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tags/tag579.xml" ContentType="application/vnd.openxmlformats-officedocument.presentationml.tags+xml"/>
  <Override PartName="/ppt/tags/tag580.xml" ContentType="application/vnd.openxmlformats-officedocument.presentationml.tags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tags/tag583.xml" ContentType="application/vnd.openxmlformats-officedocument.presentationml.tags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tags/tag586.xml" ContentType="application/vnd.openxmlformats-officedocument.presentationml.tags+xml"/>
  <Override PartName="/ppt/tags/tag587.xml" ContentType="application/vnd.openxmlformats-officedocument.presentationml.tags+xml"/>
  <Override PartName="/ppt/tags/tag588.xml" ContentType="application/vnd.openxmlformats-officedocument.presentationml.tags+xml"/>
  <Override PartName="/ppt/tags/tag589.xml" ContentType="application/vnd.openxmlformats-officedocument.presentationml.tags+xml"/>
  <Override PartName="/ppt/tags/tag590.xml" ContentType="application/vnd.openxmlformats-officedocument.presentationml.tags+xml"/>
  <Override PartName="/ppt/tags/tag591.xml" ContentType="application/vnd.openxmlformats-officedocument.presentationml.tags+xml"/>
  <Override PartName="/ppt/tags/tag592.xml" ContentType="application/vnd.openxmlformats-officedocument.presentationml.tags+xml"/>
  <Override PartName="/ppt/tags/tag593.xml" ContentType="application/vnd.openxmlformats-officedocument.presentationml.tags+xml"/>
  <Override PartName="/ppt/tags/tag594.xml" ContentType="application/vnd.openxmlformats-officedocument.presentationml.tags+xml"/>
  <Override PartName="/ppt/tags/tag595.xml" ContentType="application/vnd.openxmlformats-officedocument.presentationml.tags+xml"/>
  <Override PartName="/ppt/tags/tag596.xml" ContentType="application/vnd.openxmlformats-officedocument.presentationml.tags+xml"/>
  <Override PartName="/ppt/tags/tag597.xml" ContentType="application/vnd.openxmlformats-officedocument.presentationml.tags+xml"/>
  <Override PartName="/ppt/tags/tag598.xml" ContentType="application/vnd.openxmlformats-officedocument.presentationml.tags+xml"/>
  <Override PartName="/ppt/tags/tag599.xml" ContentType="application/vnd.openxmlformats-officedocument.presentationml.tags+xml"/>
  <Override PartName="/ppt/tags/tag600.xml" ContentType="application/vnd.openxmlformats-officedocument.presentationml.tags+xml"/>
  <Override PartName="/ppt/tags/tag601.xml" ContentType="application/vnd.openxmlformats-officedocument.presentationml.tags+xml"/>
  <Override PartName="/ppt/tags/tag602.xml" ContentType="application/vnd.openxmlformats-officedocument.presentationml.tags+xml"/>
  <Override PartName="/ppt/tags/tag603.xml" ContentType="application/vnd.openxmlformats-officedocument.presentationml.tags+xml"/>
  <Override PartName="/ppt/tags/tag604.xml" ContentType="application/vnd.openxmlformats-officedocument.presentationml.tags+xml"/>
  <Override PartName="/ppt/tags/tag605.xml" ContentType="application/vnd.openxmlformats-officedocument.presentationml.tags+xml"/>
  <Override PartName="/ppt/tags/tag606.xml" ContentType="application/vnd.openxmlformats-officedocument.presentationml.tags+xml"/>
  <Override PartName="/ppt/tags/tag607.xml" ContentType="application/vnd.openxmlformats-officedocument.presentationml.tags+xml"/>
  <Override PartName="/ppt/tags/tag608.xml" ContentType="application/vnd.openxmlformats-officedocument.presentationml.tags+xml"/>
  <Override PartName="/ppt/tags/tag609.xml" ContentType="application/vnd.openxmlformats-officedocument.presentationml.tags+xml"/>
  <Override PartName="/ppt/tags/tag610.xml" ContentType="application/vnd.openxmlformats-officedocument.presentationml.tags+xml"/>
  <Override PartName="/ppt/tags/tag611.xml" ContentType="application/vnd.openxmlformats-officedocument.presentationml.tags+xml"/>
  <Override PartName="/ppt/tags/tag612.xml" ContentType="application/vnd.openxmlformats-officedocument.presentationml.tags+xml"/>
  <Override PartName="/ppt/tags/tag613.xml" ContentType="application/vnd.openxmlformats-officedocument.presentationml.tags+xml"/>
  <Override PartName="/ppt/tags/tag614.xml" ContentType="application/vnd.openxmlformats-officedocument.presentationml.tags+xml"/>
  <Override PartName="/ppt/tags/tag615.xml" ContentType="application/vnd.openxmlformats-officedocument.presentationml.tags+xml"/>
  <Override PartName="/ppt/tags/tag616.xml" ContentType="application/vnd.openxmlformats-officedocument.presentationml.tags+xml"/>
  <Override PartName="/ppt/tags/tag617.xml" ContentType="application/vnd.openxmlformats-officedocument.presentationml.tags+xml"/>
  <Override PartName="/ppt/tags/tag618.xml" ContentType="application/vnd.openxmlformats-officedocument.presentationml.tags+xml"/>
  <Override PartName="/ppt/tags/tag619.xml" ContentType="application/vnd.openxmlformats-officedocument.presentationml.tags+xml"/>
  <Override PartName="/ppt/tags/tag620.xml" ContentType="application/vnd.openxmlformats-officedocument.presentationml.tags+xml"/>
  <Override PartName="/ppt/tags/tag621.xml" ContentType="application/vnd.openxmlformats-officedocument.presentationml.tags+xml"/>
  <Override PartName="/ppt/tags/tag622.xml" ContentType="application/vnd.openxmlformats-officedocument.presentationml.tags+xml"/>
  <Override PartName="/ppt/tags/tag623.xml" ContentType="application/vnd.openxmlformats-officedocument.presentationml.tags+xml"/>
  <Override PartName="/ppt/tags/tag624.xml" ContentType="application/vnd.openxmlformats-officedocument.presentationml.tags+xml"/>
  <Override PartName="/ppt/tags/tag625.xml" ContentType="application/vnd.openxmlformats-officedocument.presentationml.tags+xml"/>
  <Override PartName="/ppt/tags/tag626.xml" ContentType="application/vnd.openxmlformats-officedocument.presentationml.tags+xml"/>
  <Override PartName="/ppt/tags/tag627.xml" ContentType="application/vnd.openxmlformats-officedocument.presentationml.tags+xml"/>
  <Override PartName="/ppt/tags/tag628.xml" ContentType="application/vnd.openxmlformats-officedocument.presentationml.tags+xml"/>
  <Override PartName="/ppt/tags/tag629.xml" ContentType="application/vnd.openxmlformats-officedocument.presentationml.tags+xml"/>
  <Override PartName="/ppt/tags/tag630.xml" ContentType="application/vnd.openxmlformats-officedocument.presentationml.tags+xml"/>
  <Override PartName="/ppt/tags/tag631.xml" ContentType="application/vnd.openxmlformats-officedocument.presentationml.tags+xml"/>
  <Override PartName="/ppt/tags/tag632.xml" ContentType="application/vnd.openxmlformats-officedocument.presentationml.tags+xml"/>
  <Override PartName="/ppt/tags/tag633.xml" ContentType="application/vnd.openxmlformats-officedocument.presentationml.tags+xml"/>
  <Override PartName="/ppt/tags/tag634.xml" ContentType="application/vnd.openxmlformats-officedocument.presentationml.tags+xml"/>
  <Override PartName="/ppt/tags/tag635.xml" ContentType="application/vnd.openxmlformats-officedocument.presentationml.tags+xml"/>
  <Override PartName="/ppt/tags/tag636.xml" ContentType="application/vnd.openxmlformats-officedocument.presentationml.tags+xml"/>
  <Override PartName="/ppt/tags/tag637.xml" ContentType="application/vnd.openxmlformats-officedocument.presentationml.tags+xml"/>
  <Override PartName="/ppt/tags/tag638.xml" ContentType="application/vnd.openxmlformats-officedocument.presentationml.tags+xml"/>
  <Override PartName="/ppt/tags/tag639.xml" ContentType="application/vnd.openxmlformats-officedocument.presentationml.tags+xml"/>
  <Override PartName="/ppt/tags/tag640.xml" ContentType="application/vnd.openxmlformats-officedocument.presentationml.tags+xml"/>
  <Override PartName="/ppt/tags/tag641.xml" ContentType="application/vnd.openxmlformats-officedocument.presentationml.tags+xml"/>
  <Override PartName="/ppt/tags/tag642.xml" ContentType="application/vnd.openxmlformats-officedocument.presentationml.tags+xml"/>
  <Override PartName="/ppt/tags/tag643.xml" ContentType="application/vnd.openxmlformats-officedocument.presentationml.tags+xml"/>
  <Override PartName="/ppt/tags/tag644.xml" ContentType="application/vnd.openxmlformats-officedocument.presentationml.tags+xml"/>
  <Override PartName="/ppt/tags/tag645.xml" ContentType="application/vnd.openxmlformats-officedocument.presentationml.tags+xml"/>
  <Override PartName="/ppt/tags/tag646.xml" ContentType="application/vnd.openxmlformats-officedocument.presentationml.tags+xml"/>
  <Override PartName="/ppt/tags/tag647.xml" ContentType="application/vnd.openxmlformats-officedocument.presentationml.tags+xml"/>
  <Override PartName="/ppt/tags/tag648.xml" ContentType="application/vnd.openxmlformats-officedocument.presentationml.tags+xml"/>
  <Override PartName="/ppt/tags/tag649.xml" ContentType="application/vnd.openxmlformats-officedocument.presentationml.tags+xml"/>
  <Override PartName="/ppt/tags/tag650.xml" ContentType="application/vnd.openxmlformats-officedocument.presentationml.tags+xml"/>
  <Override PartName="/ppt/tags/tag651.xml" ContentType="application/vnd.openxmlformats-officedocument.presentationml.tags+xml"/>
  <Override PartName="/ppt/tags/tag652.xml" ContentType="application/vnd.openxmlformats-officedocument.presentationml.tags+xml"/>
  <Override PartName="/ppt/tags/tag653.xml" ContentType="application/vnd.openxmlformats-officedocument.presentationml.tags+xml"/>
  <Override PartName="/ppt/tags/tag654.xml" ContentType="application/vnd.openxmlformats-officedocument.presentationml.tags+xml"/>
  <Override PartName="/ppt/tags/tag655.xml" ContentType="application/vnd.openxmlformats-officedocument.presentationml.tags+xml"/>
  <Override PartName="/ppt/tags/tag656.xml" ContentType="application/vnd.openxmlformats-officedocument.presentationml.tags+xml"/>
  <Override PartName="/ppt/tags/tag657.xml" ContentType="application/vnd.openxmlformats-officedocument.presentationml.tags+xml"/>
  <Override PartName="/ppt/tags/tag658.xml" ContentType="application/vnd.openxmlformats-officedocument.presentationml.tags+xml"/>
  <Override PartName="/ppt/tags/tag659.xml" ContentType="application/vnd.openxmlformats-officedocument.presentationml.tags+xml"/>
  <Override PartName="/ppt/tags/tag660.xml" ContentType="application/vnd.openxmlformats-officedocument.presentationml.tags+xml"/>
  <Override PartName="/ppt/tags/tag661.xml" ContentType="application/vnd.openxmlformats-officedocument.presentationml.tags+xml"/>
  <Override PartName="/ppt/tags/tag662.xml" ContentType="application/vnd.openxmlformats-officedocument.presentationml.tags+xml"/>
  <Override PartName="/ppt/tags/tag663.xml" ContentType="application/vnd.openxmlformats-officedocument.presentationml.tags+xml"/>
  <Override PartName="/ppt/tags/tag664.xml" ContentType="application/vnd.openxmlformats-officedocument.presentationml.tags+xml"/>
  <Override PartName="/ppt/tags/tag665.xml" ContentType="application/vnd.openxmlformats-officedocument.presentationml.tags+xml"/>
  <Override PartName="/ppt/tags/tag666.xml" ContentType="application/vnd.openxmlformats-officedocument.presentationml.tags+xml"/>
  <Override PartName="/ppt/tags/tag667.xml" ContentType="application/vnd.openxmlformats-officedocument.presentationml.tags+xml"/>
  <Override PartName="/ppt/tags/tag668.xml" ContentType="application/vnd.openxmlformats-officedocument.presentationml.tags+xml"/>
  <Override PartName="/ppt/tags/tag669.xml" ContentType="application/vnd.openxmlformats-officedocument.presentationml.tags+xml"/>
  <Override PartName="/ppt/tags/tag670.xml" ContentType="application/vnd.openxmlformats-officedocument.presentationml.tags+xml"/>
  <Override PartName="/ppt/tags/tag671.xml" ContentType="application/vnd.openxmlformats-officedocument.presentationml.tags+xml"/>
  <Override PartName="/ppt/tags/tag672.xml" ContentType="application/vnd.openxmlformats-officedocument.presentationml.tags+xml"/>
  <Override PartName="/ppt/tags/tag673.xml" ContentType="application/vnd.openxmlformats-officedocument.presentationml.tags+xml"/>
  <Override PartName="/ppt/tags/tag674.xml" ContentType="application/vnd.openxmlformats-officedocument.presentationml.tags+xml"/>
  <Override PartName="/ppt/tags/tag675.xml" ContentType="application/vnd.openxmlformats-officedocument.presentationml.tags+xml"/>
  <Override PartName="/ppt/tags/tag676.xml" ContentType="application/vnd.openxmlformats-officedocument.presentationml.tags+xml"/>
  <Override PartName="/ppt/tags/tag677.xml" ContentType="application/vnd.openxmlformats-officedocument.presentationml.tags+xml"/>
  <Override PartName="/ppt/tags/tag678.xml" ContentType="application/vnd.openxmlformats-officedocument.presentationml.tags+xml"/>
  <Override PartName="/ppt/tags/tag679.xml" ContentType="application/vnd.openxmlformats-officedocument.presentationml.tags+xml"/>
  <Override PartName="/ppt/tags/tag680.xml" ContentType="application/vnd.openxmlformats-officedocument.presentationml.tags+xml"/>
  <Override PartName="/ppt/tags/tag681.xml" ContentType="application/vnd.openxmlformats-officedocument.presentationml.tags+xml"/>
  <Override PartName="/ppt/tags/tag682.xml" ContentType="application/vnd.openxmlformats-officedocument.presentationml.tags+xml"/>
  <Override PartName="/ppt/tags/tag683.xml" ContentType="application/vnd.openxmlformats-officedocument.presentationml.tags+xml"/>
  <Override PartName="/ppt/tags/tag684.xml" ContentType="application/vnd.openxmlformats-officedocument.presentationml.tags+xml"/>
  <Override PartName="/ppt/tags/tag685.xml" ContentType="application/vnd.openxmlformats-officedocument.presentationml.tags+xml"/>
  <Override PartName="/ppt/tags/tag686.xml" ContentType="application/vnd.openxmlformats-officedocument.presentationml.tags+xml"/>
  <Override PartName="/ppt/tags/tag687.xml" ContentType="application/vnd.openxmlformats-officedocument.presentationml.tags+xml"/>
  <Override PartName="/ppt/tags/tag688.xml" ContentType="application/vnd.openxmlformats-officedocument.presentationml.tags+xml"/>
  <Override PartName="/ppt/tags/tag689.xml" ContentType="application/vnd.openxmlformats-officedocument.presentationml.tags+xml"/>
  <Override PartName="/ppt/tags/tag690.xml" ContentType="application/vnd.openxmlformats-officedocument.presentationml.tags+xml"/>
  <Override PartName="/ppt/tags/tag691.xml" ContentType="application/vnd.openxmlformats-officedocument.presentationml.tags+xml"/>
  <Override PartName="/ppt/tags/tag692.xml" ContentType="application/vnd.openxmlformats-officedocument.presentationml.tags+xml"/>
  <Override PartName="/ppt/tags/tag693.xml" ContentType="application/vnd.openxmlformats-officedocument.presentationml.tags+xml"/>
  <Override PartName="/ppt/tags/tag694.xml" ContentType="application/vnd.openxmlformats-officedocument.presentationml.tags+xml"/>
  <Override PartName="/ppt/tags/tag695.xml" ContentType="application/vnd.openxmlformats-officedocument.presentationml.tags+xml"/>
  <Override PartName="/ppt/tags/tag696.xml" ContentType="application/vnd.openxmlformats-officedocument.presentationml.tags+xml"/>
  <Override PartName="/ppt/tags/tag697.xml" ContentType="application/vnd.openxmlformats-officedocument.presentationml.tags+xml"/>
  <Override PartName="/ppt/tags/tag698.xml" ContentType="application/vnd.openxmlformats-officedocument.presentationml.tags+xml"/>
  <Override PartName="/ppt/tags/tag699.xml" ContentType="application/vnd.openxmlformats-officedocument.presentationml.tags+xml"/>
  <Override PartName="/ppt/tags/tag700.xml" ContentType="application/vnd.openxmlformats-officedocument.presentationml.tags+xml"/>
  <Override PartName="/ppt/tags/tag701.xml" ContentType="application/vnd.openxmlformats-officedocument.presentationml.tags+xml"/>
  <Override PartName="/ppt/tags/tag702.xml" ContentType="application/vnd.openxmlformats-officedocument.presentationml.tags+xml"/>
  <Override PartName="/ppt/tags/tag703.xml" ContentType="application/vnd.openxmlformats-officedocument.presentationml.tags+xml"/>
  <Override PartName="/ppt/tags/tag704.xml" ContentType="application/vnd.openxmlformats-officedocument.presentationml.tags+xml"/>
  <Override PartName="/ppt/tags/tag705.xml" ContentType="application/vnd.openxmlformats-officedocument.presentationml.tags+xml"/>
  <Override PartName="/ppt/tags/tag706.xml" ContentType="application/vnd.openxmlformats-officedocument.presentationml.tags+xml"/>
  <Override PartName="/ppt/tags/tag707.xml" ContentType="application/vnd.openxmlformats-officedocument.presentationml.tags+xml"/>
  <Override PartName="/ppt/tags/tag708.xml" ContentType="application/vnd.openxmlformats-officedocument.presentationml.tags+xml"/>
  <Override PartName="/ppt/tags/tag709.xml" ContentType="application/vnd.openxmlformats-officedocument.presentationml.tags+xml"/>
  <Override PartName="/ppt/tags/tag710.xml" ContentType="application/vnd.openxmlformats-officedocument.presentationml.tags+xml"/>
  <Override PartName="/ppt/tags/tag711.xml" ContentType="application/vnd.openxmlformats-officedocument.presentationml.tags+xml"/>
  <Override PartName="/ppt/tags/tag712.xml" ContentType="application/vnd.openxmlformats-officedocument.presentationml.tags+xml"/>
  <Override PartName="/ppt/tags/tag713.xml" ContentType="application/vnd.openxmlformats-officedocument.presentationml.tags+xml"/>
  <Override PartName="/ppt/tags/tag714.xml" ContentType="application/vnd.openxmlformats-officedocument.presentationml.tags+xml"/>
  <Override PartName="/ppt/tags/tag715.xml" ContentType="application/vnd.openxmlformats-officedocument.presentationml.tags+xml"/>
  <Override PartName="/ppt/tags/tag716.xml" ContentType="application/vnd.openxmlformats-officedocument.presentationml.tags+xml"/>
  <Override PartName="/ppt/tags/tag717.xml" ContentType="application/vnd.openxmlformats-officedocument.presentationml.tags+xml"/>
  <Override PartName="/ppt/tags/tag718.xml" ContentType="application/vnd.openxmlformats-officedocument.presentationml.tags+xml"/>
  <Override PartName="/ppt/tags/tag719.xml" ContentType="application/vnd.openxmlformats-officedocument.presentationml.tags+xml"/>
  <Override PartName="/ppt/tags/tag720.xml" ContentType="application/vnd.openxmlformats-officedocument.presentationml.tags+xml"/>
  <Override PartName="/ppt/tags/tag721.xml" ContentType="application/vnd.openxmlformats-officedocument.presentationml.tags+xml"/>
  <Override PartName="/ppt/tags/tag722.xml" ContentType="application/vnd.openxmlformats-officedocument.presentationml.tags+xml"/>
  <Override PartName="/ppt/tags/tag723.xml" ContentType="application/vnd.openxmlformats-officedocument.presentationml.tags+xml"/>
  <Override PartName="/ppt/tags/tag724.xml" ContentType="application/vnd.openxmlformats-officedocument.presentationml.tags+xml"/>
  <Override PartName="/ppt/tags/tag725.xml" ContentType="application/vnd.openxmlformats-officedocument.presentationml.tags+xml"/>
  <Override PartName="/ppt/tags/tag726.xml" ContentType="application/vnd.openxmlformats-officedocument.presentationml.tags+xml"/>
  <Override PartName="/ppt/tags/tag727.xml" ContentType="application/vnd.openxmlformats-officedocument.presentationml.tags+xml"/>
  <Override PartName="/ppt/tags/tag728.xml" ContentType="application/vnd.openxmlformats-officedocument.presentationml.tags+xml"/>
  <Override PartName="/ppt/tags/tag729.xml" ContentType="application/vnd.openxmlformats-officedocument.presentationml.tags+xml"/>
  <Override PartName="/ppt/tags/tag730.xml" ContentType="application/vnd.openxmlformats-officedocument.presentationml.tags+xml"/>
  <Override PartName="/ppt/tags/tag731.xml" ContentType="application/vnd.openxmlformats-officedocument.presentationml.tags+xml"/>
  <Override PartName="/ppt/tags/tag732.xml" ContentType="application/vnd.openxmlformats-officedocument.presentationml.tags+xml"/>
  <Override PartName="/ppt/tags/tag733.xml" ContentType="application/vnd.openxmlformats-officedocument.presentationml.tags+xml"/>
  <Override PartName="/ppt/tags/tag734.xml" ContentType="application/vnd.openxmlformats-officedocument.presentationml.tags+xml"/>
  <Override PartName="/ppt/tags/tag735.xml" ContentType="application/vnd.openxmlformats-officedocument.presentationml.tags+xml"/>
  <Override PartName="/ppt/tags/tag736.xml" ContentType="application/vnd.openxmlformats-officedocument.presentationml.tags+xml"/>
  <Override PartName="/ppt/tags/tag737.xml" ContentType="application/vnd.openxmlformats-officedocument.presentationml.tags+xml"/>
  <Override PartName="/ppt/tags/tag738.xml" ContentType="application/vnd.openxmlformats-officedocument.presentationml.tags+xml"/>
  <Override PartName="/ppt/tags/tag739.xml" ContentType="application/vnd.openxmlformats-officedocument.presentationml.tags+xml"/>
  <Override PartName="/ppt/tags/tag740.xml" ContentType="application/vnd.openxmlformats-officedocument.presentationml.tags+xml"/>
  <Override PartName="/ppt/tags/tag741.xml" ContentType="application/vnd.openxmlformats-officedocument.presentationml.tags+xml"/>
  <Override PartName="/ppt/tags/tag742.xml" ContentType="application/vnd.openxmlformats-officedocument.presentationml.tags+xml"/>
  <Override PartName="/ppt/tags/tag743.xml" ContentType="application/vnd.openxmlformats-officedocument.presentationml.tags+xml"/>
  <Override PartName="/ppt/tags/tag744.xml" ContentType="application/vnd.openxmlformats-officedocument.presentationml.tags+xml"/>
  <Override PartName="/ppt/tags/tag745.xml" ContentType="application/vnd.openxmlformats-officedocument.presentationml.tags+xml"/>
  <Override PartName="/ppt/tags/tag746.xml" ContentType="application/vnd.openxmlformats-officedocument.presentationml.tags+xml"/>
  <Override PartName="/ppt/tags/tag747.xml" ContentType="application/vnd.openxmlformats-officedocument.presentationml.tags+xml"/>
  <Override PartName="/ppt/tags/tag748.xml" ContentType="application/vnd.openxmlformats-officedocument.presentationml.tags+xml"/>
  <Override PartName="/ppt/tags/tag749.xml" ContentType="application/vnd.openxmlformats-officedocument.presentationml.tags+xml"/>
  <Override PartName="/ppt/tags/tag750.xml" ContentType="application/vnd.openxmlformats-officedocument.presentationml.tags+xml"/>
  <Override PartName="/ppt/tags/tag751.xml" ContentType="application/vnd.openxmlformats-officedocument.presentationml.tags+xml"/>
  <Override PartName="/ppt/tags/tag752.xml" ContentType="application/vnd.openxmlformats-officedocument.presentationml.tags+xml"/>
  <Override PartName="/ppt/tags/tag753.xml" ContentType="application/vnd.openxmlformats-officedocument.presentationml.tags+xml"/>
  <Override PartName="/ppt/tags/tag754.xml" ContentType="application/vnd.openxmlformats-officedocument.presentationml.tags+xml"/>
  <Override PartName="/ppt/tags/tag755.xml" ContentType="application/vnd.openxmlformats-officedocument.presentationml.tags+xml"/>
  <Override PartName="/ppt/tags/tag756.xml" ContentType="application/vnd.openxmlformats-officedocument.presentationml.tags+xml"/>
  <Override PartName="/ppt/tags/tag757.xml" ContentType="application/vnd.openxmlformats-officedocument.presentationml.tags+xml"/>
  <Override PartName="/ppt/tags/tag758.xml" ContentType="application/vnd.openxmlformats-officedocument.presentationml.tags+xml"/>
  <Override PartName="/ppt/tags/tag759.xml" ContentType="application/vnd.openxmlformats-officedocument.presentationml.tags+xml"/>
  <Override PartName="/ppt/tags/tag760.xml" ContentType="application/vnd.openxmlformats-officedocument.presentationml.tags+xml"/>
  <Override PartName="/ppt/tags/tag761.xml" ContentType="application/vnd.openxmlformats-officedocument.presentationml.tags+xml"/>
  <Override PartName="/ppt/tags/tag762.xml" ContentType="application/vnd.openxmlformats-officedocument.presentationml.tags+xml"/>
  <Override PartName="/ppt/tags/tag763.xml" ContentType="application/vnd.openxmlformats-officedocument.presentationml.tags+xml"/>
  <Override PartName="/ppt/tags/tag764.xml" ContentType="application/vnd.openxmlformats-officedocument.presentationml.tags+xml"/>
  <Override PartName="/ppt/tags/tag765.xml" ContentType="application/vnd.openxmlformats-officedocument.presentationml.tags+xml"/>
  <Override PartName="/ppt/tags/tag766.xml" ContentType="application/vnd.openxmlformats-officedocument.presentationml.tags+xml"/>
  <Override PartName="/ppt/tags/tag767.xml" ContentType="application/vnd.openxmlformats-officedocument.presentationml.tags+xml"/>
  <Override PartName="/ppt/tags/tag768.xml" ContentType="application/vnd.openxmlformats-officedocument.presentationml.tags+xml"/>
  <Override PartName="/ppt/tags/tag769.xml" ContentType="application/vnd.openxmlformats-officedocument.presentationml.tags+xml"/>
  <Override PartName="/ppt/tags/tag770.xml" ContentType="application/vnd.openxmlformats-officedocument.presentationml.tags+xml"/>
  <Override PartName="/ppt/tags/tag771.xml" ContentType="application/vnd.openxmlformats-officedocument.presentationml.tags+xml"/>
  <Override PartName="/ppt/tags/tag772.xml" ContentType="application/vnd.openxmlformats-officedocument.presentationml.tags+xml"/>
  <Override PartName="/ppt/tags/tag773.xml" ContentType="application/vnd.openxmlformats-officedocument.presentationml.tags+xml"/>
  <Override PartName="/ppt/tags/tag774.xml" ContentType="application/vnd.openxmlformats-officedocument.presentationml.tags+xml"/>
  <Override PartName="/ppt/tags/tag775.xml" ContentType="application/vnd.openxmlformats-officedocument.presentationml.tags+xml"/>
  <Override PartName="/ppt/tags/tag776.xml" ContentType="application/vnd.openxmlformats-officedocument.presentationml.tags+xml"/>
  <Override PartName="/ppt/tags/tag777.xml" ContentType="application/vnd.openxmlformats-officedocument.presentationml.tags+xml"/>
  <Override PartName="/ppt/tags/tag778.xml" ContentType="application/vnd.openxmlformats-officedocument.presentationml.tags+xml"/>
  <Override PartName="/ppt/tags/tag779.xml" ContentType="application/vnd.openxmlformats-officedocument.presentationml.tags+xml"/>
  <Override PartName="/ppt/tags/tag780.xml" ContentType="application/vnd.openxmlformats-officedocument.presentationml.tags+xml"/>
  <Override PartName="/ppt/tags/tag781.xml" ContentType="application/vnd.openxmlformats-officedocument.presentationml.tags+xml"/>
  <Override PartName="/ppt/tags/tag782.xml" ContentType="application/vnd.openxmlformats-officedocument.presentationml.tags+xml"/>
  <Override PartName="/ppt/tags/tag783.xml" ContentType="application/vnd.openxmlformats-officedocument.presentationml.tags+xml"/>
  <Override PartName="/ppt/tags/tag784.xml" ContentType="application/vnd.openxmlformats-officedocument.presentationml.tags+xml"/>
  <Override PartName="/ppt/tags/tag785.xml" ContentType="application/vnd.openxmlformats-officedocument.presentationml.tags+xml"/>
  <Override PartName="/ppt/tags/tag786.xml" ContentType="application/vnd.openxmlformats-officedocument.presentationml.tags+xml"/>
  <Override PartName="/ppt/tags/tag787.xml" ContentType="application/vnd.openxmlformats-officedocument.presentationml.tags+xml"/>
  <Override PartName="/ppt/tags/tag788.xml" ContentType="application/vnd.openxmlformats-officedocument.presentationml.tags+xml"/>
  <Override PartName="/ppt/tags/tag789.xml" ContentType="application/vnd.openxmlformats-officedocument.presentationml.tags+xml"/>
  <Override PartName="/ppt/tags/tag790.xml" ContentType="application/vnd.openxmlformats-officedocument.presentationml.tags+xml"/>
  <Override PartName="/ppt/tags/tag791.xml" ContentType="application/vnd.openxmlformats-officedocument.presentationml.tags+xml"/>
  <Override PartName="/ppt/tags/tag792.xml" ContentType="application/vnd.openxmlformats-officedocument.presentationml.tags+xml"/>
  <Override PartName="/ppt/tags/tag793.xml" ContentType="application/vnd.openxmlformats-officedocument.presentationml.tags+xml"/>
  <Override PartName="/ppt/tags/tag794.xml" ContentType="application/vnd.openxmlformats-officedocument.presentationml.tags+xml"/>
  <Override PartName="/ppt/tags/tag795.xml" ContentType="application/vnd.openxmlformats-officedocument.presentationml.tags+xml"/>
  <Override PartName="/ppt/tags/tag796.xml" ContentType="application/vnd.openxmlformats-officedocument.presentationml.tags+xml"/>
  <Override PartName="/ppt/tags/tag797.xml" ContentType="application/vnd.openxmlformats-officedocument.presentationml.tags+xml"/>
  <Override PartName="/ppt/tags/tag798.xml" ContentType="application/vnd.openxmlformats-officedocument.presentationml.tags+xml"/>
  <Override PartName="/ppt/tags/tag799.xml" ContentType="application/vnd.openxmlformats-officedocument.presentationml.tags+xml"/>
  <Override PartName="/ppt/tags/tag800.xml" ContentType="application/vnd.openxmlformats-officedocument.presentationml.tags+xml"/>
  <Override PartName="/ppt/tags/tag801.xml" ContentType="application/vnd.openxmlformats-officedocument.presentationml.tags+xml"/>
  <Override PartName="/ppt/tags/tag802.xml" ContentType="application/vnd.openxmlformats-officedocument.presentationml.tags+xml"/>
  <Override PartName="/ppt/tags/tag803.xml" ContentType="application/vnd.openxmlformats-officedocument.presentationml.tags+xml"/>
  <Override PartName="/ppt/tags/tag804.xml" ContentType="application/vnd.openxmlformats-officedocument.presentationml.tags+xml"/>
  <Override PartName="/ppt/tags/tag805.xml" ContentType="application/vnd.openxmlformats-officedocument.presentationml.tags+xml"/>
  <Override PartName="/ppt/tags/tag806.xml" ContentType="application/vnd.openxmlformats-officedocument.presentationml.tags+xml"/>
  <Override PartName="/ppt/tags/tag807.xml" ContentType="application/vnd.openxmlformats-officedocument.presentationml.tags+xml"/>
  <Override PartName="/ppt/tags/tag808.xml" ContentType="application/vnd.openxmlformats-officedocument.presentationml.tags+xml"/>
  <Override PartName="/ppt/tags/tag809.xml" ContentType="application/vnd.openxmlformats-officedocument.presentationml.tags+xml"/>
  <Override PartName="/ppt/tags/tag810.xml" ContentType="application/vnd.openxmlformats-officedocument.presentationml.tags+xml"/>
  <Override PartName="/ppt/tags/tag811.xml" ContentType="application/vnd.openxmlformats-officedocument.presentationml.tags+xml"/>
  <Override PartName="/ppt/tags/tag812.xml" ContentType="application/vnd.openxmlformats-officedocument.presentationml.tags+xml"/>
  <Override PartName="/ppt/tags/tag813.xml" ContentType="application/vnd.openxmlformats-officedocument.presentationml.tags+xml"/>
  <Override PartName="/ppt/tags/tag814.xml" ContentType="application/vnd.openxmlformats-officedocument.presentationml.tags+xml"/>
  <Override PartName="/ppt/tags/tag815.xml" ContentType="application/vnd.openxmlformats-officedocument.presentationml.tags+xml"/>
  <Override PartName="/ppt/tags/tag816.xml" ContentType="application/vnd.openxmlformats-officedocument.presentationml.tags+xml"/>
  <Override PartName="/ppt/tags/tag817.xml" ContentType="application/vnd.openxmlformats-officedocument.presentationml.tags+xml"/>
  <Override PartName="/ppt/tags/tag818.xml" ContentType="application/vnd.openxmlformats-officedocument.presentationml.tags+xml"/>
  <Override PartName="/ppt/tags/tag819.xml" ContentType="application/vnd.openxmlformats-officedocument.presentationml.tags+xml"/>
  <Override PartName="/ppt/tags/tag820.xml" ContentType="application/vnd.openxmlformats-officedocument.presentationml.tags+xml"/>
  <Override PartName="/ppt/tags/tag821.xml" ContentType="application/vnd.openxmlformats-officedocument.presentationml.tags+xml"/>
  <Override PartName="/ppt/tags/tag822.xml" ContentType="application/vnd.openxmlformats-officedocument.presentationml.tags+xml"/>
  <Override PartName="/ppt/tags/tag823.xml" ContentType="application/vnd.openxmlformats-officedocument.presentationml.tags+xml"/>
  <Override PartName="/ppt/tags/tag824.xml" ContentType="application/vnd.openxmlformats-officedocument.presentationml.tags+xml"/>
  <Override PartName="/ppt/tags/tag825.xml" ContentType="application/vnd.openxmlformats-officedocument.presentationml.tags+xml"/>
  <Override PartName="/ppt/tags/tag826.xml" ContentType="application/vnd.openxmlformats-officedocument.presentationml.tags+xml"/>
  <Override PartName="/ppt/tags/tag827.xml" ContentType="application/vnd.openxmlformats-officedocument.presentationml.tags+xml"/>
  <Override PartName="/ppt/tags/tag828.xml" ContentType="application/vnd.openxmlformats-officedocument.presentationml.tags+xml"/>
  <Override PartName="/ppt/tags/tag829.xml" ContentType="application/vnd.openxmlformats-officedocument.presentationml.tags+xml"/>
  <Override PartName="/ppt/tags/tag830.xml" ContentType="application/vnd.openxmlformats-officedocument.presentationml.tags+xml"/>
  <Override PartName="/ppt/tags/tag831.xml" ContentType="application/vnd.openxmlformats-officedocument.presentationml.tags+xml"/>
  <Override PartName="/ppt/tags/tag832.xml" ContentType="application/vnd.openxmlformats-officedocument.presentationml.tags+xml"/>
  <Override PartName="/ppt/tags/tag833.xml" ContentType="application/vnd.openxmlformats-officedocument.presentationml.tags+xml"/>
  <Override PartName="/ppt/tags/tag834.xml" ContentType="application/vnd.openxmlformats-officedocument.presentationml.tags+xml"/>
  <Override PartName="/ppt/tags/tag835.xml" ContentType="application/vnd.openxmlformats-officedocument.presentationml.tags+xml"/>
  <Override PartName="/ppt/tags/tag836.xml" ContentType="application/vnd.openxmlformats-officedocument.presentationml.tags+xml"/>
  <Override PartName="/ppt/tags/tag837.xml" ContentType="application/vnd.openxmlformats-officedocument.presentationml.tags+xml"/>
  <Override PartName="/ppt/tags/tag838.xml" ContentType="application/vnd.openxmlformats-officedocument.presentationml.tags+xml"/>
  <Override PartName="/ppt/tags/tag839.xml" ContentType="application/vnd.openxmlformats-officedocument.presentationml.tags+xml"/>
  <Override PartName="/ppt/tags/tag840.xml" ContentType="application/vnd.openxmlformats-officedocument.presentationml.tags+xml"/>
  <Override PartName="/ppt/tags/tag841.xml" ContentType="application/vnd.openxmlformats-officedocument.presentationml.tags+xml"/>
  <Override PartName="/ppt/tags/tag842.xml" ContentType="application/vnd.openxmlformats-officedocument.presentationml.tags+xml"/>
  <Override PartName="/ppt/tags/tag843.xml" ContentType="application/vnd.openxmlformats-officedocument.presentationml.tags+xml"/>
  <Override PartName="/ppt/tags/tag844.xml" ContentType="application/vnd.openxmlformats-officedocument.presentationml.tags+xml"/>
  <Override PartName="/ppt/tags/tag845.xml" ContentType="application/vnd.openxmlformats-officedocument.presentationml.tags+xml"/>
  <Override PartName="/ppt/tags/tag846.xml" ContentType="application/vnd.openxmlformats-officedocument.presentationml.tags+xml"/>
  <Override PartName="/ppt/tags/tag847.xml" ContentType="application/vnd.openxmlformats-officedocument.presentationml.tags+xml"/>
  <Override PartName="/ppt/tags/tag848.xml" ContentType="application/vnd.openxmlformats-officedocument.presentationml.tags+xml"/>
  <Override PartName="/ppt/tags/tag849.xml" ContentType="application/vnd.openxmlformats-officedocument.presentationml.tags+xml"/>
  <Override PartName="/ppt/tags/tag850.xml" ContentType="application/vnd.openxmlformats-officedocument.presentationml.tags+xml"/>
  <Override PartName="/ppt/tags/tag851.xml" ContentType="application/vnd.openxmlformats-officedocument.presentationml.tags+xml"/>
  <Override PartName="/ppt/tags/tag852.xml" ContentType="application/vnd.openxmlformats-officedocument.presentationml.tags+xml"/>
  <Override PartName="/ppt/tags/tag853.xml" ContentType="application/vnd.openxmlformats-officedocument.presentationml.tags+xml"/>
  <Override PartName="/ppt/tags/tag854.xml" ContentType="application/vnd.openxmlformats-officedocument.presentationml.tags+xml"/>
  <Override PartName="/ppt/tags/tag855.xml" ContentType="application/vnd.openxmlformats-officedocument.presentationml.tags+xml"/>
  <Override PartName="/ppt/tags/tag856.xml" ContentType="application/vnd.openxmlformats-officedocument.presentationml.tags+xml"/>
  <Override PartName="/ppt/tags/tag857.xml" ContentType="application/vnd.openxmlformats-officedocument.presentationml.tags+xml"/>
  <Override PartName="/ppt/tags/tag858.xml" ContentType="application/vnd.openxmlformats-officedocument.presentationml.tags+xml"/>
  <Override PartName="/ppt/tags/tag859.xml" ContentType="application/vnd.openxmlformats-officedocument.presentationml.tags+xml"/>
  <Override PartName="/ppt/tags/tag860.xml" ContentType="application/vnd.openxmlformats-officedocument.presentationml.tags+xml"/>
  <Override PartName="/ppt/tags/tag861.xml" ContentType="application/vnd.openxmlformats-officedocument.presentationml.tags+xml"/>
  <Override PartName="/ppt/tags/tag862.xml" ContentType="application/vnd.openxmlformats-officedocument.presentationml.tags+xml"/>
  <Override PartName="/ppt/tags/tag863.xml" ContentType="application/vnd.openxmlformats-officedocument.presentationml.tags+xml"/>
  <Override PartName="/ppt/tags/tag864.xml" ContentType="application/vnd.openxmlformats-officedocument.presentationml.tags+xml"/>
  <Override PartName="/ppt/tags/tag865.xml" ContentType="application/vnd.openxmlformats-officedocument.presentationml.tags+xml"/>
  <Override PartName="/ppt/tags/tag866.xml" ContentType="application/vnd.openxmlformats-officedocument.presentationml.tags+xml"/>
  <Override PartName="/ppt/tags/tag867.xml" ContentType="application/vnd.openxmlformats-officedocument.presentationml.tags+xml"/>
  <Override PartName="/ppt/tags/tag868.xml" ContentType="application/vnd.openxmlformats-officedocument.presentationml.tags+xml"/>
  <Override PartName="/ppt/tags/tag869.xml" ContentType="application/vnd.openxmlformats-officedocument.presentationml.tags+xml"/>
  <Override PartName="/ppt/tags/tag870.xml" ContentType="application/vnd.openxmlformats-officedocument.presentationml.tags+xml"/>
  <Override PartName="/ppt/tags/tag871.xml" ContentType="application/vnd.openxmlformats-officedocument.presentationml.tags+xml"/>
  <Override PartName="/ppt/tags/tag872.xml" ContentType="application/vnd.openxmlformats-officedocument.presentationml.tags+xml"/>
  <Override PartName="/ppt/tags/tag873.xml" ContentType="application/vnd.openxmlformats-officedocument.presentationml.tags+xml"/>
  <Override PartName="/ppt/tags/tag874.xml" ContentType="application/vnd.openxmlformats-officedocument.presentationml.tags+xml"/>
  <Override PartName="/ppt/tags/tag875.xml" ContentType="application/vnd.openxmlformats-officedocument.presentationml.tags+xml"/>
  <Override PartName="/ppt/tags/tag876.xml" ContentType="application/vnd.openxmlformats-officedocument.presentationml.tags+xml"/>
  <Override PartName="/ppt/tags/tag877.xml" ContentType="application/vnd.openxmlformats-officedocument.presentationml.tags+xml"/>
  <Override PartName="/ppt/tags/tag878.xml" ContentType="application/vnd.openxmlformats-officedocument.presentationml.tags+xml"/>
  <Override PartName="/ppt/tags/tag879.xml" ContentType="application/vnd.openxmlformats-officedocument.presentationml.tags+xml"/>
  <Override PartName="/ppt/tags/tag880.xml" ContentType="application/vnd.openxmlformats-officedocument.presentationml.tags+xml"/>
  <Override PartName="/ppt/tags/tag881.xml" ContentType="application/vnd.openxmlformats-officedocument.presentationml.tags+xml"/>
  <Override PartName="/ppt/tags/tag882.xml" ContentType="application/vnd.openxmlformats-officedocument.presentationml.tags+xml"/>
  <Override PartName="/ppt/tags/tag883.xml" ContentType="application/vnd.openxmlformats-officedocument.presentationml.tags+xml"/>
  <Override PartName="/ppt/tags/tag884.xml" ContentType="application/vnd.openxmlformats-officedocument.presentationml.tags+xml"/>
  <Override PartName="/ppt/tags/tag885.xml" ContentType="application/vnd.openxmlformats-officedocument.presentationml.tags+xml"/>
  <Override PartName="/ppt/tags/tag886.xml" ContentType="application/vnd.openxmlformats-officedocument.presentationml.tags+xml"/>
  <Override PartName="/ppt/tags/tag887.xml" ContentType="application/vnd.openxmlformats-officedocument.presentationml.tags+xml"/>
  <Override PartName="/ppt/tags/tag888.xml" ContentType="application/vnd.openxmlformats-officedocument.presentationml.tags+xml"/>
  <Override PartName="/ppt/tags/tag889.xml" ContentType="application/vnd.openxmlformats-officedocument.presentationml.tags+xml"/>
  <Override PartName="/ppt/tags/tag890.xml" ContentType="application/vnd.openxmlformats-officedocument.presentationml.tags+xml"/>
  <Override PartName="/ppt/tags/tag891.xml" ContentType="application/vnd.openxmlformats-officedocument.presentationml.tags+xml"/>
  <Override PartName="/ppt/tags/tag892.xml" ContentType="application/vnd.openxmlformats-officedocument.presentationml.tags+xml"/>
  <Override PartName="/ppt/tags/tag893.xml" ContentType="application/vnd.openxmlformats-officedocument.presentationml.tags+xml"/>
  <Override PartName="/ppt/tags/tag894.xml" ContentType="application/vnd.openxmlformats-officedocument.presentationml.tags+xml"/>
  <Override PartName="/ppt/tags/tag895.xml" ContentType="application/vnd.openxmlformats-officedocument.presentationml.tags+xml"/>
  <Override PartName="/ppt/tags/tag896.xml" ContentType="application/vnd.openxmlformats-officedocument.presentationml.tags+xml"/>
  <Override PartName="/ppt/tags/tag897.xml" ContentType="application/vnd.openxmlformats-officedocument.presentationml.tags+xml"/>
  <Override PartName="/ppt/tags/tag898.xml" ContentType="application/vnd.openxmlformats-officedocument.presentationml.tags+xml"/>
  <Override PartName="/ppt/tags/tag899.xml" ContentType="application/vnd.openxmlformats-officedocument.presentationml.tags+xml"/>
  <Override PartName="/ppt/tags/tag900.xml" ContentType="application/vnd.openxmlformats-officedocument.presentationml.tags+xml"/>
  <Override PartName="/ppt/tags/tag901.xml" ContentType="application/vnd.openxmlformats-officedocument.presentationml.tags+xml"/>
  <Override PartName="/ppt/tags/tag902.xml" ContentType="application/vnd.openxmlformats-officedocument.presentationml.tags+xml"/>
  <Override PartName="/ppt/tags/tag903.xml" ContentType="application/vnd.openxmlformats-officedocument.presentationml.tags+xml"/>
  <Override PartName="/ppt/tags/tag904.xml" ContentType="application/vnd.openxmlformats-officedocument.presentationml.tags+xml"/>
  <Override PartName="/ppt/tags/tag905.xml" ContentType="application/vnd.openxmlformats-officedocument.presentationml.tags+xml"/>
  <Override PartName="/ppt/tags/tag906.xml" ContentType="application/vnd.openxmlformats-officedocument.presentationml.tags+xml"/>
  <Override PartName="/ppt/tags/tag907.xml" ContentType="application/vnd.openxmlformats-officedocument.presentationml.tags+xml"/>
  <Override PartName="/ppt/tags/tag908.xml" ContentType="application/vnd.openxmlformats-officedocument.presentationml.tags+xml"/>
  <Override PartName="/ppt/tags/tag909.xml" ContentType="application/vnd.openxmlformats-officedocument.presentationml.tags+xml"/>
  <Override PartName="/ppt/tags/tag910.xml" ContentType="application/vnd.openxmlformats-officedocument.presentationml.tags+xml"/>
  <Override PartName="/ppt/tags/tag911.xml" ContentType="application/vnd.openxmlformats-officedocument.presentationml.tags+xml"/>
  <Override PartName="/ppt/tags/tag912.xml" ContentType="application/vnd.openxmlformats-officedocument.presentationml.tags+xml"/>
  <Override PartName="/ppt/tags/tag913.xml" ContentType="application/vnd.openxmlformats-officedocument.presentationml.tags+xml"/>
  <Override PartName="/ppt/tags/tag914.xml" ContentType="application/vnd.openxmlformats-officedocument.presentationml.tags+xml"/>
  <Override PartName="/ppt/tags/tag915.xml" ContentType="application/vnd.openxmlformats-officedocument.presentationml.tags+xml"/>
  <Override PartName="/ppt/tags/tag916.xml" ContentType="application/vnd.openxmlformats-officedocument.presentationml.tags+xml"/>
  <Override PartName="/ppt/tags/tag917.xml" ContentType="application/vnd.openxmlformats-officedocument.presentationml.tags+xml"/>
  <Override PartName="/ppt/tags/tag918.xml" ContentType="application/vnd.openxmlformats-officedocument.presentationml.tags+xml"/>
  <Override PartName="/ppt/tags/tag919.xml" ContentType="application/vnd.openxmlformats-officedocument.presentationml.tags+xml"/>
  <Override PartName="/ppt/tags/tag920.xml" ContentType="application/vnd.openxmlformats-officedocument.presentationml.tags+xml"/>
  <Override PartName="/ppt/tags/tag921.xml" ContentType="application/vnd.openxmlformats-officedocument.presentationml.tags+xml"/>
  <Override PartName="/ppt/tags/tag922.xml" ContentType="application/vnd.openxmlformats-officedocument.presentationml.tags+xml"/>
  <Override PartName="/ppt/tags/tag923.xml" ContentType="application/vnd.openxmlformats-officedocument.presentationml.tags+xml"/>
  <Override PartName="/ppt/tags/tag924.xml" ContentType="application/vnd.openxmlformats-officedocument.presentationml.tags+xml"/>
  <Override PartName="/ppt/tags/tag925.xml" ContentType="application/vnd.openxmlformats-officedocument.presentationml.tags+xml"/>
  <Override PartName="/ppt/tags/tag926.xml" ContentType="application/vnd.openxmlformats-officedocument.presentationml.tags+xml"/>
  <Override PartName="/ppt/tags/tag927.xml" ContentType="application/vnd.openxmlformats-officedocument.presentationml.tags+xml"/>
  <Override PartName="/ppt/tags/tag928.xml" ContentType="application/vnd.openxmlformats-officedocument.presentationml.tags+xml"/>
  <Override PartName="/ppt/tags/tag929.xml" ContentType="application/vnd.openxmlformats-officedocument.presentationml.tags+xml"/>
  <Override PartName="/ppt/tags/tag930.xml" ContentType="application/vnd.openxmlformats-officedocument.presentationml.tags+xml"/>
  <Override PartName="/ppt/tags/tag931.xml" ContentType="application/vnd.openxmlformats-officedocument.presentationml.tags+xml"/>
  <Override PartName="/ppt/tags/tag932.xml" ContentType="application/vnd.openxmlformats-officedocument.presentationml.tags+xml"/>
  <Override PartName="/ppt/tags/tag933.xml" ContentType="application/vnd.openxmlformats-officedocument.presentationml.tags+xml"/>
  <Override PartName="/ppt/tags/tag934.xml" ContentType="application/vnd.openxmlformats-officedocument.presentationml.tags+xml"/>
  <Override PartName="/ppt/tags/tag935.xml" ContentType="application/vnd.openxmlformats-officedocument.presentationml.tags+xml"/>
  <Override PartName="/ppt/tags/tag936.xml" ContentType="application/vnd.openxmlformats-officedocument.presentationml.tags+xml"/>
  <Override PartName="/ppt/tags/tag937.xml" ContentType="application/vnd.openxmlformats-officedocument.presentationml.tags+xml"/>
  <Override PartName="/ppt/tags/tag938.xml" ContentType="application/vnd.openxmlformats-officedocument.presentationml.tags+xml"/>
  <Override PartName="/ppt/tags/tag939.xml" ContentType="application/vnd.openxmlformats-officedocument.presentationml.tags+xml"/>
  <Override PartName="/ppt/tags/tag940.xml" ContentType="application/vnd.openxmlformats-officedocument.presentationml.tags+xml"/>
  <Override PartName="/ppt/tags/tag941.xml" ContentType="application/vnd.openxmlformats-officedocument.presentationml.tags+xml"/>
  <Override PartName="/ppt/tags/tag942.xml" ContentType="application/vnd.openxmlformats-officedocument.presentationml.tags+xml"/>
  <Override PartName="/ppt/tags/tag943.xml" ContentType="application/vnd.openxmlformats-officedocument.presentationml.tags+xml"/>
  <Override PartName="/ppt/tags/tag944.xml" ContentType="application/vnd.openxmlformats-officedocument.presentationml.tags+xml"/>
  <Override PartName="/ppt/tags/tag945.xml" ContentType="application/vnd.openxmlformats-officedocument.presentationml.tags+xml"/>
  <Override PartName="/ppt/tags/tag946.xml" ContentType="application/vnd.openxmlformats-officedocument.presentationml.tags+xml"/>
  <Override PartName="/ppt/tags/tag947.xml" ContentType="application/vnd.openxmlformats-officedocument.presentationml.tags+xml"/>
  <Override PartName="/ppt/tags/tag948.xml" ContentType="application/vnd.openxmlformats-officedocument.presentationml.tags+xml"/>
  <Override PartName="/ppt/tags/tag949.xml" ContentType="application/vnd.openxmlformats-officedocument.presentationml.tags+xml"/>
  <Override PartName="/ppt/tags/tag950.xml" ContentType="application/vnd.openxmlformats-officedocument.presentationml.tags+xml"/>
  <Override PartName="/ppt/tags/tag951.xml" ContentType="application/vnd.openxmlformats-officedocument.presentationml.tags+xml"/>
  <Override PartName="/ppt/tags/tag952.xml" ContentType="application/vnd.openxmlformats-officedocument.presentationml.tags+xml"/>
  <Override PartName="/ppt/tags/tag953.xml" ContentType="application/vnd.openxmlformats-officedocument.presentationml.tags+xml"/>
  <Override PartName="/ppt/tags/tag954.xml" ContentType="application/vnd.openxmlformats-officedocument.presentationml.tags+xml"/>
  <Override PartName="/ppt/tags/tag955.xml" ContentType="application/vnd.openxmlformats-officedocument.presentationml.tags+xml"/>
  <Override PartName="/ppt/tags/tag956.xml" ContentType="application/vnd.openxmlformats-officedocument.presentationml.tags+xml"/>
  <Override PartName="/ppt/tags/tag957.xml" ContentType="application/vnd.openxmlformats-officedocument.presentationml.tags+xml"/>
  <Override PartName="/ppt/tags/tag958.xml" ContentType="application/vnd.openxmlformats-officedocument.presentationml.tags+xml"/>
  <Override PartName="/ppt/tags/tag959.xml" ContentType="application/vnd.openxmlformats-officedocument.presentationml.tags+xml"/>
  <Override PartName="/ppt/tags/tag960.xml" ContentType="application/vnd.openxmlformats-officedocument.presentationml.tags+xml"/>
  <Override PartName="/ppt/tags/tag961.xml" ContentType="application/vnd.openxmlformats-officedocument.presentationml.tags+xml"/>
  <Override PartName="/ppt/tags/tag962.xml" ContentType="application/vnd.openxmlformats-officedocument.presentationml.tags+xml"/>
  <Override PartName="/ppt/tags/tag963.xml" ContentType="application/vnd.openxmlformats-officedocument.presentationml.tags+xml"/>
  <Override PartName="/ppt/tags/tag964.xml" ContentType="application/vnd.openxmlformats-officedocument.presentationml.tags+xml"/>
  <Override PartName="/ppt/tags/tag965.xml" ContentType="application/vnd.openxmlformats-officedocument.presentationml.tags+xml"/>
  <Override PartName="/ppt/tags/tag966.xml" ContentType="application/vnd.openxmlformats-officedocument.presentationml.tags+xml"/>
  <Override PartName="/ppt/tags/tag967.xml" ContentType="application/vnd.openxmlformats-officedocument.presentationml.tags+xml"/>
  <Override PartName="/ppt/tags/tag968.xml" ContentType="application/vnd.openxmlformats-officedocument.presentationml.tags+xml"/>
  <Override PartName="/ppt/tags/tag969.xml" ContentType="application/vnd.openxmlformats-officedocument.presentationml.tags+xml"/>
  <Override PartName="/ppt/tags/tag970.xml" ContentType="application/vnd.openxmlformats-officedocument.presentationml.tags+xml"/>
  <Override PartName="/ppt/tags/tag971.xml" ContentType="application/vnd.openxmlformats-officedocument.presentationml.tags+xml"/>
  <Override PartName="/ppt/tags/tag972.xml" ContentType="application/vnd.openxmlformats-officedocument.presentationml.tags+xml"/>
  <Override PartName="/ppt/tags/tag973.xml" ContentType="application/vnd.openxmlformats-officedocument.presentationml.tags+xml"/>
  <Override PartName="/ppt/tags/tag974.xml" ContentType="application/vnd.openxmlformats-officedocument.presentationml.tags+xml"/>
  <Override PartName="/ppt/tags/tag975.xml" ContentType="application/vnd.openxmlformats-officedocument.presentationml.tags+xml"/>
  <Override PartName="/ppt/tags/tag976.xml" ContentType="application/vnd.openxmlformats-officedocument.presentationml.tags+xml"/>
  <Override PartName="/ppt/tags/tag977.xml" ContentType="application/vnd.openxmlformats-officedocument.presentationml.tags+xml"/>
  <Override PartName="/ppt/tags/tag978.xml" ContentType="application/vnd.openxmlformats-officedocument.presentationml.tags+xml"/>
  <Override PartName="/ppt/tags/tag979.xml" ContentType="application/vnd.openxmlformats-officedocument.presentationml.tags+xml"/>
  <Override PartName="/ppt/tags/tag980.xml" ContentType="application/vnd.openxmlformats-officedocument.presentationml.tags+xml"/>
  <Override PartName="/ppt/tags/tag981.xml" ContentType="application/vnd.openxmlformats-officedocument.presentationml.tags+xml"/>
  <Override PartName="/ppt/tags/tag982.xml" ContentType="application/vnd.openxmlformats-officedocument.presentationml.tags+xml"/>
  <Override PartName="/ppt/tags/tag983.xml" ContentType="application/vnd.openxmlformats-officedocument.presentationml.tags+xml"/>
  <Override PartName="/ppt/tags/tag984.xml" ContentType="application/vnd.openxmlformats-officedocument.presentationml.tags+xml"/>
  <Override PartName="/ppt/tags/tag985.xml" ContentType="application/vnd.openxmlformats-officedocument.presentationml.tags+xml"/>
  <Override PartName="/ppt/tags/tag986.xml" ContentType="application/vnd.openxmlformats-officedocument.presentationml.tags+xml"/>
  <Override PartName="/ppt/tags/tag987.xml" ContentType="application/vnd.openxmlformats-officedocument.presentationml.tags+xml"/>
  <Override PartName="/ppt/tags/tag988.xml" ContentType="application/vnd.openxmlformats-officedocument.presentationml.tags+xml"/>
  <Override PartName="/ppt/tags/tag989.xml" ContentType="application/vnd.openxmlformats-officedocument.presentationml.tags+xml"/>
  <Override PartName="/ppt/tags/tag990.xml" ContentType="application/vnd.openxmlformats-officedocument.presentationml.tags+xml"/>
  <Override PartName="/ppt/tags/tag991.xml" ContentType="application/vnd.openxmlformats-officedocument.presentationml.tags+xml"/>
  <Override PartName="/ppt/tags/tag992.xml" ContentType="application/vnd.openxmlformats-officedocument.presentationml.tags+xml"/>
  <Override PartName="/ppt/tags/tag993.xml" ContentType="application/vnd.openxmlformats-officedocument.presentationml.tags+xml"/>
  <Override PartName="/ppt/tags/tag994.xml" ContentType="application/vnd.openxmlformats-officedocument.presentationml.tags+xml"/>
  <Override PartName="/ppt/tags/tag995.xml" ContentType="application/vnd.openxmlformats-officedocument.presentationml.tags+xml"/>
  <Override PartName="/ppt/tags/tag996.xml" ContentType="application/vnd.openxmlformats-officedocument.presentationml.tags+xml"/>
  <Override PartName="/ppt/tags/tag997.xml" ContentType="application/vnd.openxmlformats-officedocument.presentationml.tags+xml"/>
  <Override PartName="/ppt/tags/tag998.xml" ContentType="application/vnd.openxmlformats-officedocument.presentationml.tags+xml"/>
  <Override PartName="/ppt/tags/tag999.xml" ContentType="application/vnd.openxmlformats-officedocument.presentationml.tags+xml"/>
  <Override PartName="/ppt/tags/tag1000.xml" ContentType="application/vnd.openxmlformats-officedocument.presentationml.tags+xml"/>
  <Override PartName="/ppt/tags/tag1001.xml" ContentType="application/vnd.openxmlformats-officedocument.presentationml.tags+xml"/>
  <Override PartName="/ppt/tags/tag1002.xml" ContentType="application/vnd.openxmlformats-officedocument.presentationml.tags+xml"/>
  <Override PartName="/ppt/tags/tag1003.xml" ContentType="application/vnd.openxmlformats-officedocument.presentationml.tags+xml"/>
  <Override PartName="/ppt/tags/tag1004.xml" ContentType="application/vnd.openxmlformats-officedocument.presentationml.tags+xml"/>
  <Override PartName="/ppt/tags/tag1005.xml" ContentType="application/vnd.openxmlformats-officedocument.presentationml.tags+xml"/>
  <Override PartName="/ppt/tags/tag1006.xml" ContentType="application/vnd.openxmlformats-officedocument.presentationml.tags+xml"/>
  <Override PartName="/ppt/tags/tag1007.xml" ContentType="application/vnd.openxmlformats-officedocument.presentationml.tags+xml"/>
  <Override PartName="/ppt/tags/tag1008.xml" ContentType="application/vnd.openxmlformats-officedocument.presentationml.tags+xml"/>
  <Override PartName="/ppt/tags/tag1009.xml" ContentType="application/vnd.openxmlformats-officedocument.presentationml.tags+xml"/>
  <Override PartName="/ppt/tags/tag1010.xml" ContentType="application/vnd.openxmlformats-officedocument.presentationml.tags+xml"/>
  <Override PartName="/ppt/tags/tag1011.xml" ContentType="application/vnd.openxmlformats-officedocument.presentationml.tags+xml"/>
  <Override PartName="/ppt/tags/tag1012.xml" ContentType="application/vnd.openxmlformats-officedocument.presentationml.tags+xml"/>
  <Override PartName="/ppt/tags/tag1013.xml" ContentType="application/vnd.openxmlformats-officedocument.presentationml.tags+xml"/>
  <Override PartName="/ppt/tags/tag1014.xml" ContentType="application/vnd.openxmlformats-officedocument.presentationml.tags+xml"/>
  <Override PartName="/ppt/tags/tag1015.xml" ContentType="application/vnd.openxmlformats-officedocument.presentationml.tags+xml"/>
  <Override PartName="/ppt/tags/tag1016.xml" ContentType="application/vnd.openxmlformats-officedocument.presentationml.tags+xml"/>
  <Override PartName="/ppt/tags/tag1017.xml" ContentType="application/vnd.openxmlformats-officedocument.presentationml.tags+xml"/>
  <Override PartName="/ppt/tags/tag1018.xml" ContentType="application/vnd.openxmlformats-officedocument.presentationml.tags+xml"/>
  <Override PartName="/ppt/tags/tag1019.xml" ContentType="application/vnd.openxmlformats-officedocument.presentationml.tags+xml"/>
  <Override PartName="/ppt/tags/tag1020.xml" ContentType="application/vnd.openxmlformats-officedocument.presentationml.tags+xml"/>
  <Override PartName="/ppt/tags/tag1021.xml" ContentType="application/vnd.openxmlformats-officedocument.presentationml.tags+xml"/>
  <Override PartName="/ppt/tags/tag1022.xml" ContentType="application/vnd.openxmlformats-officedocument.presentationml.tags+xml"/>
  <Override PartName="/ppt/tags/tag1023.xml" ContentType="application/vnd.openxmlformats-officedocument.presentationml.tags+xml"/>
  <Override PartName="/ppt/tags/tag1024.xml" ContentType="application/vnd.openxmlformats-officedocument.presentationml.tags+xml"/>
  <Override PartName="/ppt/tags/tag1025.xml" ContentType="application/vnd.openxmlformats-officedocument.presentationml.tags+xml"/>
  <Override PartName="/ppt/tags/tag1026.xml" ContentType="application/vnd.openxmlformats-officedocument.presentationml.tags+xml"/>
  <Override PartName="/ppt/tags/tag1027.xml" ContentType="application/vnd.openxmlformats-officedocument.presentationml.tags+xml"/>
  <Override PartName="/ppt/tags/tag1028.xml" ContentType="application/vnd.openxmlformats-officedocument.presentationml.tags+xml"/>
  <Override PartName="/ppt/tags/tag1029.xml" ContentType="application/vnd.openxmlformats-officedocument.presentationml.tags+xml"/>
  <Override PartName="/ppt/tags/tag1030.xml" ContentType="application/vnd.openxmlformats-officedocument.presentationml.tags+xml"/>
  <Override PartName="/ppt/tags/tag1031.xml" ContentType="application/vnd.openxmlformats-officedocument.presentationml.tags+xml"/>
  <Override PartName="/ppt/tags/tag1032.xml" ContentType="application/vnd.openxmlformats-officedocument.presentationml.tags+xml"/>
  <Override PartName="/ppt/tags/tag1033.xml" ContentType="application/vnd.openxmlformats-officedocument.presentationml.tags+xml"/>
  <Override PartName="/ppt/tags/tag1034.xml" ContentType="application/vnd.openxmlformats-officedocument.presentationml.tags+xml"/>
  <Override PartName="/ppt/tags/tag1035.xml" ContentType="application/vnd.openxmlformats-officedocument.presentationml.tags+xml"/>
  <Override PartName="/ppt/tags/tag1036.xml" ContentType="application/vnd.openxmlformats-officedocument.presentationml.tags+xml"/>
  <Override PartName="/ppt/tags/tag1037.xml" ContentType="application/vnd.openxmlformats-officedocument.presentationml.tags+xml"/>
  <Override PartName="/ppt/tags/tag1038.xml" ContentType="application/vnd.openxmlformats-officedocument.presentationml.tags+xml"/>
  <Override PartName="/ppt/tags/tag1039.xml" ContentType="application/vnd.openxmlformats-officedocument.presentationml.tags+xml"/>
  <Override PartName="/ppt/tags/tag104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89" r:id="rId2"/>
    <p:sldId id="290" r:id="rId3"/>
    <p:sldId id="2410" r:id="rId4"/>
    <p:sldId id="274" r:id="rId5"/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411" r:id="rId38"/>
    <p:sldId id="2412" r:id="rId3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ED613-C003-469C-8175-729B1F324B40}" type="datetime1">
              <a:rPr lang="zh-TW" altLang="en-US" smtClean="0"/>
              <a:t>2024/11/7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F1583F5-43ED-4935-ABCF-6CD5C3514E1A}"/>
              </a:ext>
            </a:extLst>
          </p:cNvPr>
          <p:cNvSpPr txBox="1">
            <a:spLocks/>
          </p:cNvSpPr>
          <p:nvPr userDrawn="1"/>
        </p:nvSpPr>
        <p:spPr>
          <a:xfrm>
            <a:off x="6488934" y="6356350"/>
            <a:ext cx="1664465" cy="365125"/>
          </a:xfrm>
          <a:custGeom>
            <a:avLst/>
            <a:gdLst>
              <a:gd name="connsiteX0" fmla="*/ 0 w 1664465"/>
              <a:gd name="connsiteY0" fmla="*/ 0 h 365125"/>
              <a:gd name="connsiteX1" fmla="*/ 1664465 w 1664465"/>
              <a:gd name="connsiteY1" fmla="*/ 0 h 365125"/>
              <a:gd name="connsiteX2" fmla="*/ 1664465 w 1664465"/>
              <a:gd name="connsiteY2" fmla="*/ 365125 h 365125"/>
              <a:gd name="connsiteX3" fmla="*/ 0 w 1664465"/>
              <a:gd name="connsiteY3" fmla="*/ 365125 h 365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4465" h="365125">
                <a:moveTo>
                  <a:pt x="0" y="0"/>
                </a:moveTo>
                <a:lnTo>
                  <a:pt x="1664465" y="0"/>
                </a:lnTo>
                <a:lnTo>
                  <a:pt x="1664465" y="365125"/>
                </a:lnTo>
                <a:lnTo>
                  <a:pt x="0" y="365125"/>
                </a:lnTo>
                <a:close/>
              </a:path>
            </a:pathLst>
          </a:custGeom>
        </p:spPr>
        <p:txBody>
          <a:bodyPr vert="horz" wrap="square" lIns="91440" tIns="45720" rIns="91440" bIns="45720" rtlCol="0" anchor="ctr">
            <a:noAutofit/>
          </a:bodyPr>
          <a:lstStyle>
            <a:defPPr>
              <a:defRPr lang="zh-TW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5968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雙欄_示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12192000" cy="3404212"/>
          </a:xfrm>
          <a:prstGeom prst="rect">
            <a:avLst/>
          </a:prstGeom>
          <a:solidFill>
            <a:schemeClr val="accent2">
              <a:lumMod val="60000"/>
              <a:lumOff val="40000"/>
              <a:alpha val="141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491517" y="6323299"/>
            <a:ext cx="1033968" cy="365125"/>
          </a:xfrm>
        </p:spPr>
        <p:txBody>
          <a:bodyPr/>
          <a:lstStyle/>
          <a:p>
            <a:fld id="{BC35621B-E3A9-4665-A441-919A01CC38DC}" type="datetime1">
              <a:rPr lang="zh-TW" altLang="en-US" smtClean="0"/>
              <a:t>2024/11/7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6488933" y="6356348"/>
            <a:ext cx="1664465" cy="365125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C08219E0-F385-4492-B1EE-52631C92F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023" y="365126"/>
            <a:ext cx="10519954" cy="404677"/>
          </a:xfrm>
        </p:spPr>
        <p:txBody>
          <a:bodyPr wrap="none">
            <a:noAutofit/>
          </a:bodyPr>
          <a:lstStyle>
            <a:lvl1pPr>
              <a:defRPr sz="2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42E4CC5-F179-4846-A346-03BAA503CD1E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261257" y="1001485"/>
            <a:ext cx="79775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b="1" u="sng">
                <a:latin typeface="微軟正黑體" panose="020B0604030504040204" pitchFamily="34" charset="-120"/>
                <a:ea typeface="微軟正黑體" panose="020B0604030504040204" pitchFamily="34" charset="-120"/>
              </a:rPr>
              <a:t>示範區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4B16398-8DA7-4DEE-9EAF-EA5828CFE3A9}"/>
              </a:ext>
            </a:extLst>
          </p:cNvPr>
          <p:cNvSpPr txBox="1"/>
          <p:nvPr userDrawn="1">
            <p:custDataLst>
              <p:tags r:id="rId2"/>
            </p:custDataLst>
          </p:nvPr>
        </p:nvSpPr>
        <p:spPr>
          <a:xfrm>
            <a:off x="261257" y="3561805"/>
            <a:ext cx="79775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b="1" u="sng">
                <a:latin typeface="微軟正黑體" panose="020B0604030504040204" pitchFamily="34" charset="-120"/>
                <a:ea typeface="微軟正黑體" panose="020B0604030504040204" pitchFamily="34" charset="-120"/>
              </a:rPr>
              <a:t>練習區</a:t>
            </a:r>
          </a:p>
        </p:txBody>
      </p:sp>
      <p:sp>
        <p:nvSpPr>
          <p:cNvPr id="11" name="投影片編號版面配置區 8">
            <a:extLst>
              <a:ext uri="{FF2B5EF4-FFF2-40B4-BE49-F238E27FC236}">
                <a16:creationId xmlns:a16="http://schemas.microsoft.com/office/drawing/2014/main" id="{F3DA6040-06CD-4A09-AFF3-713B10ACB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2372" y="6336646"/>
            <a:ext cx="609600" cy="360973"/>
          </a:xfrm>
        </p:spPr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3300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757DC-7520-4580-88A4-40D8EE36FCE9}" type="datetime1">
              <a:rPr lang="zh-TW" altLang="en-US" smtClean="0"/>
              <a:t>2024/11/7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7" name="投影片編號版面配置區 8">
            <a:extLst>
              <a:ext uri="{FF2B5EF4-FFF2-40B4-BE49-F238E27FC236}">
                <a16:creationId xmlns:a16="http://schemas.microsoft.com/office/drawing/2014/main" id="{242EB53B-4C1D-403F-808B-9984D8767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2372" y="6336646"/>
            <a:ext cx="609600" cy="360973"/>
          </a:xfrm>
        </p:spPr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09515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5CFE9-10DB-4A24-90C1-E39457D7E8C3}" type="datetime1">
              <a:rPr lang="zh-TW" altLang="en-US" smtClean="0"/>
              <a:t>2024/11/7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43259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52076-DC45-4359-9BDE-F45A1493149A}" type="datetime1">
              <a:rPr lang="zh-TW" altLang="en-US" smtClean="0"/>
              <a:t>2024/11/7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64737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E6872-CCB5-4B0D-A316-DB5C24D217B2}" type="datetime1">
              <a:rPr lang="zh-TW" altLang="en-US" smtClean="0"/>
              <a:t>2024/11/7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11278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1064668"/>
            <a:ext cx="10515600" cy="497161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C97B7-A7D6-4D3B-9815-89A5EF07ABC5}" type="datetime1">
              <a:rPr lang="zh-TW" altLang="en-US" smtClean="0"/>
              <a:t>2024/11/7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80727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10130970" y="365125"/>
            <a:ext cx="1222829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191171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AF981-5787-47B4-AB02-0CCF7E25FFE9}" type="datetime1">
              <a:rPr lang="zh-TW" altLang="en-US" smtClean="0"/>
              <a:t>2024/11/7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1892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20505" y="1122363"/>
            <a:ext cx="4867421" cy="1916259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20505" y="3602038"/>
            <a:ext cx="4867421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1D5D5-824B-4DB9-81C2-B220A359DBEC}" type="datetime1">
              <a:rPr lang="zh-TW" altLang="en-US" smtClean="0"/>
              <a:t>2024/11/7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990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064668"/>
            <a:ext cx="10515600" cy="497161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45355-D0B1-4A58-800A-D2CC9D3972DE}" type="datetime1">
              <a:rPr lang="zh-TW" altLang="en-US" smtClean="0"/>
              <a:t>2024/11/7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6558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F186C-F5D4-4078-BFA3-847DF05C6AFB}" type="datetime1">
              <a:rPr lang="zh-TW" altLang="en-US" smtClean="0"/>
              <a:t>2024/11/7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02547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064668"/>
            <a:ext cx="5181600" cy="497161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064668"/>
            <a:ext cx="5181600" cy="497161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0BA5D-AFF5-41E7-8802-5889342747D2}" type="datetime1">
              <a:rPr lang="zh-TW" altLang="en-US" smtClean="0"/>
              <a:t>2024/11/7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6833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56378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057049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017486"/>
            <a:ext cx="5157787" cy="417217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057049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017486"/>
            <a:ext cx="5183188" cy="417217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5FD4D-9362-47FD-B99B-1A88791E268A}" type="datetime1">
              <a:rPr lang="zh-TW" altLang="en-US" smtClean="0"/>
              <a:t>2024/11/7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075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雙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6099672" cy="6858000"/>
          </a:xfrm>
          <a:prstGeom prst="rect">
            <a:avLst/>
          </a:prstGeom>
          <a:solidFill>
            <a:schemeClr val="accent2">
              <a:lumMod val="60000"/>
              <a:lumOff val="40000"/>
              <a:alpha val="141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491517" y="6323299"/>
            <a:ext cx="1033968" cy="365125"/>
          </a:xfrm>
        </p:spPr>
        <p:txBody>
          <a:bodyPr/>
          <a:lstStyle/>
          <a:p>
            <a:fld id="{F649BE75-ABB9-42EE-9D57-66CE6CE723AD}" type="datetime1">
              <a:rPr lang="zh-TW" altLang="en-US" smtClean="0"/>
              <a:t>2024/11/7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6488933" y="6356348"/>
            <a:ext cx="1664465" cy="365125"/>
          </a:xfrm>
        </p:spPr>
        <p:txBody>
          <a:bodyPr/>
          <a:lstStyle/>
          <a:p>
            <a:endParaRPr lang="zh-TW" altLang="en-US" dirty="0"/>
          </a:p>
        </p:txBody>
      </p:sp>
      <p:cxnSp>
        <p:nvCxnSpPr>
          <p:cNvPr id="15" name="直線接點 14"/>
          <p:cNvCxnSpPr/>
          <p:nvPr userDrawn="1"/>
        </p:nvCxnSpPr>
        <p:spPr>
          <a:xfrm flipV="1">
            <a:off x="6096000" y="0"/>
            <a:ext cx="0" cy="6858000"/>
          </a:xfrm>
          <a:prstGeom prst="line">
            <a:avLst/>
          </a:prstGeom>
          <a:ln w="3175">
            <a:solidFill>
              <a:schemeClr val="accent2">
                <a:lumMod val="20000"/>
                <a:lumOff val="80000"/>
                <a:alpha val="50196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標題 1">
            <a:extLst>
              <a:ext uri="{FF2B5EF4-FFF2-40B4-BE49-F238E27FC236}">
                <a16:creationId xmlns:a16="http://schemas.microsoft.com/office/drawing/2014/main" id="{6B3AED8A-D404-4F66-AE4F-EF5FB26F2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00" y="365126"/>
            <a:ext cx="5439272" cy="404677"/>
          </a:xfrm>
        </p:spPr>
        <p:txBody>
          <a:bodyPr wrap="none">
            <a:noAutofit/>
          </a:bodyPr>
          <a:lstStyle>
            <a:lvl1pPr>
              <a:defRPr sz="2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10" name="投影片編號版面配置區 8">
            <a:extLst>
              <a:ext uri="{FF2B5EF4-FFF2-40B4-BE49-F238E27FC236}">
                <a16:creationId xmlns:a16="http://schemas.microsoft.com/office/drawing/2014/main" id="{69BCE090-213F-4492-A917-784C7E9A8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2372" y="6336646"/>
            <a:ext cx="609600" cy="360973"/>
          </a:xfrm>
        </p:spPr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9648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左右雙欄_示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6099672" cy="6858000"/>
          </a:xfrm>
          <a:prstGeom prst="rect">
            <a:avLst/>
          </a:prstGeom>
          <a:solidFill>
            <a:schemeClr val="accent2">
              <a:lumMod val="60000"/>
              <a:lumOff val="40000"/>
              <a:alpha val="141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30200" y="365126"/>
            <a:ext cx="5439272" cy="404677"/>
          </a:xfrm>
        </p:spPr>
        <p:txBody>
          <a:bodyPr wrap="none">
            <a:noAutofit/>
          </a:bodyPr>
          <a:lstStyle>
            <a:lvl1pPr>
              <a:defRPr sz="2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491517" y="6323299"/>
            <a:ext cx="1033968" cy="365125"/>
          </a:xfrm>
        </p:spPr>
        <p:txBody>
          <a:bodyPr/>
          <a:lstStyle/>
          <a:p>
            <a:fld id="{F649BE75-ABB9-42EE-9D57-66CE6CE723AD}" type="datetime1">
              <a:rPr lang="zh-TW" altLang="en-US" smtClean="0"/>
              <a:t>2024/11/7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6488933" y="6356348"/>
            <a:ext cx="1664465" cy="365125"/>
          </a:xfrm>
        </p:spPr>
        <p:txBody>
          <a:bodyPr/>
          <a:lstStyle/>
          <a:p>
            <a:endParaRPr lang="zh-TW" altLang="en-US" dirty="0"/>
          </a:p>
        </p:txBody>
      </p:sp>
      <p:cxnSp>
        <p:nvCxnSpPr>
          <p:cNvPr id="15" name="直線接點 14"/>
          <p:cNvCxnSpPr/>
          <p:nvPr userDrawn="1"/>
        </p:nvCxnSpPr>
        <p:spPr>
          <a:xfrm flipV="1">
            <a:off x="6096000" y="0"/>
            <a:ext cx="0" cy="6858000"/>
          </a:xfrm>
          <a:prstGeom prst="line">
            <a:avLst/>
          </a:prstGeom>
          <a:ln w="3175">
            <a:solidFill>
              <a:schemeClr val="accent2">
                <a:lumMod val="20000"/>
                <a:lumOff val="80000"/>
                <a:alpha val="50196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83F009E1-F61C-4578-8B93-13D7810AE2F8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261257" y="1001485"/>
            <a:ext cx="79775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b="1" u="sng">
                <a:latin typeface="微軟正黑體" panose="020B0604030504040204" pitchFamily="34" charset="-120"/>
                <a:ea typeface="微軟正黑體" panose="020B0604030504040204" pitchFamily="34" charset="-120"/>
              </a:rPr>
              <a:t>示範區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F784C19-1F1F-424E-B1F5-918CD04DBF41}"/>
              </a:ext>
            </a:extLst>
          </p:cNvPr>
          <p:cNvSpPr txBox="1"/>
          <p:nvPr userDrawn="1">
            <p:custDataLst>
              <p:tags r:id="rId2"/>
            </p:custDataLst>
          </p:nvPr>
        </p:nvSpPr>
        <p:spPr>
          <a:xfrm>
            <a:off x="11132987" y="1001485"/>
            <a:ext cx="79775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b="1" u="sng">
                <a:latin typeface="微軟正黑體" panose="020B0604030504040204" pitchFamily="34" charset="-120"/>
                <a:ea typeface="微軟正黑體" panose="020B0604030504040204" pitchFamily="34" charset="-120"/>
              </a:rPr>
              <a:t>練習區</a:t>
            </a:r>
          </a:p>
        </p:txBody>
      </p:sp>
      <p:sp>
        <p:nvSpPr>
          <p:cNvPr id="11" name="投影片編號版面配置區 8">
            <a:extLst>
              <a:ext uri="{FF2B5EF4-FFF2-40B4-BE49-F238E27FC236}">
                <a16:creationId xmlns:a16="http://schemas.microsoft.com/office/drawing/2014/main" id="{82F9D786-CA9D-482C-B68B-6D02EA74C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2372" y="6336646"/>
            <a:ext cx="609600" cy="360973"/>
          </a:xfrm>
        </p:spPr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7437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雙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12192000" cy="3404212"/>
          </a:xfrm>
          <a:prstGeom prst="rect">
            <a:avLst/>
          </a:prstGeom>
          <a:solidFill>
            <a:schemeClr val="accent2">
              <a:lumMod val="60000"/>
              <a:lumOff val="40000"/>
              <a:alpha val="141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491517" y="6323299"/>
            <a:ext cx="1033968" cy="365125"/>
          </a:xfrm>
        </p:spPr>
        <p:txBody>
          <a:bodyPr/>
          <a:lstStyle/>
          <a:p>
            <a:fld id="{BC35621B-E3A9-4665-A441-919A01CC38DC}" type="datetime1">
              <a:rPr lang="zh-TW" altLang="en-US" smtClean="0"/>
              <a:t>2024/11/7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6488933" y="6356348"/>
            <a:ext cx="1664465" cy="365125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3C9D8217-ED04-41D3-93AA-7C28E9DDA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023" y="365126"/>
            <a:ext cx="10519954" cy="404677"/>
          </a:xfrm>
        </p:spPr>
        <p:txBody>
          <a:bodyPr wrap="none">
            <a:noAutofit/>
          </a:bodyPr>
          <a:lstStyle>
            <a:lvl1pPr>
              <a:defRPr sz="24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10" name="投影片編號版面配置區 8">
            <a:extLst>
              <a:ext uri="{FF2B5EF4-FFF2-40B4-BE49-F238E27FC236}">
                <a16:creationId xmlns:a16="http://schemas.microsoft.com/office/drawing/2014/main" id="{16658D10-46C2-4DED-8B7E-B8F7BB123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2372" y="6336646"/>
            <a:ext cx="609600" cy="360973"/>
          </a:xfrm>
        </p:spPr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3823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5637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064668"/>
            <a:ext cx="10515600" cy="4971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1491518" y="6323300"/>
            <a:ext cx="10339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FB1F19E3-8BD2-496F-B6DB-820524D582AC}" type="datetime1">
              <a:rPr lang="zh-TW" altLang="en-US" smtClean="0"/>
              <a:t>2024/11/7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6488934" y="6356350"/>
            <a:ext cx="16644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42372" y="6336646"/>
            <a:ext cx="609600" cy="3609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ACD9DDB2-07AC-45D8-A443-BC631B55AF1A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8" name="圖片 7">
            <a:hlinkClick r:id="" action="ppaction://noaction"/>
          </p:cNvPr>
          <p:cNvPicPr>
            <a:picLocks noChangeAspect="1"/>
          </p:cNvPicPr>
          <p:nvPr/>
        </p:nvPicPr>
        <p:blipFill>
          <a:blip r:embed="rId1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2051" y="6021881"/>
            <a:ext cx="711200" cy="63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847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6.xml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tags" Target="../tags/tag39.xml"/><Relationship Id="rId18" Type="http://schemas.openxmlformats.org/officeDocument/2006/relationships/tags" Target="../tags/tag44.xml"/><Relationship Id="rId26" Type="http://schemas.openxmlformats.org/officeDocument/2006/relationships/tags" Target="../tags/tag52.xml"/><Relationship Id="rId39" Type="http://schemas.openxmlformats.org/officeDocument/2006/relationships/tags" Target="../tags/tag65.xml"/><Relationship Id="rId21" Type="http://schemas.openxmlformats.org/officeDocument/2006/relationships/tags" Target="../tags/tag47.xml"/><Relationship Id="rId34" Type="http://schemas.openxmlformats.org/officeDocument/2006/relationships/tags" Target="../tags/tag60.xml"/><Relationship Id="rId42" Type="http://schemas.openxmlformats.org/officeDocument/2006/relationships/tags" Target="../tags/tag68.xml"/><Relationship Id="rId47" Type="http://schemas.openxmlformats.org/officeDocument/2006/relationships/tags" Target="../tags/tag73.xml"/><Relationship Id="rId50" Type="http://schemas.openxmlformats.org/officeDocument/2006/relationships/tags" Target="../tags/tag76.xml"/><Relationship Id="rId55" Type="http://schemas.openxmlformats.org/officeDocument/2006/relationships/tags" Target="../tags/tag81.xml"/><Relationship Id="rId63" Type="http://schemas.openxmlformats.org/officeDocument/2006/relationships/slideLayout" Target="../slideLayouts/slideLayout7.xml"/><Relationship Id="rId7" Type="http://schemas.openxmlformats.org/officeDocument/2006/relationships/tags" Target="../tags/tag33.xml"/><Relationship Id="rId2" Type="http://schemas.openxmlformats.org/officeDocument/2006/relationships/tags" Target="../tags/tag28.xml"/><Relationship Id="rId16" Type="http://schemas.openxmlformats.org/officeDocument/2006/relationships/tags" Target="../tags/tag42.xml"/><Relationship Id="rId29" Type="http://schemas.openxmlformats.org/officeDocument/2006/relationships/tags" Target="../tags/tag55.xml"/><Relationship Id="rId11" Type="http://schemas.openxmlformats.org/officeDocument/2006/relationships/tags" Target="../tags/tag37.xml"/><Relationship Id="rId24" Type="http://schemas.openxmlformats.org/officeDocument/2006/relationships/tags" Target="../tags/tag50.xml"/><Relationship Id="rId32" Type="http://schemas.openxmlformats.org/officeDocument/2006/relationships/tags" Target="../tags/tag58.xml"/><Relationship Id="rId37" Type="http://schemas.openxmlformats.org/officeDocument/2006/relationships/tags" Target="../tags/tag63.xml"/><Relationship Id="rId40" Type="http://schemas.openxmlformats.org/officeDocument/2006/relationships/tags" Target="../tags/tag66.xml"/><Relationship Id="rId45" Type="http://schemas.openxmlformats.org/officeDocument/2006/relationships/tags" Target="../tags/tag71.xml"/><Relationship Id="rId53" Type="http://schemas.openxmlformats.org/officeDocument/2006/relationships/tags" Target="../tags/tag79.xml"/><Relationship Id="rId58" Type="http://schemas.openxmlformats.org/officeDocument/2006/relationships/tags" Target="../tags/tag84.xml"/><Relationship Id="rId5" Type="http://schemas.openxmlformats.org/officeDocument/2006/relationships/tags" Target="../tags/tag31.xml"/><Relationship Id="rId61" Type="http://schemas.openxmlformats.org/officeDocument/2006/relationships/tags" Target="../tags/tag87.xml"/><Relationship Id="rId19" Type="http://schemas.openxmlformats.org/officeDocument/2006/relationships/tags" Target="../tags/tag45.xml"/><Relationship Id="rId14" Type="http://schemas.openxmlformats.org/officeDocument/2006/relationships/tags" Target="../tags/tag40.xml"/><Relationship Id="rId22" Type="http://schemas.openxmlformats.org/officeDocument/2006/relationships/tags" Target="../tags/tag48.xml"/><Relationship Id="rId27" Type="http://schemas.openxmlformats.org/officeDocument/2006/relationships/tags" Target="../tags/tag53.xml"/><Relationship Id="rId30" Type="http://schemas.openxmlformats.org/officeDocument/2006/relationships/tags" Target="../tags/tag56.xml"/><Relationship Id="rId35" Type="http://schemas.openxmlformats.org/officeDocument/2006/relationships/tags" Target="../tags/tag61.xml"/><Relationship Id="rId43" Type="http://schemas.openxmlformats.org/officeDocument/2006/relationships/tags" Target="../tags/tag69.xml"/><Relationship Id="rId48" Type="http://schemas.openxmlformats.org/officeDocument/2006/relationships/tags" Target="../tags/tag74.xml"/><Relationship Id="rId56" Type="http://schemas.openxmlformats.org/officeDocument/2006/relationships/tags" Target="../tags/tag82.xml"/><Relationship Id="rId8" Type="http://schemas.openxmlformats.org/officeDocument/2006/relationships/tags" Target="../tags/tag34.xml"/><Relationship Id="rId51" Type="http://schemas.openxmlformats.org/officeDocument/2006/relationships/tags" Target="../tags/tag77.xml"/><Relationship Id="rId3" Type="http://schemas.openxmlformats.org/officeDocument/2006/relationships/tags" Target="../tags/tag29.xml"/><Relationship Id="rId12" Type="http://schemas.openxmlformats.org/officeDocument/2006/relationships/tags" Target="../tags/tag38.xml"/><Relationship Id="rId17" Type="http://schemas.openxmlformats.org/officeDocument/2006/relationships/tags" Target="../tags/tag43.xml"/><Relationship Id="rId25" Type="http://schemas.openxmlformats.org/officeDocument/2006/relationships/tags" Target="../tags/tag51.xml"/><Relationship Id="rId33" Type="http://schemas.openxmlformats.org/officeDocument/2006/relationships/tags" Target="../tags/tag59.xml"/><Relationship Id="rId38" Type="http://schemas.openxmlformats.org/officeDocument/2006/relationships/tags" Target="../tags/tag64.xml"/><Relationship Id="rId46" Type="http://schemas.openxmlformats.org/officeDocument/2006/relationships/tags" Target="../tags/tag72.xml"/><Relationship Id="rId59" Type="http://schemas.openxmlformats.org/officeDocument/2006/relationships/tags" Target="../tags/tag85.xml"/><Relationship Id="rId20" Type="http://schemas.openxmlformats.org/officeDocument/2006/relationships/tags" Target="../tags/tag46.xml"/><Relationship Id="rId41" Type="http://schemas.openxmlformats.org/officeDocument/2006/relationships/tags" Target="../tags/tag67.xml"/><Relationship Id="rId54" Type="http://schemas.openxmlformats.org/officeDocument/2006/relationships/tags" Target="../tags/tag80.xml"/><Relationship Id="rId62" Type="http://schemas.openxmlformats.org/officeDocument/2006/relationships/tags" Target="../tags/tag88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15" Type="http://schemas.openxmlformats.org/officeDocument/2006/relationships/tags" Target="../tags/tag41.xml"/><Relationship Id="rId23" Type="http://schemas.openxmlformats.org/officeDocument/2006/relationships/tags" Target="../tags/tag49.xml"/><Relationship Id="rId28" Type="http://schemas.openxmlformats.org/officeDocument/2006/relationships/tags" Target="../tags/tag54.xml"/><Relationship Id="rId36" Type="http://schemas.openxmlformats.org/officeDocument/2006/relationships/tags" Target="../tags/tag62.xml"/><Relationship Id="rId49" Type="http://schemas.openxmlformats.org/officeDocument/2006/relationships/tags" Target="../tags/tag75.xml"/><Relationship Id="rId57" Type="http://schemas.openxmlformats.org/officeDocument/2006/relationships/tags" Target="../tags/tag83.xml"/><Relationship Id="rId10" Type="http://schemas.openxmlformats.org/officeDocument/2006/relationships/tags" Target="../tags/tag36.xml"/><Relationship Id="rId31" Type="http://schemas.openxmlformats.org/officeDocument/2006/relationships/tags" Target="../tags/tag57.xml"/><Relationship Id="rId44" Type="http://schemas.openxmlformats.org/officeDocument/2006/relationships/tags" Target="../tags/tag70.xml"/><Relationship Id="rId52" Type="http://schemas.openxmlformats.org/officeDocument/2006/relationships/tags" Target="../tags/tag78.xml"/><Relationship Id="rId60" Type="http://schemas.openxmlformats.org/officeDocument/2006/relationships/tags" Target="../tags/tag86.xml"/><Relationship Id="rId4" Type="http://schemas.openxmlformats.org/officeDocument/2006/relationships/tags" Target="../tags/tag30.xml"/><Relationship Id="rId9" Type="http://schemas.openxmlformats.org/officeDocument/2006/relationships/tags" Target="../tags/tag35.xml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tags" Target="../tags/tag101.xml"/><Relationship Id="rId18" Type="http://schemas.openxmlformats.org/officeDocument/2006/relationships/tags" Target="../tags/tag106.xml"/><Relationship Id="rId26" Type="http://schemas.openxmlformats.org/officeDocument/2006/relationships/tags" Target="../tags/tag114.xml"/><Relationship Id="rId39" Type="http://schemas.openxmlformats.org/officeDocument/2006/relationships/tags" Target="../tags/tag127.xml"/><Relationship Id="rId21" Type="http://schemas.openxmlformats.org/officeDocument/2006/relationships/tags" Target="../tags/tag109.xml"/><Relationship Id="rId34" Type="http://schemas.openxmlformats.org/officeDocument/2006/relationships/tags" Target="../tags/tag122.xml"/><Relationship Id="rId42" Type="http://schemas.openxmlformats.org/officeDocument/2006/relationships/tags" Target="../tags/tag130.xml"/><Relationship Id="rId47" Type="http://schemas.openxmlformats.org/officeDocument/2006/relationships/tags" Target="../tags/tag135.xml"/><Relationship Id="rId50" Type="http://schemas.openxmlformats.org/officeDocument/2006/relationships/tags" Target="../tags/tag138.xml"/><Relationship Id="rId55" Type="http://schemas.openxmlformats.org/officeDocument/2006/relationships/tags" Target="../tags/tag143.xml"/><Relationship Id="rId63" Type="http://schemas.openxmlformats.org/officeDocument/2006/relationships/slideLayout" Target="../slideLayouts/slideLayout7.xml"/><Relationship Id="rId7" Type="http://schemas.openxmlformats.org/officeDocument/2006/relationships/tags" Target="../tags/tag95.xml"/><Relationship Id="rId2" Type="http://schemas.openxmlformats.org/officeDocument/2006/relationships/tags" Target="../tags/tag90.xml"/><Relationship Id="rId16" Type="http://schemas.openxmlformats.org/officeDocument/2006/relationships/tags" Target="../tags/tag104.xml"/><Relationship Id="rId29" Type="http://schemas.openxmlformats.org/officeDocument/2006/relationships/tags" Target="../tags/tag117.xml"/><Relationship Id="rId11" Type="http://schemas.openxmlformats.org/officeDocument/2006/relationships/tags" Target="../tags/tag99.xml"/><Relationship Id="rId24" Type="http://schemas.openxmlformats.org/officeDocument/2006/relationships/tags" Target="../tags/tag112.xml"/><Relationship Id="rId32" Type="http://schemas.openxmlformats.org/officeDocument/2006/relationships/tags" Target="../tags/tag120.xml"/><Relationship Id="rId37" Type="http://schemas.openxmlformats.org/officeDocument/2006/relationships/tags" Target="../tags/tag125.xml"/><Relationship Id="rId40" Type="http://schemas.openxmlformats.org/officeDocument/2006/relationships/tags" Target="../tags/tag128.xml"/><Relationship Id="rId45" Type="http://schemas.openxmlformats.org/officeDocument/2006/relationships/tags" Target="../tags/tag133.xml"/><Relationship Id="rId53" Type="http://schemas.openxmlformats.org/officeDocument/2006/relationships/tags" Target="../tags/tag141.xml"/><Relationship Id="rId58" Type="http://schemas.openxmlformats.org/officeDocument/2006/relationships/tags" Target="../tags/tag146.xml"/><Relationship Id="rId5" Type="http://schemas.openxmlformats.org/officeDocument/2006/relationships/tags" Target="../tags/tag93.xml"/><Relationship Id="rId61" Type="http://schemas.openxmlformats.org/officeDocument/2006/relationships/tags" Target="../tags/tag149.xml"/><Relationship Id="rId19" Type="http://schemas.openxmlformats.org/officeDocument/2006/relationships/tags" Target="../tags/tag107.xml"/><Relationship Id="rId14" Type="http://schemas.openxmlformats.org/officeDocument/2006/relationships/tags" Target="../tags/tag102.xml"/><Relationship Id="rId22" Type="http://schemas.openxmlformats.org/officeDocument/2006/relationships/tags" Target="../tags/tag110.xml"/><Relationship Id="rId27" Type="http://schemas.openxmlformats.org/officeDocument/2006/relationships/tags" Target="../tags/tag115.xml"/><Relationship Id="rId30" Type="http://schemas.openxmlformats.org/officeDocument/2006/relationships/tags" Target="../tags/tag118.xml"/><Relationship Id="rId35" Type="http://schemas.openxmlformats.org/officeDocument/2006/relationships/tags" Target="../tags/tag123.xml"/><Relationship Id="rId43" Type="http://schemas.openxmlformats.org/officeDocument/2006/relationships/tags" Target="../tags/tag131.xml"/><Relationship Id="rId48" Type="http://schemas.openxmlformats.org/officeDocument/2006/relationships/tags" Target="../tags/tag136.xml"/><Relationship Id="rId56" Type="http://schemas.openxmlformats.org/officeDocument/2006/relationships/tags" Target="../tags/tag144.xml"/><Relationship Id="rId8" Type="http://schemas.openxmlformats.org/officeDocument/2006/relationships/tags" Target="../tags/tag96.xml"/><Relationship Id="rId51" Type="http://schemas.openxmlformats.org/officeDocument/2006/relationships/tags" Target="../tags/tag139.xml"/><Relationship Id="rId3" Type="http://schemas.openxmlformats.org/officeDocument/2006/relationships/tags" Target="../tags/tag91.xml"/><Relationship Id="rId12" Type="http://schemas.openxmlformats.org/officeDocument/2006/relationships/tags" Target="../tags/tag100.xml"/><Relationship Id="rId17" Type="http://schemas.openxmlformats.org/officeDocument/2006/relationships/tags" Target="../tags/tag105.xml"/><Relationship Id="rId25" Type="http://schemas.openxmlformats.org/officeDocument/2006/relationships/tags" Target="../tags/tag113.xml"/><Relationship Id="rId33" Type="http://schemas.openxmlformats.org/officeDocument/2006/relationships/tags" Target="../tags/tag121.xml"/><Relationship Id="rId38" Type="http://schemas.openxmlformats.org/officeDocument/2006/relationships/tags" Target="../tags/tag126.xml"/><Relationship Id="rId46" Type="http://schemas.openxmlformats.org/officeDocument/2006/relationships/tags" Target="../tags/tag134.xml"/><Relationship Id="rId59" Type="http://schemas.openxmlformats.org/officeDocument/2006/relationships/tags" Target="../tags/tag147.xml"/><Relationship Id="rId20" Type="http://schemas.openxmlformats.org/officeDocument/2006/relationships/tags" Target="../tags/tag108.xml"/><Relationship Id="rId41" Type="http://schemas.openxmlformats.org/officeDocument/2006/relationships/tags" Target="../tags/tag129.xml"/><Relationship Id="rId54" Type="http://schemas.openxmlformats.org/officeDocument/2006/relationships/tags" Target="../tags/tag142.xml"/><Relationship Id="rId62" Type="http://schemas.openxmlformats.org/officeDocument/2006/relationships/tags" Target="../tags/tag150.xml"/><Relationship Id="rId1" Type="http://schemas.openxmlformats.org/officeDocument/2006/relationships/tags" Target="../tags/tag89.xml"/><Relationship Id="rId6" Type="http://schemas.openxmlformats.org/officeDocument/2006/relationships/tags" Target="../tags/tag94.xml"/><Relationship Id="rId15" Type="http://schemas.openxmlformats.org/officeDocument/2006/relationships/tags" Target="../tags/tag103.xml"/><Relationship Id="rId23" Type="http://schemas.openxmlformats.org/officeDocument/2006/relationships/tags" Target="../tags/tag111.xml"/><Relationship Id="rId28" Type="http://schemas.openxmlformats.org/officeDocument/2006/relationships/tags" Target="../tags/tag116.xml"/><Relationship Id="rId36" Type="http://schemas.openxmlformats.org/officeDocument/2006/relationships/tags" Target="../tags/tag124.xml"/><Relationship Id="rId49" Type="http://schemas.openxmlformats.org/officeDocument/2006/relationships/tags" Target="../tags/tag137.xml"/><Relationship Id="rId57" Type="http://schemas.openxmlformats.org/officeDocument/2006/relationships/tags" Target="../tags/tag145.xml"/><Relationship Id="rId10" Type="http://schemas.openxmlformats.org/officeDocument/2006/relationships/tags" Target="../tags/tag98.xml"/><Relationship Id="rId31" Type="http://schemas.openxmlformats.org/officeDocument/2006/relationships/tags" Target="../tags/tag119.xml"/><Relationship Id="rId44" Type="http://schemas.openxmlformats.org/officeDocument/2006/relationships/tags" Target="../tags/tag132.xml"/><Relationship Id="rId52" Type="http://schemas.openxmlformats.org/officeDocument/2006/relationships/tags" Target="../tags/tag140.xml"/><Relationship Id="rId60" Type="http://schemas.openxmlformats.org/officeDocument/2006/relationships/tags" Target="../tags/tag148.xml"/><Relationship Id="rId4" Type="http://schemas.openxmlformats.org/officeDocument/2006/relationships/tags" Target="../tags/tag92.xml"/><Relationship Id="rId9" Type="http://schemas.openxmlformats.org/officeDocument/2006/relationships/tags" Target="../tags/tag9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tags" Target="../tags/tag163.xml"/><Relationship Id="rId18" Type="http://schemas.openxmlformats.org/officeDocument/2006/relationships/tags" Target="../tags/tag168.xml"/><Relationship Id="rId26" Type="http://schemas.openxmlformats.org/officeDocument/2006/relationships/tags" Target="../tags/tag176.xml"/><Relationship Id="rId39" Type="http://schemas.openxmlformats.org/officeDocument/2006/relationships/tags" Target="../tags/tag189.xml"/><Relationship Id="rId21" Type="http://schemas.openxmlformats.org/officeDocument/2006/relationships/tags" Target="../tags/tag171.xml"/><Relationship Id="rId34" Type="http://schemas.openxmlformats.org/officeDocument/2006/relationships/tags" Target="../tags/tag184.xml"/><Relationship Id="rId42" Type="http://schemas.openxmlformats.org/officeDocument/2006/relationships/tags" Target="../tags/tag192.xml"/><Relationship Id="rId47" Type="http://schemas.openxmlformats.org/officeDocument/2006/relationships/tags" Target="../tags/tag197.xml"/><Relationship Id="rId50" Type="http://schemas.openxmlformats.org/officeDocument/2006/relationships/tags" Target="../tags/tag200.xml"/><Relationship Id="rId55" Type="http://schemas.openxmlformats.org/officeDocument/2006/relationships/tags" Target="../tags/tag205.xml"/><Relationship Id="rId7" Type="http://schemas.openxmlformats.org/officeDocument/2006/relationships/tags" Target="../tags/tag157.xml"/><Relationship Id="rId2" Type="http://schemas.openxmlformats.org/officeDocument/2006/relationships/tags" Target="../tags/tag152.xml"/><Relationship Id="rId16" Type="http://schemas.openxmlformats.org/officeDocument/2006/relationships/tags" Target="../tags/tag166.xml"/><Relationship Id="rId29" Type="http://schemas.openxmlformats.org/officeDocument/2006/relationships/tags" Target="../tags/tag179.xml"/><Relationship Id="rId11" Type="http://schemas.openxmlformats.org/officeDocument/2006/relationships/tags" Target="../tags/tag161.xml"/><Relationship Id="rId24" Type="http://schemas.openxmlformats.org/officeDocument/2006/relationships/tags" Target="../tags/tag174.xml"/><Relationship Id="rId32" Type="http://schemas.openxmlformats.org/officeDocument/2006/relationships/tags" Target="../tags/tag182.xml"/><Relationship Id="rId37" Type="http://schemas.openxmlformats.org/officeDocument/2006/relationships/tags" Target="../tags/tag187.xml"/><Relationship Id="rId40" Type="http://schemas.openxmlformats.org/officeDocument/2006/relationships/tags" Target="../tags/tag190.xml"/><Relationship Id="rId45" Type="http://schemas.openxmlformats.org/officeDocument/2006/relationships/tags" Target="../tags/tag195.xml"/><Relationship Id="rId53" Type="http://schemas.openxmlformats.org/officeDocument/2006/relationships/tags" Target="../tags/tag203.xml"/><Relationship Id="rId58" Type="http://schemas.openxmlformats.org/officeDocument/2006/relationships/tags" Target="../tags/tag208.xml"/><Relationship Id="rId5" Type="http://schemas.openxmlformats.org/officeDocument/2006/relationships/tags" Target="../tags/tag155.xml"/><Relationship Id="rId61" Type="http://schemas.openxmlformats.org/officeDocument/2006/relationships/tags" Target="../tags/tag211.xml"/><Relationship Id="rId19" Type="http://schemas.openxmlformats.org/officeDocument/2006/relationships/tags" Target="../tags/tag169.xml"/><Relationship Id="rId14" Type="http://schemas.openxmlformats.org/officeDocument/2006/relationships/tags" Target="../tags/tag164.xml"/><Relationship Id="rId22" Type="http://schemas.openxmlformats.org/officeDocument/2006/relationships/tags" Target="../tags/tag172.xml"/><Relationship Id="rId27" Type="http://schemas.openxmlformats.org/officeDocument/2006/relationships/tags" Target="../tags/tag177.xml"/><Relationship Id="rId30" Type="http://schemas.openxmlformats.org/officeDocument/2006/relationships/tags" Target="../tags/tag180.xml"/><Relationship Id="rId35" Type="http://schemas.openxmlformats.org/officeDocument/2006/relationships/tags" Target="../tags/tag185.xml"/><Relationship Id="rId43" Type="http://schemas.openxmlformats.org/officeDocument/2006/relationships/tags" Target="../tags/tag193.xml"/><Relationship Id="rId48" Type="http://schemas.openxmlformats.org/officeDocument/2006/relationships/tags" Target="../tags/tag198.xml"/><Relationship Id="rId56" Type="http://schemas.openxmlformats.org/officeDocument/2006/relationships/tags" Target="../tags/tag206.xml"/><Relationship Id="rId8" Type="http://schemas.openxmlformats.org/officeDocument/2006/relationships/tags" Target="../tags/tag158.xml"/><Relationship Id="rId51" Type="http://schemas.openxmlformats.org/officeDocument/2006/relationships/tags" Target="../tags/tag201.xml"/><Relationship Id="rId3" Type="http://schemas.openxmlformats.org/officeDocument/2006/relationships/tags" Target="../tags/tag153.xml"/><Relationship Id="rId12" Type="http://schemas.openxmlformats.org/officeDocument/2006/relationships/tags" Target="../tags/tag162.xml"/><Relationship Id="rId17" Type="http://schemas.openxmlformats.org/officeDocument/2006/relationships/tags" Target="../tags/tag167.xml"/><Relationship Id="rId25" Type="http://schemas.openxmlformats.org/officeDocument/2006/relationships/tags" Target="../tags/tag175.xml"/><Relationship Id="rId33" Type="http://schemas.openxmlformats.org/officeDocument/2006/relationships/tags" Target="../tags/tag183.xml"/><Relationship Id="rId38" Type="http://schemas.openxmlformats.org/officeDocument/2006/relationships/tags" Target="../tags/tag188.xml"/><Relationship Id="rId46" Type="http://schemas.openxmlformats.org/officeDocument/2006/relationships/tags" Target="../tags/tag196.xml"/><Relationship Id="rId59" Type="http://schemas.openxmlformats.org/officeDocument/2006/relationships/tags" Target="../tags/tag209.xml"/><Relationship Id="rId20" Type="http://schemas.openxmlformats.org/officeDocument/2006/relationships/tags" Target="../tags/tag170.xml"/><Relationship Id="rId41" Type="http://schemas.openxmlformats.org/officeDocument/2006/relationships/tags" Target="../tags/tag191.xml"/><Relationship Id="rId54" Type="http://schemas.openxmlformats.org/officeDocument/2006/relationships/tags" Target="../tags/tag204.xml"/><Relationship Id="rId62" Type="http://schemas.openxmlformats.org/officeDocument/2006/relationships/slideLayout" Target="../slideLayouts/slideLayout7.xml"/><Relationship Id="rId1" Type="http://schemas.openxmlformats.org/officeDocument/2006/relationships/tags" Target="../tags/tag151.xml"/><Relationship Id="rId6" Type="http://schemas.openxmlformats.org/officeDocument/2006/relationships/tags" Target="../tags/tag156.xml"/><Relationship Id="rId15" Type="http://schemas.openxmlformats.org/officeDocument/2006/relationships/tags" Target="../tags/tag165.xml"/><Relationship Id="rId23" Type="http://schemas.openxmlformats.org/officeDocument/2006/relationships/tags" Target="../tags/tag173.xml"/><Relationship Id="rId28" Type="http://schemas.openxmlformats.org/officeDocument/2006/relationships/tags" Target="../tags/tag178.xml"/><Relationship Id="rId36" Type="http://schemas.openxmlformats.org/officeDocument/2006/relationships/tags" Target="../tags/tag186.xml"/><Relationship Id="rId49" Type="http://schemas.openxmlformats.org/officeDocument/2006/relationships/tags" Target="../tags/tag199.xml"/><Relationship Id="rId57" Type="http://schemas.openxmlformats.org/officeDocument/2006/relationships/tags" Target="../tags/tag207.xml"/><Relationship Id="rId10" Type="http://schemas.openxmlformats.org/officeDocument/2006/relationships/tags" Target="../tags/tag160.xml"/><Relationship Id="rId31" Type="http://schemas.openxmlformats.org/officeDocument/2006/relationships/tags" Target="../tags/tag181.xml"/><Relationship Id="rId44" Type="http://schemas.openxmlformats.org/officeDocument/2006/relationships/tags" Target="../tags/tag194.xml"/><Relationship Id="rId52" Type="http://schemas.openxmlformats.org/officeDocument/2006/relationships/tags" Target="../tags/tag202.xml"/><Relationship Id="rId60" Type="http://schemas.openxmlformats.org/officeDocument/2006/relationships/tags" Target="../tags/tag210.xml"/><Relationship Id="rId4" Type="http://schemas.openxmlformats.org/officeDocument/2006/relationships/tags" Target="../tags/tag154.xml"/><Relationship Id="rId9" Type="http://schemas.openxmlformats.org/officeDocument/2006/relationships/tags" Target="../tags/tag159.xml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tags" Target="../tags/tag224.xml"/><Relationship Id="rId18" Type="http://schemas.openxmlformats.org/officeDocument/2006/relationships/tags" Target="../tags/tag229.xml"/><Relationship Id="rId26" Type="http://schemas.openxmlformats.org/officeDocument/2006/relationships/tags" Target="../tags/tag237.xml"/><Relationship Id="rId39" Type="http://schemas.openxmlformats.org/officeDocument/2006/relationships/tags" Target="../tags/tag250.xml"/><Relationship Id="rId21" Type="http://schemas.openxmlformats.org/officeDocument/2006/relationships/tags" Target="../tags/tag232.xml"/><Relationship Id="rId34" Type="http://schemas.openxmlformats.org/officeDocument/2006/relationships/tags" Target="../tags/tag245.xml"/><Relationship Id="rId42" Type="http://schemas.openxmlformats.org/officeDocument/2006/relationships/tags" Target="../tags/tag253.xml"/><Relationship Id="rId47" Type="http://schemas.openxmlformats.org/officeDocument/2006/relationships/tags" Target="../tags/tag258.xml"/><Relationship Id="rId50" Type="http://schemas.openxmlformats.org/officeDocument/2006/relationships/tags" Target="../tags/tag261.xml"/><Relationship Id="rId55" Type="http://schemas.openxmlformats.org/officeDocument/2006/relationships/tags" Target="../tags/tag266.xml"/><Relationship Id="rId63" Type="http://schemas.openxmlformats.org/officeDocument/2006/relationships/tags" Target="../tags/tag274.xml"/><Relationship Id="rId7" Type="http://schemas.openxmlformats.org/officeDocument/2006/relationships/tags" Target="../tags/tag218.xml"/><Relationship Id="rId2" Type="http://schemas.openxmlformats.org/officeDocument/2006/relationships/tags" Target="../tags/tag213.xml"/><Relationship Id="rId16" Type="http://schemas.openxmlformats.org/officeDocument/2006/relationships/tags" Target="../tags/tag227.xml"/><Relationship Id="rId29" Type="http://schemas.openxmlformats.org/officeDocument/2006/relationships/tags" Target="../tags/tag240.xml"/><Relationship Id="rId11" Type="http://schemas.openxmlformats.org/officeDocument/2006/relationships/tags" Target="../tags/tag222.xml"/><Relationship Id="rId24" Type="http://schemas.openxmlformats.org/officeDocument/2006/relationships/tags" Target="../tags/tag235.xml"/><Relationship Id="rId32" Type="http://schemas.openxmlformats.org/officeDocument/2006/relationships/tags" Target="../tags/tag243.xml"/><Relationship Id="rId37" Type="http://schemas.openxmlformats.org/officeDocument/2006/relationships/tags" Target="../tags/tag248.xml"/><Relationship Id="rId40" Type="http://schemas.openxmlformats.org/officeDocument/2006/relationships/tags" Target="../tags/tag251.xml"/><Relationship Id="rId45" Type="http://schemas.openxmlformats.org/officeDocument/2006/relationships/tags" Target="../tags/tag256.xml"/><Relationship Id="rId53" Type="http://schemas.openxmlformats.org/officeDocument/2006/relationships/tags" Target="../tags/tag264.xml"/><Relationship Id="rId58" Type="http://schemas.openxmlformats.org/officeDocument/2006/relationships/tags" Target="../tags/tag269.xml"/><Relationship Id="rId5" Type="http://schemas.openxmlformats.org/officeDocument/2006/relationships/tags" Target="../tags/tag216.xml"/><Relationship Id="rId61" Type="http://schemas.openxmlformats.org/officeDocument/2006/relationships/tags" Target="../tags/tag272.xml"/><Relationship Id="rId19" Type="http://schemas.openxmlformats.org/officeDocument/2006/relationships/tags" Target="../tags/tag230.xml"/><Relationship Id="rId14" Type="http://schemas.openxmlformats.org/officeDocument/2006/relationships/tags" Target="../tags/tag225.xml"/><Relationship Id="rId22" Type="http://schemas.openxmlformats.org/officeDocument/2006/relationships/tags" Target="../tags/tag233.xml"/><Relationship Id="rId27" Type="http://schemas.openxmlformats.org/officeDocument/2006/relationships/tags" Target="../tags/tag238.xml"/><Relationship Id="rId30" Type="http://schemas.openxmlformats.org/officeDocument/2006/relationships/tags" Target="../tags/tag241.xml"/><Relationship Id="rId35" Type="http://schemas.openxmlformats.org/officeDocument/2006/relationships/tags" Target="../tags/tag246.xml"/><Relationship Id="rId43" Type="http://schemas.openxmlformats.org/officeDocument/2006/relationships/tags" Target="../tags/tag254.xml"/><Relationship Id="rId48" Type="http://schemas.openxmlformats.org/officeDocument/2006/relationships/tags" Target="../tags/tag259.xml"/><Relationship Id="rId56" Type="http://schemas.openxmlformats.org/officeDocument/2006/relationships/tags" Target="../tags/tag267.xml"/><Relationship Id="rId64" Type="http://schemas.openxmlformats.org/officeDocument/2006/relationships/slideLayout" Target="../slideLayouts/slideLayout7.xml"/><Relationship Id="rId8" Type="http://schemas.openxmlformats.org/officeDocument/2006/relationships/tags" Target="../tags/tag219.xml"/><Relationship Id="rId51" Type="http://schemas.openxmlformats.org/officeDocument/2006/relationships/tags" Target="../tags/tag262.xml"/><Relationship Id="rId3" Type="http://schemas.openxmlformats.org/officeDocument/2006/relationships/tags" Target="../tags/tag214.xml"/><Relationship Id="rId12" Type="http://schemas.openxmlformats.org/officeDocument/2006/relationships/tags" Target="../tags/tag223.xml"/><Relationship Id="rId17" Type="http://schemas.openxmlformats.org/officeDocument/2006/relationships/tags" Target="../tags/tag228.xml"/><Relationship Id="rId25" Type="http://schemas.openxmlformats.org/officeDocument/2006/relationships/tags" Target="../tags/tag236.xml"/><Relationship Id="rId33" Type="http://schemas.openxmlformats.org/officeDocument/2006/relationships/tags" Target="../tags/tag244.xml"/><Relationship Id="rId38" Type="http://schemas.openxmlformats.org/officeDocument/2006/relationships/tags" Target="../tags/tag249.xml"/><Relationship Id="rId46" Type="http://schemas.openxmlformats.org/officeDocument/2006/relationships/tags" Target="../tags/tag257.xml"/><Relationship Id="rId59" Type="http://schemas.openxmlformats.org/officeDocument/2006/relationships/tags" Target="../tags/tag270.xml"/><Relationship Id="rId20" Type="http://schemas.openxmlformats.org/officeDocument/2006/relationships/tags" Target="../tags/tag231.xml"/><Relationship Id="rId41" Type="http://schemas.openxmlformats.org/officeDocument/2006/relationships/tags" Target="../tags/tag252.xml"/><Relationship Id="rId54" Type="http://schemas.openxmlformats.org/officeDocument/2006/relationships/tags" Target="../tags/tag265.xml"/><Relationship Id="rId62" Type="http://schemas.openxmlformats.org/officeDocument/2006/relationships/tags" Target="../tags/tag273.xml"/><Relationship Id="rId1" Type="http://schemas.openxmlformats.org/officeDocument/2006/relationships/tags" Target="../tags/tag212.xml"/><Relationship Id="rId6" Type="http://schemas.openxmlformats.org/officeDocument/2006/relationships/tags" Target="../tags/tag217.xml"/><Relationship Id="rId15" Type="http://schemas.openxmlformats.org/officeDocument/2006/relationships/tags" Target="../tags/tag226.xml"/><Relationship Id="rId23" Type="http://schemas.openxmlformats.org/officeDocument/2006/relationships/tags" Target="../tags/tag234.xml"/><Relationship Id="rId28" Type="http://schemas.openxmlformats.org/officeDocument/2006/relationships/tags" Target="../tags/tag239.xml"/><Relationship Id="rId36" Type="http://schemas.openxmlformats.org/officeDocument/2006/relationships/tags" Target="../tags/tag247.xml"/><Relationship Id="rId49" Type="http://schemas.openxmlformats.org/officeDocument/2006/relationships/tags" Target="../tags/tag260.xml"/><Relationship Id="rId57" Type="http://schemas.openxmlformats.org/officeDocument/2006/relationships/tags" Target="../tags/tag268.xml"/><Relationship Id="rId10" Type="http://schemas.openxmlformats.org/officeDocument/2006/relationships/tags" Target="../tags/tag221.xml"/><Relationship Id="rId31" Type="http://schemas.openxmlformats.org/officeDocument/2006/relationships/tags" Target="../tags/tag242.xml"/><Relationship Id="rId44" Type="http://schemas.openxmlformats.org/officeDocument/2006/relationships/tags" Target="../tags/tag255.xml"/><Relationship Id="rId52" Type="http://schemas.openxmlformats.org/officeDocument/2006/relationships/tags" Target="../tags/tag263.xml"/><Relationship Id="rId60" Type="http://schemas.openxmlformats.org/officeDocument/2006/relationships/tags" Target="../tags/tag271.xml"/><Relationship Id="rId4" Type="http://schemas.openxmlformats.org/officeDocument/2006/relationships/tags" Target="../tags/tag215.xml"/><Relationship Id="rId9" Type="http://schemas.openxmlformats.org/officeDocument/2006/relationships/tags" Target="../tags/tag22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77.xml"/><Relationship Id="rId1" Type="http://schemas.openxmlformats.org/officeDocument/2006/relationships/tags" Target="../tags/tag27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79.xml"/><Relationship Id="rId1" Type="http://schemas.openxmlformats.org/officeDocument/2006/relationships/tags" Target="../tags/tag27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81.xml"/><Relationship Id="rId1" Type="http://schemas.openxmlformats.org/officeDocument/2006/relationships/tags" Target="../tags/tag28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83.xml"/><Relationship Id="rId1" Type="http://schemas.openxmlformats.org/officeDocument/2006/relationships/tags" Target="../tags/tag28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85.xml"/><Relationship Id="rId1" Type="http://schemas.openxmlformats.org/officeDocument/2006/relationships/tags" Target="../tags/tag284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tags" Target="../tags/tag293.xml"/><Relationship Id="rId3" Type="http://schemas.openxmlformats.org/officeDocument/2006/relationships/tags" Target="../tags/tag288.xml"/><Relationship Id="rId7" Type="http://schemas.openxmlformats.org/officeDocument/2006/relationships/tags" Target="../tags/tag292.xml"/><Relationship Id="rId2" Type="http://schemas.openxmlformats.org/officeDocument/2006/relationships/tags" Target="../tags/tag287.xml"/><Relationship Id="rId1" Type="http://schemas.openxmlformats.org/officeDocument/2006/relationships/tags" Target="../tags/tag286.xml"/><Relationship Id="rId6" Type="http://schemas.openxmlformats.org/officeDocument/2006/relationships/tags" Target="../tags/tag291.xml"/><Relationship Id="rId5" Type="http://schemas.openxmlformats.org/officeDocument/2006/relationships/tags" Target="../tags/tag290.xml"/><Relationship Id="rId4" Type="http://schemas.openxmlformats.org/officeDocument/2006/relationships/tags" Target="../tags/tag289.xml"/><Relationship Id="rId9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296.xml"/><Relationship Id="rId7" Type="http://schemas.openxmlformats.org/officeDocument/2006/relationships/tags" Target="../tags/tag300.xml"/><Relationship Id="rId2" Type="http://schemas.openxmlformats.org/officeDocument/2006/relationships/tags" Target="../tags/tag295.xml"/><Relationship Id="rId1" Type="http://schemas.openxmlformats.org/officeDocument/2006/relationships/tags" Target="../tags/tag294.xml"/><Relationship Id="rId6" Type="http://schemas.openxmlformats.org/officeDocument/2006/relationships/tags" Target="../tags/tag299.xml"/><Relationship Id="rId5" Type="http://schemas.openxmlformats.org/officeDocument/2006/relationships/tags" Target="../tags/tag298.xml"/><Relationship Id="rId4" Type="http://schemas.openxmlformats.org/officeDocument/2006/relationships/tags" Target="../tags/tag29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303.xml"/><Relationship Id="rId7" Type="http://schemas.openxmlformats.org/officeDocument/2006/relationships/tags" Target="../tags/tag307.xml"/><Relationship Id="rId2" Type="http://schemas.openxmlformats.org/officeDocument/2006/relationships/tags" Target="../tags/tag302.xml"/><Relationship Id="rId1" Type="http://schemas.openxmlformats.org/officeDocument/2006/relationships/tags" Target="../tags/tag301.xml"/><Relationship Id="rId6" Type="http://schemas.openxmlformats.org/officeDocument/2006/relationships/tags" Target="../tags/tag306.xml"/><Relationship Id="rId5" Type="http://schemas.openxmlformats.org/officeDocument/2006/relationships/tags" Target="../tags/tag305.xml"/><Relationship Id="rId4" Type="http://schemas.openxmlformats.org/officeDocument/2006/relationships/tags" Target="../tags/tag304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310.xml"/><Relationship Id="rId7" Type="http://schemas.openxmlformats.org/officeDocument/2006/relationships/tags" Target="../tags/tag314.xml"/><Relationship Id="rId2" Type="http://schemas.openxmlformats.org/officeDocument/2006/relationships/tags" Target="../tags/tag309.xml"/><Relationship Id="rId1" Type="http://schemas.openxmlformats.org/officeDocument/2006/relationships/tags" Target="../tags/tag308.xml"/><Relationship Id="rId6" Type="http://schemas.openxmlformats.org/officeDocument/2006/relationships/tags" Target="../tags/tag313.xml"/><Relationship Id="rId5" Type="http://schemas.openxmlformats.org/officeDocument/2006/relationships/tags" Target="../tags/tag312.xml"/><Relationship Id="rId4" Type="http://schemas.openxmlformats.org/officeDocument/2006/relationships/tags" Target="../tags/tag311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tags" Target="../tags/tag322.xml"/><Relationship Id="rId13" Type="http://schemas.openxmlformats.org/officeDocument/2006/relationships/tags" Target="../tags/tag327.xml"/><Relationship Id="rId18" Type="http://schemas.openxmlformats.org/officeDocument/2006/relationships/tags" Target="../tags/tag332.xml"/><Relationship Id="rId3" Type="http://schemas.openxmlformats.org/officeDocument/2006/relationships/tags" Target="../tags/tag317.xml"/><Relationship Id="rId21" Type="http://schemas.openxmlformats.org/officeDocument/2006/relationships/tags" Target="../tags/tag335.xml"/><Relationship Id="rId7" Type="http://schemas.openxmlformats.org/officeDocument/2006/relationships/tags" Target="../tags/tag321.xml"/><Relationship Id="rId12" Type="http://schemas.openxmlformats.org/officeDocument/2006/relationships/tags" Target="../tags/tag326.xml"/><Relationship Id="rId17" Type="http://schemas.openxmlformats.org/officeDocument/2006/relationships/tags" Target="../tags/tag331.xml"/><Relationship Id="rId25" Type="http://schemas.openxmlformats.org/officeDocument/2006/relationships/slideLayout" Target="../slideLayouts/slideLayout7.xml"/><Relationship Id="rId2" Type="http://schemas.openxmlformats.org/officeDocument/2006/relationships/tags" Target="../tags/tag316.xml"/><Relationship Id="rId16" Type="http://schemas.openxmlformats.org/officeDocument/2006/relationships/tags" Target="../tags/tag330.xml"/><Relationship Id="rId20" Type="http://schemas.openxmlformats.org/officeDocument/2006/relationships/tags" Target="../tags/tag334.xml"/><Relationship Id="rId1" Type="http://schemas.openxmlformats.org/officeDocument/2006/relationships/tags" Target="../tags/tag315.xml"/><Relationship Id="rId6" Type="http://schemas.openxmlformats.org/officeDocument/2006/relationships/tags" Target="../tags/tag320.xml"/><Relationship Id="rId11" Type="http://schemas.openxmlformats.org/officeDocument/2006/relationships/tags" Target="../tags/tag325.xml"/><Relationship Id="rId24" Type="http://schemas.openxmlformats.org/officeDocument/2006/relationships/tags" Target="../tags/tag338.xml"/><Relationship Id="rId5" Type="http://schemas.openxmlformats.org/officeDocument/2006/relationships/tags" Target="../tags/tag319.xml"/><Relationship Id="rId15" Type="http://schemas.openxmlformats.org/officeDocument/2006/relationships/tags" Target="../tags/tag329.xml"/><Relationship Id="rId23" Type="http://schemas.openxmlformats.org/officeDocument/2006/relationships/tags" Target="../tags/tag337.xml"/><Relationship Id="rId10" Type="http://schemas.openxmlformats.org/officeDocument/2006/relationships/tags" Target="../tags/tag324.xml"/><Relationship Id="rId19" Type="http://schemas.openxmlformats.org/officeDocument/2006/relationships/tags" Target="../tags/tag333.xml"/><Relationship Id="rId4" Type="http://schemas.openxmlformats.org/officeDocument/2006/relationships/tags" Target="../tags/tag318.xml"/><Relationship Id="rId9" Type="http://schemas.openxmlformats.org/officeDocument/2006/relationships/tags" Target="../tags/tag323.xml"/><Relationship Id="rId14" Type="http://schemas.openxmlformats.org/officeDocument/2006/relationships/tags" Target="../tags/tag328.xml"/><Relationship Id="rId22" Type="http://schemas.openxmlformats.org/officeDocument/2006/relationships/tags" Target="../tags/tag336.xml"/></Relationships>
</file>

<file path=ppt/slides/_rels/slide33.xml.rels><?xml version="1.0" encoding="UTF-8" standalone="yes"?>
<Relationships xmlns="http://schemas.openxmlformats.org/package/2006/relationships"><Relationship Id="rId117" Type="http://schemas.openxmlformats.org/officeDocument/2006/relationships/tags" Target="../tags/tag455.xml"/><Relationship Id="rId21" Type="http://schemas.openxmlformats.org/officeDocument/2006/relationships/tags" Target="../tags/tag359.xml"/><Relationship Id="rId42" Type="http://schemas.openxmlformats.org/officeDocument/2006/relationships/tags" Target="../tags/tag380.xml"/><Relationship Id="rId63" Type="http://schemas.openxmlformats.org/officeDocument/2006/relationships/tags" Target="../tags/tag401.xml"/><Relationship Id="rId84" Type="http://schemas.openxmlformats.org/officeDocument/2006/relationships/tags" Target="../tags/tag422.xml"/><Relationship Id="rId16" Type="http://schemas.openxmlformats.org/officeDocument/2006/relationships/tags" Target="../tags/tag354.xml"/><Relationship Id="rId107" Type="http://schemas.openxmlformats.org/officeDocument/2006/relationships/tags" Target="../tags/tag445.xml"/><Relationship Id="rId11" Type="http://schemas.openxmlformats.org/officeDocument/2006/relationships/tags" Target="../tags/tag349.xml"/><Relationship Id="rId32" Type="http://schemas.openxmlformats.org/officeDocument/2006/relationships/tags" Target="../tags/tag370.xml"/><Relationship Id="rId37" Type="http://schemas.openxmlformats.org/officeDocument/2006/relationships/tags" Target="../tags/tag375.xml"/><Relationship Id="rId53" Type="http://schemas.openxmlformats.org/officeDocument/2006/relationships/tags" Target="../tags/tag391.xml"/><Relationship Id="rId58" Type="http://schemas.openxmlformats.org/officeDocument/2006/relationships/tags" Target="../tags/tag396.xml"/><Relationship Id="rId74" Type="http://schemas.openxmlformats.org/officeDocument/2006/relationships/tags" Target="../tags/tag412.xml"/><Relationship Id="rId79" Type="http://schemas.openxmlformats.org/officeDocument/2006/relationships/tags" Target="../tags/tag417.xml"/><Relationship Id="rId102" Type="http://schemas.openxmlformats.org/officeDocument/2006/relationships/tags" Target="../tags/tag440.xml"/><Relationship Id="rId123" Type="http://schemas.openxmlformats.org/officeDocument/2006/relationships/tags" Target="../tags/tag461.xml"/><Relationship Id="rId128" Type="http://schemas.openxmlformats.org/officeDocument/2006/relationships/tags" Target="../tags/tag466.xml"/><Relationship Id="rId5" Type="http://schemas.openxmlformats.org/officeDocument/2006/relationships/tags" Target="../tags/tag343.xml"/><Relationship Id="rId90" Type="http://schemas.openxmlformats.org/officeDocument/2006/relationships/tags" Target="../tags/tag428.xml"/><Relationship Id="rId95" Type="http://schemas.openxmlformats.org/officeDocument/2006/relationships/tags" Target="../tags/tag433.xml"/><Relationship Id="rId22" Type="http://schemas.openxmlformats.org/officeDocument/2006/relationships/tags" Target="../tags/tag360.xml"/><Relationship Id="rId27" Type="http://schemas.openxmlformats.org/officeDocument/2006/relationships/tags" Target="../tags/tag365.xml"/><Relationship Id="rId43" Type="http://schemas.openxmlformats.org/officeDocument/2006/relationships/tags" Target="../tags/tag381.xml"/><Relationship Id="rId48" Type="http://schemas.openxmlformats.org/officeDocument/2006/relationships/tags" Target="../tags/tag386.xml"/><Relationship Id="rId64" Type="http://schemas.openxmlformats.org/officeDocument/2006/relationships/tags" Target="../tags/tag402.xml"/><Relationship Id="rId69" Type="http://schemas.openxmlformats.org/officeDocument/2006/relationships/tags" Target="../tags/tag407.xml"/><Relationship Id="rId113" Type="http://schemas.openxmlformats.org/officeDocument/2006/relationships/tags" Target="../tags/tag451.xml"/><Relationship Id="rId118" Type="http://schemas.openxmlformats.org/officeDocument/2006/relationships/tags" Target="../tags/tag456.xml"/><Relationship Id="rId134" Type="http://schemas.openxmlformats.org/officeDocument/2006/relationships/slideLayout" Target="../slideLayouts/slideLayout7.xml"/><Relationship Id="rId80" Type="http://schemas.openxmlformats.org/officeDocument/2006/relationships/tags" Target="../tags/tag418.xml"/><Relationship Id="rId85" Type="http://schemas.openxmlformats.org/officeDocument/2006/relationships/tags" Target="../tags/tag423.xml"/><Relationship Id="rId12" Type="http://schemas.openxmlformats.org/officeDocument/2006/relationships/tags" Target="../tags/tag350.xml"/><Relationship Id="rId17" Type="http://schemas.openxmlformats.org/officeDocument/2006/relationships/tags" Target="../tags/tag355.xml"/><Relationship Id="rId33" Type="http://schemas.openxmlformats.org/officeDocument/2006/relationships/tags" Target="../tags/tag371.xml"/><Relationship Id="rId38" Type="http://schemas.openxmlformats.org/officeDocument/2006/relationships/tags" Target="../tags/tag376.xml"/><Relationship Id="rId59" Type="http://schemas.openxmlformats.org/officeDocument/2006/relationships/tags" Target="../tags/tag397.xml"/><Relationship Id="rId103" Type="http://schemas.openxmlformats.org/officeDocument/2006/relationships/tags" Target="../tags/tag441.xml"/><Relationship Id="rId108" Type="http://schemas.openxmlformats.org/officeDocument/2006/relationships/tags" Target="../tags/tag446.xml"/><Relationship Id="rId124" Type="http://schemas.openxmlformats.org/officeDocument/2006/relationships/tags" Target="../tags/tag462.xml"/><Relationship Id="rId129" Type="http://schemas.openxmlformats.org/officeDocument/2006/relationships/tags" Target="../tags/tag467.xml"/><Relationship Id="rId54" Type="http://schemas.openxmlformats.org/officeDocument/2006/relationships/tags" Target="../tags/tag392.xml"/><Relationship Id="rId70" Type="http://schemas.openxmlformats.org/officeDocument/2006/relationships/tags" Target="../tags/tag408.xml"/><Relationship Id="rId75" Type="http://schemas.openxmlformats.org/officeDocument/2006/relationships/tags" Target="../tags/tag413.xml"/><Relationship Id="rId91" Type="http://schemas.openxmlformats.org/officeDocument/2006/relationships/tags" Target="../tags/tag429.xml"/><Relationship Id="rId96" Type="http://schemas.openxmlformats.org/officeDocument/2006/relationships/tags" Target="../tags/tag434.xml"/><Relationship Id="rId1" Type="http://schemas.openxmlformats.org/officeDocument/2006/relationships/tags" Target="../tags/tag339.xml"/><Relationship Id="rId6" Type="http://schemas.openxmlformats.org/officeDocument/2006/relationships/tags" Target="../tags/tag344.xml"/><Relationship Id="rId23" Type="http://schemas.openxmlformats.org/officeDocument/2006/relationships/tags" Target="../tags/tag361.xml"/><Relationship Id="rId28" Type="http://schemas.openxmlformats.org/officeDocument/2006/relationships/tags" Target="../tags/tag366.xml"/><Relationship Id="rId49" Type="http://schemas.openxmlformats.org/officeDocument/2006/relationships/tags" Target="../tags/tag387.xml"/><Relationship Id="rId114" Type="http://schemas.openxmlformats.org/officeDocument/2006/relationships/tags" Target="../tags/tag452.xml"/><Relationship Id="rId119" Type="http://schemas.openxmlformats.org/officeDocument/2006/relationships/tags" Target="../tags/tag457.xml"/><Relationship Id="rId44" Type="http://schemas.openxmlformats.org/officeDocument/2006/relationships/tags" Target="../tags/tag382.xml"/><Relationship Id="rId60" Type="http://schemas.openxmlformats.org/officeDocument/2006/relationships/tags" Target="../tags/tag398.xml"/><Relationship Id="rId65" Type="http://schemas.openxmlformats.org/officeDocument/2006/relationships/tags" Target="../tags/tag403.xml"/><Relationship Id="rId81" Type="http://schemas.openxmlformats.org/officeDocument/2006/relationships/tags" Target="../tags/tag419.xml"/><Relationship Id="rId86" Type="http://schemas.openxmlformats.org/officeDocument/2006/relationships/tags" Target="../tags/tag424.xml"/><Relationship Id="rId130" Type="http://schemas.openxmlformats.org/officeDocument/2006/relationships/tags" Target="../tags/tag468.xml"/><Relationship Id="rId13" Type="http://schemas.openxmlformats.org/officeDocument/2006/relationships/tags" Target="../tags/tag351.xml"/><Relationship Id="rId18" Type="http://schemas.openxmlformats.org/officeDocument/2006/relationships/tags" Target="../tags/tag356.xml"/><Relationship Id="rId39" Type="http://schemas.openxmlformats.org/officeDocument/2006/relationships/tags" Target="../tags/tag377.xml"/><Relationship Id="rId109" Type="http://schemas.openxmlformats.org/officeDocument/2006/relationships/tags" Target="../tags/tag447.xml"/><Relationship Id="rId34" Type="http://schemas.openxmlformats.org/officeDocument/2006/relationships/tags" Target="../tags/tag372.xml"/><Relationship Id="rId50" Type="http://schemas.openxmlformats.org/officeDocument/2006/relationships/tags" Target="../tags/tag388.xml"/><Relationship Id="rId55" Type="http://schemas.openxmlformats.org/officeDocument/2006/relationships/tags" Target="../tags/tag393.xml"/><Relationship Id="rId76" Type="http://schemas.openxmlformats.org/officeDocument/2006/relationships/tags" Target="../tags/tag414.xml"/><Relationship Id="rId97" Type="http://schemas.openxmlformats.org/officeDocument/2006/relationships/tags" Target="../tags/tag435.xml"/><Relationship Id="rId104" Type="http://schemas.openxmlformats.org/officeDocument/2006/relationships/tags" Target="../tags/tag442.xml"/><Relationship Id="rId120" Type="http://schemas.openxmlformats.org/officeDocument/2006/relationships/tags" Target="../tags/tag458.xml"/><Relationship Id="rId125" Type="http://schemas.openxmlformats.org/officeDocument/2006/relationships/tags" Target="../tags/tag463.xml"/><Relationship Id="rId7" Type="http://schemas.openxmlformats.org/officeDocument/2006/relationships/tags" Target="../tags/tag345.xml"/><Relationship Id="rId71" Type="http://schemas.openxmlformats.org/officeDocument/2006/relationships/tags" Target="../tags/tag409.xml"/><Relationship Id="rId92" Type="http://schemas.openxmlformats.org/officeDocument/2006/relationships/tags" Target="../tags/tag430.xml"/><Relationship Id="rId2" Type="http://schemas.openxmlformats.org/officeDocument/2006/relationships/tags" Target="../tags/tag340.xml"/><Relationship Id="rId29" Type="http://schemas.openxmlformats.org/officeDocument/2006/relationships/tags" Target="../tags/tag367.xml"/><Relationship Id="rId24" Type="http://schemas.openxmlformats.org/officeDocument/2006/relationships/tags" Target="../tags/tag362.xml"/><Relationship Id="rId40" Type="http://schemas.openxmlformats.org/officeDocument/2006/relationships/tags" Target="../tags/tag378.xml"/><Relationship Id="rId45" Type="http://schemas.openxmlformats.org/officeDocument/2006/relationships/tags" Target="../tags/tag383.xml"/><Relationship Id="rId66" Type="http://schemas.openxmlformats.org/officeDocument/2006/relationships/tags" Target="../tags/tag404.xml"/><Relationship Id="rId87" Type="http://schemas.openxmlformats.org/officeDocument/2006/relationships/tags" Target="../tags/tag425.xml"/><Relationship Id="rId110" Type="http://schemas.openxmlformats.org/officeDocument/2006/relationships/tags" Target="../tags/tag448.xml"/><Relationship Id="rId115" Type="http://schemas.openxmlformats.org/officeDocument/2006/relationships/tags" Target="../tags/tag453.xml"/><Relationship Id="rId131" Type="http://schemas.openxmlformats.org/officeDocument/2006/relationships/tags" Target="../tags/tag469.xml"/><Relationship Id="rId61" Type="http://schemas.openxmlformats.org/officeDocument/2006/relationships/tags" Target="../tags/tag399.xml"/><Relationship Id="rId82" Type="http://schemas.openxmlformats.org/officeDocument/2006/relationships/tags" Target="../tags/tag420.xml"/><Relationship Id="rId19" Type="http://schemas.openxmlformats.org/officeDocument/2006/relationships/tags" Target="../tags/tag357.xml"/><Relationship Id="rId14" Type="http://schemas.openxmlformats.org/officeDocument/2006/relationships/tags" Target="../tags/tag352.xml"/><Relationship Id="rId30" Type="http://schemas.openxmlformats.org/officeDocument/2006/relationships/tags" Target="../tags/tag368.xml"/><Relationship Id="rId35" Type="http://schemas.openxmlformats.org/officeDocument/2006/relationships/tags" Target="../tags/tag373.xml"/><Relationship Id="rId56" Type="http://schemas.openxmlformats.org/officeDocument/2006/relationships/tags" Target="../tags/tag394.xml"/><Relationship Id="rId77" Type="http://schemas.openxmlformats.org/officeDocument/2006/relationships/tags" Target="../tags/tag415.xml"/><Relationship Id="rId100" Type="http://schemas.openxmlformats.org/officeDocument/2006/relationships/tags" Target="../tags/tag438.xml"/><Relationship Id="rId105" Type="http://schemas.openxmlformats.org/officeDocument/2006/relationships/tags" Target="../tags/tag443.xml"/><Relationship Id="rId126" Type="http://schemas.openxmlformats.org/officeDocument/2006/relationships/tags" Target="../tags/tag464.xml"/><Relationship Id="rId8" Type="http://schemas.openxmlformats.org/officeDocument/2006/relationships/tags" Target="../tags/tag346.xml"/><Relationship Id="rId51" Type="http://schemas.openxmlformats.org/officeDocument/2006/relationships/tags" Target="../tags/tag389.xml"/><Relationship Id="rId72" Type="http://schemas.openxmlformats.org/officeDocument/2006/relationships/tags" Target="../tags/tag410.xml"/><Relationship Id="rId93" Type="http://schemas.openxmlformats.org/officeDocument/2006/relationships/tags" Target="../tags/tag431.xml"/><Relationship Id="rId98" Type="http://schemas.openxmlformats.org/officeDocument/2006/relationships/tags" Target="../tags/tag436.xml"/><Relationship Id="rId121" Type="http://schemas.openxmlformats.org/officeDocument/2006/relationships/tags" Target="../tags/tag459.xml"/><Relationship Id="rId3" Type="http://schemas.openxmlformats.org/officeDocument/2006/relationships/tags" Target="../tags/tag341.xml"/><Relationship Id="rId25" Type="http://schemas.openxmlformats.org/officeDocument/2006/relationships/tags" Target="../tags/tag363.xml"/><Relationship Id="rId46" Type="http://schemas.openxmlformats.org/officeDocument/2006/relationships/tags" Target="../tags/tag384.xml"/><Relationship Id="rId67" Type="http://schemas.openxmlformats.org/officeDocument/2006/relationships/tags" Target="../tags/tag405.xml"/><Relationship Id="rId116" Type="http://schemas.openxmlformats.org/officeDocument/2006/relationships/tags" Target="../tags/tag454.xml"/><Relationship Id="rId20" Type="http://schemas.openxmlformats.org/officeDocument/2006/relationships/tags" Target="../tags/tag358.xml"/><Relationship Id="rId41" Type="http://schemas.openxmlformats.org/officeDocument/2006/relationships/tags" Target="../tags/tag379.xml"/><Relationship Id="rId62" Type="http://schemas.openxmlformats.org/officeDocument/2006/relationships/tags" Target="../tags/tag400.xml"/><Relationship Id="rId83" Type="http://schemas.openxmlformats.org/officeDocument/2006/relationships/tags" Target="../tags/tag421.xml"/><Relationship Id="rId88" Type="http://schemas.openxmlformats.org/officeDocument/2006/relationships/tags" Target="../tags/tag426.xml"/><Relationship Id="rId111" Type="http://schemas.openxmlformats.org/officeDocument/2006/relationships/tags" Target="../tags/tag449.xml"/><Relationship Id="rId132" Type="http://schemas.openxmlformats.org/officeDocument/2006/relationships/tags" Target="../tags/tag470.xml"/><Relationship Id="rId15" Type="http://schemas.openxmlformats.org/officeDocument/2006/relationships/tags" Target="../tags/tag353.xml"/><Relationship Id="rId36" Type="http://schemas.openxmlformats.org/officeDocument/2006/relationships/tags" Target="../tags/tag374.xml"/><Relationship Id="rId57" Type="http://schemas.openxmlformats.org/officeDocument/2006/relationships/tags" Target="../tags/tag395.xml"/><Relationship Id="rId106" Type="http://schemas.openxmlformats.org/officeDocument/2006/relationships/tags" Target="../tags/tag444.xml"/><Relationship Id="rId127" Type="http://schemas.openxmlformats.org/officeDocument/2006/relationships/tags" Target="../tags/tag465.xml"/><Relationship Id="rId10" Type="http://schemas.openxmlformats.org/officeDocument/2006/relationships/tags" Target="../tags/tag348.xml"/><Relationship Id="rId31" Type="http://schemas.openxmlformats.org/officeDocument/2006/relationships/tags" Target="../tags/tag369.xml"/><Relationship Id="rId52" Type="http://schemas.openxmlformats.org/officeDocument/2006/relationships/tags" Target="../tags/tag390.xml"/><Relationship Id="rId73" Type="http://schemas.openxmlformats.org/officeDocument/2006/relationships/tags" Target="../tags/tag411.xml"/><Relationship Id="rId78" Type="http://schemas.openxmlformats.org/officeDocument/2006/relationships/tags" Target="../tags/tag416.xml"/><Relationship Id="rId94" Type="http://schemas.openxmlformats.org/officeDocument/2006/relationships/tags" Target="../tags/tag432.xml"/><Relationship Id="rId99" Type="http://schemas.openxmlformats.org/officeDocument/2006/relationships/tags" Target="../tags/tag437.xml"/><Relationship Id="rId101" Type="http://schemas.openxmlformats.org/officeDocument/2006/relationships/tags" Target="../tags/tag439.xml"/><Relationship Id="rId122" Type="http://schemas.openxmlformats.org/officeDocument/2006/relationships/tags" Target="../tags/tag460.xml"/><Relationship Id="rId4" Type="http://schemas.openxmlformats.org/officeDocument/2006/relationships/tags" Target="../tags/tag342.xml"/><Relationship Id="rId9" Type="http://schemas.openxmlformats.org/officeDocument/2006/relationships/tags" Target="../tags/tag347.xml"/><Relationship Id="rId26" Type="http://schemas.openxmlformats.org/officeDocument/2006/relationships/tags" Target="../tags/tag364.xml"/><Relationship Id="rId47" Type="http://schemas.openxmlformats.org/officeDocument/2006/relationships/tags" Target="../tags/tag385.xml"/><Relationship Id="rId68" Type="http://schemas.openxmlformats.org/officeDocument/2006/relationships/tags" Target="../tags/tag406.xml"/><Relationship Id="rId89" Type="http://schemas.openxmlformats.org/officeDocument/2006/relationships/tags" Target="../tags/tag427.xml"/><Relationship Id="rId112" Type="http://schemas.openxmlformats.org/officeDocument/2006/relationships/tags" Target="../tags/tag450.xml"/><Relationship Id="rId133" Type="http://schemas.openxmlformats.org/officeDocument/2006/relationships/tags" Target="../tags/tag471.xml"/></Relationships>
</file>

<file path=ppt/slides/_rels/slide34.xml.rels><?xml version="1.0" encoding="UTF-8" standalone="yes"?>
<Relationships xmlns="http://schemas.openxmlformats.org/package/2006/relationships"><Relationship Id="rId26" Type="http://schemas.openxmlformats.org/officeDocument/2006/relationships/tags" Target="../tags/tag497.xml"/><Relationship Id="rId117" Type="http://schemas.openxmlformats.org/officeDocument/2006/relationships/tags" Target="../tags/tag588.xml"/><Relationship Id="rId21" Type="http://schemas.openxmlformats.org/officeDocument/2006/relationships/tags" Target="../tags/tag492.xml"/><Relationship Id="rId42" Type="http://schemas.openxmlformats.org/officeDocument/2006/relationships/tags" Target="../tags/tag513.xml"/><Relationship Id="rId47" Type="http://schemas.openxmlformats.org/officeDocument/2006/relationships/tags" Target="../tags/tag518.xml"/><Relationship Id="rId63" Type="http://schemas.openxmlformats.org/officeDocument/2006/relationships/tags" Target="../tags/tag534.xml"/><Relationship Id="rId68" Type="http://schemas.openxmlformats.org/officeDocument/2006/relationships/tags" Target="../tags/tag539.xml"/><Relationship Id="rId84" Type="http://schemas.openxmlformats.org/officeDocument/2006/relationships/tags" Target="../tags/tag555.xml"/><Relationship Id="rId89" Type="http://schemas.openxmlformats.org/officeDocument/2006/relationships/tags" Target="../tags/tag560.xml"/><Relationship Id="rId112" Type="http://schemas.openxmlformats.org/officeDocument/2006/relationships/tags" Target="../tags/tag583.xml"/><Relationship Id="rId16" Type="http://schemas.openxmlformats.org/officeDocument/2006/relationships/tags" Target="../tags/tag487.xml"/><Relationship Id="rId107" Type="http://schemas.openxmlformats.org/officeDocument/2006/relationships/tags" Target="../tags/tag578.xml"/><Relationship Id="rId11" Type="http://schemas.openxmlformats.org/officeDocument/2006/relationships/tags" Target="../tags/tag482.xml"/><Relationship Id="rId32" Type="http://schemas.openxmlformats.org/officeDocument/2006/relationships/tags" Target="../tags/tag503.xml"/><Relationship Id="rId37" Type="http://schemas.openxmlformats.org/officeDocument/2006/relationships/tags" Target="../tags/tag508.xml"/><Relationship Id="rId53" Type="http://schemas.openxmlformats.org/officeDocument/2006/relationships/tags" Target="../tags/tag524.xml"/><Relationship Id="rId58" Type="http://schemas.openxmlformats.org/officeDocument/2006/relationships/tags" Target="../tags/tag529.xml"/><Relationship Id="rId74" Type="http://schemas.openxmlformats.org/officeDocument/2006/relationships/tags" Target="../tags/tag545.xml"/><Relationship Id="rId79" Type="http://schemas.openxmlformats.org/officeDocument/2006/relationships/tags" Target="../tags/tag550.xml"/><Relationship Id="rId102" Type="http://schemas.openxmlformats.org/officeDocument/2006/relationships/tags" Target="../tags/tag573.xml"/><Relationship Id="rId5" Type="http://schemas.openxmlformats.org/officeDocument/2006/relationships/tags" Target="../tags/tag476.xml"/><Relationship Id="rId90" Type="http://schemas.openxmlformats.org/officeDocument/2006/relationships/tags" Target="../tags/tag561.xml"/><Relationship Id="rId95" Type="http://schemas.openxmlformats.org/officeDocument/2006/relationships/tags" Target="../tags/tag566.xml"/><Relationship Id="rId22" Type="http://schemas.openxmlformats.org/officeDocument/2006/relationships/tags" Target="../tags/tag493.xml"/><Relationship Id="rId27" Type="http://schemas.openxmlformats.org/officeDocument/2006/relationships/tags" Target="../tags/tag498.xml"/><Relationship Id="rId43" Type="http://schemas.openxmlformats.org/officeDocument/2006/relationships/tags" Target="../tags/tag514.xml"/><Relationship Id="rId48" Type="http://schemas.openxmlformats.org/officeDocument/2006/relationships/tags" Target="../tags/tag519.xml"/><Relationship Id="rId64" Type="http://schemas.openxmlformats.org/officeDocument/2006/relationships/tags" Target="../tags/tag535.xml"/><Relationship Id="rId69" Type="http://schemas.openxmlformats.org/officeDocument/2006/relationships/tags" Target="../tags/tag540.xml"/><Relationship Id="rId113" Type="http://schemas.openxmlformats.org/officeDocument/2006/relationships/tags" Target="../tags/tag584.xml"/><Relationship Id="rId118" Type="http://schemas.openxmlformats.org/officeDocument/2006/relationships/tags" Target="../tags/tag589.xml"/><Relationship Id="rId80" Type="http://schemas.openxmlformats.org/officeDocument/2006/relationships/tags" Target="../tags/tag551.xml"/><Relationship Id="rId85" Type="http://schemas.openxmlformats.org/officeDocument/2006/relationships/tags" Target="../tags/tag556.xml"/><Relationship Id="rId12" Type="http://schemas.openxmlformats.org/officeDocument/2006/relationships/tags" Target="../tags/tag483.xml"/><Relationship Id="rId17" Type="http://schemas.openxmlformats.org/officeDocument/2006/relationships/tags" Target="../tags/tag488.xml"/><Relationship Id="rId33" Type="http://schemas.openxmlformats.org/officeDocument/2006/relationships/tags" Target="../tags/tag504.xml"/><Relationship Id="rId38" Type="http://schemas.openxmlformats.org/officeDocument/2006/relationships/tags" Target="../tags/tag509.xml"/><Relationship Id="rId59" Type="http://schemas.openxmlformats.org/officeDocument/2006/relationships/tags" Target="../tags/tag530.xml"/><Relationship Id="rId103" Type="http://schemas.openxmlformats.org/officeDocument/2006/relationships/tags" Target="../tags/tag574.xml"/><Relationship Id="rId108" Type="http://schemas.openxmlformats.org/officeDocument/2006/relationships/tags" Target="../tags/tag579.xml"/><Relationship Id="rId54" Type="http://schemas.openxmlformats.org/officeDocument/2006/relationships/tags" Target="../tags/tag525.xml"/><Relationship Id="rId70" Type="http://schemas.openxmlformats.org/officeDocument/2006/relationships/tags" Target="../tags/tag541.xml"/><Relationship Id="rId75" Type="http://schemas.openxmlformats.org/officeDocument/2006/relationships/tags" Target="../tags/tag546.xml"/><Relationship Id="rId91" Type="http://schemas.openxmlformats.org/officeDocument/2006/relationships/tags" Target="../tags/tag562.xml"/><Relationship Id="rId96" Type="http://schemas.openxmlformats.org/officeDocument/2006/relationships/tags" Target="../tags/tag567.xml"/><Relationship Id="rId1" Type="http://schemas.openxmlformats.org/officeDocument/2006/relationships/tags" Target="../tags/tag472.xml"/><Relationship Id="rId6" Type="http://schemas.openxmlformats.org/officeDocument/2006/relationships/tags" Target="../tags/tag477.xml"/><Relationship Id="rId23" Type="http://schemas.openxmlformats.org/officeDocument/2006/relationships/tags" Target="../tags/tag494.xml"/><Relationship Id="rId28" Type="http://schemas.openxmlformats.org/officeDocument/2006/relationships/tags" Target="../tags/tag499.xml"/><Relationship Id="rId49" Type="http://schemas.openxmlformats.org/officeDocument/2006/relationships/tags" Target="../tags/tag520.xml"/><Relationship Id="rId114" Type="http://schemas.openxmlformats.org/officeDocument/2006/relationships/tags" Target="../tags/tag585.xml"/><Relationship Id="rId119" Type="http://schemas.openxmlformats.org/officeDocument/2006/relationships/tags" Target="../tags/tag590.xml"/><Relationship Id="rId44" Type="http://schemas.openxmlformats.org/officeDocument/2006/relationships/tags" Target="../tags/tag515.xml"/><Relationship Id="rId60" Type="http://schemas.openxmlformats.org/officeDocument/2006/relationships/tags" Target="../tags/tag531.xml"/><Relationship Id="rId65" Type="http://schemas.openxmlformats.org/officeDocument/2006/relationships/tags" Target="../tags/tag536.xml"/><Relationship Id="rId81" Type="http://schemas.openxmlformats.org/officeDocument/2006/relationships/tags" Target="../tags/tag552.xml"/><Relationship Id="rId86" Type="http://schemas.openxmlformats.org/officeDocument/2006/relationships/tags" Target="../tags/tag557.xml"/><Relationship Id="rId4" Type="http://schemas.openxmlformats.org/officeDocument/2006/relationships/tags" Target="../tags/tag475.xml"/><Relationship Id="rId9" Type="http://schemas.openxmlformats.org/officeDocument/2006/relationships/tags" Target="../tags/tag480.xml"/><Relationship Id="rId13" Type="http://schemas.openxmlformats.org/officeDocument/2006/relationships/tags" Target="../tags/tag484.xml"/><Relationship Id="rId18" Type="http://schemas.openxmlformats.org/officeDocument/2006/relationships/tags" Target="../tags/tag489.xml"/><Relationship Id="rId39" Type="http://schemas.openxmlformats.org/officeDocument/2006/relationships/tags" Target="../tags/tag510.xml"/><Relationship Id="rId109" Type="http://schemas.openxmlformats.org/officeDocument/2006/relationships/tags" Target="../tags/tag580.xml"/><Relationship Id="rId34" Type="http://schemas.openxmlformats.org/officeDocument/2006/relationships/tags" Target="../tags/tag505.xml"/><Relationship Id="rId50" Type="http://schemas.openxmlformats.org/officeDocument/2006/relationships/tags" Target="../tags/tag521.xml"/><Relationship Id="rId55" Type="http://schemas.openxmlformats.org/officeDocument/2006/relationships/tags" Target="../tags/tag526.xml"/><Relationship Id="rId76" Type="http://schemas.openxmlformats.org/officeDocument/2006/relationships/tags" Target="../tags/tag547.xml"/><Relationship Id="rId97" Type="http://schemas.openxmlformats.org/officeDocument/2006/relationships/tags" Target="../tags/tag568.xml"/><Relationship Id="rId104" Type="http://schemas.openxmlformats.org/officeDocument/2006/relationships/tags" Target="../tags/tag575.xml"/><Relationship Id="rId120" Type="http://schemas.openxmlformats.org/officeDocument/2006/relationships/tags" Target="../tags/tag591.xml"/><Relationship Id="rId7" Type="http://schemas.openxmlformats.org/officeDocument/2006/relationships/tags" Target="../tags/tag478.xml"/><Relationship Id="rId71" Type="http://schemas.openxmlformats.org/officeDocument/2006/relationships/tags" Target="../tags/tag542.xml"/><Relationship Id="rId92" Type="http://schemas.openxmlformats.org/officeDocument/2006/relationships/tags" Target="../tags/tag563.xml"/><Relationship Id="rId2" Type="http://schemas.openxmlformats.org/officeDocument/2006/relationships/tags" Target="../tags/tag473.xml"/><Relationship Id="rId29" Type="http://schemas.openxmlformats.org/officeDocument/2006/relationships/tags" Target="../tags/tag500.xml"/><Relationship Id="rId24" Type="http://schemas.openxmlformats.org/officeDocument/2006/relationships/tags" Target="../tags/tag495.xml"/><Relationship Id="rId40" Type="http://schemas.openxmlformats.org/officeDocument/2006/relationships/tags" Target="../tags/tag511.xml"/><Relationship Id="rId45" Type="http://schemas.openxmlformats.org/officeDocument/2006/relationships/tags" Target="../tags/tag516.xml"/><Relationship Id="rId66" Type="http://schemas.openxmlformats.org/officeDocument/2006/relationships/tags" Target="../tags/tag537.xml"/><Relationship Id="rId87" Type="http://schemas.openxmlformats.org/officeDocument/2006/relationships/tags" Target="../tags/tag558.xml"/><Relationship Id="rId110" Type="http://schemas.openxmlformats.org/officeDocument/2006/relationships/tags" Target="../tags/tag581.xml"/><Relationship Id="rId115" Type="http://schemas.openxmlformats.org/officeDocument/2006/relationships/tags" Target="../tags/tag586.xml"/><Relationship Id="rId61" Type="http://schemas.openxmlformats.org/officeDocument/2006/relationships/tags" Target="../tags/tag532.xml"/><Relationship Id="rId82" Type="http://schemas.openxmlformats.org/officeDocument/2006/relationships/tags" Target="../tags/tag553.xml"/><Relationship Id="rId19" Type="http://schemas.openxmlformats.org/officeDocument/2006/relationships/tags" Target="../tags/tag490.xml"/><Relationship Id="rId14" Type="http://schemas.openxmlformats.org/officeDocument/2006/relationships/tags" Target="../tags/tag485.xml"/><Relationship Id="rId30" Type="http://schemas.openxmlformats.org/officeDocument/2006/relationships/tags" Target="../tags/tag501.xml"/><Relationship Id="rId35" Type="http://schemas.openxmlformats.org/officeDocument/2006/relationships/tags" Target="../tags/tag506.xml"/><Relationship Id="rId56" Type="http://schemas.openxmlformats.org/officeDocument/2006/relationships/tags" Target="../tags/tag527.xml"/><Relationship Id="rId77" Type="http://schemas.openxmlformats.org/officeDocument/2006/relationships/tags" Target="../tags/tag548.xml"/><Relationship Id="rId100" Type="http://schemas.openxmlformats.org/officeDocument/2006/relationships/tags" Target="../tags/tag571.xml"/><Relationship Id="rId105" Type="http://schemas.openxmlformats.org/officeDocument/2006/relationships/tags" Target="../tags/tag576.xml"/><Relationship Id="rId8" Type="http://schemas.openxmlformats.org/officeDocument/2006/relationships/tags" Target="../tags/tag479.xml"/><Relationship Id="rId51" Type="http://schemas.openxmlformats.org/officeDocument/2006/relationships/tags" Target="../tags/tag522.xml"/><Relationship Id="rId72" Type="http://schemas.openxmlformats.org/officeDocument/2006/relationships/tags" Target="../tags/tag543.xml"/><Relationship Id="rId93" Type="http://schemas.openxmlformats.org/officeDocument/2006/relationships/tags" Target="../tags/tag564.xml"/><Relationship Id="rId98" Type="http://schemas.openxmlformats.org/officeDocument/2006/relationships/tags" Target="../tags/tag569.xml"/><Relationship Id="rId121" Type="http://schemas.openxmlformats.org/officeDocument/2006/relationships/tags" Target="../tags/tag592.xml"/><Relationship Id="rId3" Type="http://schemas.openxmlformats.org/officeDocument/2006/relationships/tags" Target="../tags/tag474.xml"/><Relationship Id="rId25" Type="http://schemas.openxmlformats.org/officeDocument/2006/relationships/tags" Target="../tags/tag496.xml"/><Relationship Id="rId46" Type="http://schemas.openxmlformats.org/officeDocument/2006/relationships/tags" Target="../tags/tag517.xml"/><Relationship Id="rId67" Type="http://schemas.openxmlformats.org/officeDocument/2006/relationships/tags" Target="../tags/tag538.xml"/><Relationship Id="rId116" Type="http://schemas.openxmlformats.org/officeDocument/2006/relationships/tags" Target="../tags/tag587.xml"/><Relationship Id="rId20" Type="http://schemas.openxmlformats.org/officeDocument/2006/relationships/tags" Target="../tags/tag491.xml"/><Relationship Id="rId41" Type="http://schemas.openxmlformats.org/officeDocument/2006/relationships/tags" Target="../tags/tag512.xml"/><Relationship Id="rId62" Type="http://schemas.openxmlformats.org/officeDocument/2006/relationships/tags" Target="../tags/tag533.xml"/><Relationship Id="rId83" Type="http://schemas.openxmlformats.org/officeDocument/2006/relationships/tags" Target="../tags/tag554.xml"/><Relationship Id="rId88" Type="http://schemas.openxmlformats.org/officeDocument/2006/relationships/tags" Target="../tags/tag559.xml"/><Relationship Id="rId111" Type="http://schemas.openxmlformats.org/officeDocument/2006/relationships/tags" Target="../tags/tag582.xml"/><Relationship Id="rId15" Type="http://schemas.openxmlformats.org/officeDocument/2006/relationships/tags" Target="../tags/tag486.xml"/><Relationship Id="rId36" Type="http://schemas.openxmlformats.org/officeDocument/2006/relationships/tags" Target="../tags/tag507.xml"/><Relationship Id="rId57" Type="http://schemas.openxmlformats.org/officeDocument/2006/relationships/tags" Target="../tags/tag528.xml"/><Relationship Id="rId106" Type="http://schemas.openxmlformats.org/officeDocument/2006/relationships/tags" Target="../tags/tag577.xml"/><Relationship Id="rId10" Type="http://schemas.openxmlformats.org/officeDocument/2006/relationships/tags" Target="../tags/tag481.xml"/><Relationship Id="rId31" Type="http://schemas.openxmlformats.org/officeDocument/2006/relationships/tags" Target="../tags/tag502.xml"/><Relationship Id="rId52" Type="http://schemas.openxmlformats.org/officeDocument/2006/relationships/tags" Target="../tags/tag523.xml"/><Relationship Id="rId73" Type="http://schemas.openxmlformats.org/officeDocument/2006/relationships/tags" Target="../tags/tag544.xml"/><Relationship Id="rId78" Type="http://schemas.openxmlformats.org/officeDocument/2006/relationships/tags" Target="../tags/tag549.xml"/><Relationship Id="rId94" Type="http://schemas.openxmlformats.org/officeDocument/2006/relationships/tags" Target="../tags/tag565.xml"/><Relationship Id="rId99" Type="http://schemas.openxmlformats.org/officeDocument/2006/relationships/tags" Target="../tags/tag570.xml"/><Relationship Id="rId101" Type="http://schemas.openxmlformats.org/officeDocument/2006/relationships/tags" Target="../tags/tag572.xml"/><Relationship Id="rId122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6" Type="http://schemas.openxmlformats.org/officeDocument/2006/relationships/tags" Target="../tags/tag618.xml"/><Relationship Id="rId117" Type="http://schemas.openxmlformats.org/officeDocument/2006/relationships/tags" Target="../tags/tag709.xml"/><Relationship Id="rId21" Type="http://schemas.openxmlformats.org/officeDocument/2006/relationships/tags" Target="../tags/tag613.xml"/><Relationship Id="rId42" Type="http://schemas.openxmlformats.org/officeDocument/2006/relationships/tags" Target="../tags/tag634.xml"/><Relationship Id="rId47" Type="http://schemas.openxmlformats.org/officeDocument/2006/relationships/tags" Target="../tags/tag639.xml"/><Relationship Id="rId63" Type="http://schemas.openxmlformats.org/officeDocument/2006/relationships/tags" Target="../tags/tag655.xml"/><Relationship Id="rId68" Type="http://schemas.openxmlformats.org/officeDocument/2006/relationships/tags" Target="../tags/tag660.xml"/><Relationship Id="rId84" Type="http://schemas.openxmlformats.org/officeDocument/2006/relationships/tags" Target="../tags/tag676.xml"/><Relationship Id="rId89" Type="http://schemas.openxmlformats.org/officeDocument/2006/relationships/tags" Target="../tags/tag681.xml"/><Relationship Id="rId112" Type="http://schemas.openxmlformats.org/officeDocument/2006/relationships/tags" Target="../tags/tag704.xml"/><Relationship Id="rId16" Type="http://schemas.openxmlformats.org/officeDocument/2006/relationships/tags" Target="../tags/tag608.xml"/><Relationship Id="rId107" Type="http://schemas.openxmlformats.org/officeDocument/2006/relationships/tags" Target="../tags/tag699.xml"/><Relationship Id="rId11" Type="http://schemas.openxmlformats.org/officeDocument/2006/relationships/tags" Target="../tags/tag603.xml"/><Relationship Id="rId32" Type="http://schemas.openxmlformats.org/officeDocument/2006/relationships/tags" Target="../tags/tag624.xml"/><Relationship Id="rId37" Type="http://schemas.openxmlformats.org/officeDocument/2006/relationships/tags" Target="../tags/tag629.xml"/><Relationship Id="rId53" Type="http://schemas.openxmlformats.org/officeDocument/2006/relationships/tags" Target="../tags/tag645.xml"/><Relationship Id="rId58" Type="http://schemas.openxmlformats.org/officeDocument/2006/relationships/tags" Target="../tags/tag650.xml"/><Relationship Id="rId74" Type="http://schemas.openxmlformats.org/officeDocument/2006/relationships/tags" Target="../tags/tag666.xml"/><Relationship Id="rId79" Type="http://schemas.openxmlformats.org/officeDocument/2006/relationships/tags" Target="../tags/tag671.xml"/><Relationship Id="rId102" Type="http://schemas.openxmlformats.org/officeDocument/2006/relationships/tags" Target="../tags/tag694.xml"/><Relationship Id="rId5" Type="http://schemas.openxmlformats.org/officeDocument/2006/relationships/tags" Target="../tags/tag597.xml"/><Relationship Id="rId90" Type="http://schemas.openxmlformats.org/officeDocument/2006/relationships/tags" Target="../tags/tag682.xml"/><Relationship Id="rId95" Type="http://schemas.openxmlformats.org/officeDocument/2006/relationships/tags" Target="../tags/tag687.xml"/><Relationship Id="rId22" Type="http://schemas.openxmlformats.org/officeDocument/2006/relationships/tags" Target="../tags/tag614.xml"/><Relationship Id="rId27" Type="http://schemas.openxmlformats.org/officeDocument/2006/relationships/tags" Target="../tags/tag619.xml"/><Relationship Id="rId43" Type="http://schemas.openxmlformats.org/officeDocument/2006/relationships/tags" Target="../tags/tag635.xml"/><Relationship Id="rId48" Type="http://schemas.openxmlformats.org/officeDocument/2006/relationships/tags" Target="../tags/tag640.xml"/><Relationship Id="rId64" Type="http://schemas.openxmlformats.org/officeDocument/2006/relationships/tags" Target="../tags/tag656.xml"/><Relationship Id="rId69" Type="http://schemas.openxmlformats.org/officeDocument/2006/relationships/tags" Target="../tags/tag661.xml"/><Relationship Id="rId113" Type="http://schemas.openxmlformats.org/officeDocument/2006/relationships/tags" Target="../tags/tag705.xml"/><Relationship Id="rId118" Type="http://schemas.openxmlformats.org/officeDocument/2006/relationships/tags" Target="../tags/tag710.xml"/><Relationship Id="rId80" Type="http://schemas.openxmlformats.org/officeDocument/2006/relationships/tags" Target="../tags/tag672.xml"/><Relationship Id="rId85" Type="http://schemas.openxmlformats.org/officeDocument/2006/relationships/tags" Target="../tags/tag677.xml"/><Relationship Id="rId12" Type="http://schemas.openxmlformats.org/officeDocument/2006/relationships/tags" Target="../tags/tag604.xml"/><Relationship Id="rId17" Type="http://schemas.openxmlformats.org/officeDocument/2006/relationships/tags" Target="../tags/tag609.xml"/><Relationship Id="rId33" Type="http://schemas.openxmlformats.org/officeDocument/2006/relationships/tags" Target="../tags/tag625.xml"/><Relationship Id="rId38" Type="http://schemas.openxmlformats.org/officeDocument/2006/relationships/tags" Target="../tags/tag630.xml"/><Relationship Id="rId59" Type="http://schemas.openxmlformats.org/officeDocument/2006/relationships/tags" Target="../tags/tag651.xml"/><Relationship Id="rId103" Type="http://schemas.openxmlformats.org/officeDocument/2006/relationships/tags" Target="../tags/tag695.xml"/><Relationship Id="rId108" Type="http://schemas.openxmlformats.org/officeDocument/2006/relationships/tags" Target="../tags/tag700.xml"/><Relationship Id="rId54" Type="http://schemas.openxmlformats.org/officeDocument/2006/relationships/tags" Target="../tags/tag646.xml"/><Relationship Id="rId70" Type="http://schemas.openxmlformats.org/officeDocument/2006/relationships/tags" Target="../tags/tag662.xml"/><Relationship Id="rId75" Type="http://schemas.openxmlformats.org/officeDocument/2006/relationships/tags" Target="../tags/tag667.xml"/><Relationship Id="rId91" Type="http://schemas.openxmlformats.org/officeDocument/2006/relationships/tags" Target="../tags/tag683.xml"/><Relationship Id="rId96" Type="http://schemas.openxmlformats.org/officeDocument/2006/relationships/tags" Target="../tags/tag688.xml"/><Relationship Id="rId1" Type="http://schemas.openxmlformats.org/officeDocument/2006/relationships/tags" Target="../tags/tag593.xml"/><Relationship Id="rId6" Type="http://schemas.openxmlformats.org/officeDocument/2006/relationships/tags" Target="../tags/tag598.xml"/><Relationship Id="rId23" Type="http://schemas.openxmlformats.org/officeDocument/2006/relationships/tags" Target="../tags/tag615.xml"/><Relationship Id="rId28" Type="http://schemas.openxmlformats.org/officeDocument/2006/relationships/tags" Target="../tags/tag620.xml"/><Relationship Id="rId49" Type="http://schemas.openxmlformats.org/officeDocument/2006/relationships/tags" Target="../tags/tag641.xml"/><Relationship Id="rId114" Type="http://schemas.openxmlformats.org/officeDocument/2006/relationships/tags" Target="../tags/tag706.xml"/><Relationship Id="rId119" Type="http://schemas.openxmlformats.org/officeDocument/2006/relationships/tags" Target="../tags/tag711.xml"/><Relationship Id="rId44" Type="http://schemas.openxmlformats.org/officeDocument/2006/relationships/tags" Target="../tags/tag636.xml"/><Relationship Id="rId60" Type="http://schemas.openxmlformats.org/officeDocument/2006/relationships/tags" Target="../tags/tag652.xml"/><Relationship Id="rId65" Type="http://schemas.openxmlformats.org/officeDocument/2006/relationships/tags" Target="../tags/tag657.xml"/><Relationship Id="rId81" Type="http://schemas.openxmlformats.org/officeDocument/2006/relationships/tags" Target="../tags/tag673.xml"/><Relationship Id="rId86" Type="http://schemas.openxmlformats.org/officeDocument/2006/relationships/tags" Target="../tags/tag678.xml"/><Relationship Id="rId4" Type="http://schemas.openxmlformats.org/officeDocument/2006/relationships/tags" Target="../tags/tag596.xml"/><Relationship Id="rId9" Type="http://schemas.openxmlformats.org/officeDocument/2006/relationships/tags" Target="../tags/tag601.xml"/><Relationship Id="rId13" Type="http://schemas.openxmlformats.org/officeDocument/2006/relationships/tags" Target="../tags/tag605.xml"/><Relationship Id="rId18" Type="http://schemas.openxmlformats.org/officeDocument/2006/relationships/tags" Target="../tags/tag610.xml"/><Relationship Id="rId39" Type="http://schemas.openxmlformats.org/officeDocument/2006/relationships/tags" Target="../tags/tag631.xml"/><Relationship Id="rId109" Type="http://schemas.openxmlformats.org/officeDocument/2006/relationships/tags" Target="../tags/tag701.xml"/><Relationship Id="rId34" Type="http://schemas.openxmlformats.org/officeDocument/2006/relationships/tags" Target="../tags/tag626.xml"/><Relationship Id="rId50" Type="http://schemas.openxmlformats.org/officeDocument/2006/relationships/tags" Target="../tags/tag642.xml"/><Relationship Id="rId55" Type="http://schemas.openxmlformats.org/officeDocument/2006/relationships/tags" Target="../tags/tag647.xml"/><Relationship Id="rId76" Type="http://schemas.openxmlformats.org/officeDocument/2006/relationships/tags" Target="../tags/tag668.xml"/><Relationship Id="rId97" Type="http://schemas.openxmlformats.org/officeDocument/2006/relationships/tags" Target="../tags/tag689.xml"/><Relationship Id="rId104" Type="http://schemas.openxmlformats.org/officeDocument/2006/relationships/tags" Target="../tags/tag696.xml"/><Relationship Id="rId120" Type="http://schemas.openxmlformats.org/officeDocument/2006/relationships/tags" Target="../tags/tag712.xml"/><Relationship Id="rId7" Type="http://schemas.openxmlformats.org/officeDocument/2006/relationships/tags" Target="../tags/tag599.xml"/><Relationship Id="rId71" Type="http://schemas.openxmlformats.org/officeDocument/2006/relationships/tags" Target="../tags/tag663.xml"/><Relationship Id="rId92" Type="http://schemas.openxmlformats.org/officeDocument/2006/relationships/tags" Target="../tags/tag684.xml"/><Relationship Id="rId2" Type="http://schemas.openxmlformats.org/officeDocument/2006/relationships/tags" Target="../tags/tag594.xml"/><Relationship Id="rId29" Type="http://schemas.openxmlformats.org/officeDocument/2006/relationships/tags" Target="../tags/tag621.xml"/><Relationship Id="rId24" Type="http://schemas.openxmlformats.org/officeDocument/2006/relationships/tags" Target="../tags/tag616.xml"/><Relationship Id="rId40" Type="http://schemas.openxmlformats.org/officeDocument/2006/relationships/tags" Target="../tags/tag632.xml"/><Relationship Id="rId45" Type="http://schemas.openxmlformats.org/officeDocument/2006/relationships/tags" Target="../tags/tag637.xml"/><Relationship Id="rId66" Type="http://schemas.openxmlformats.org/officeDocument/2006/relationships/tags" Target="../tags/tag658.xml"/><Relationship Id="rId87" Type="http://schemas.openxmlformats.org/officeDocument/2006/relationships/tags" Target="../tags/tag679.xml"/><Relationship Id="rId110" Type="http://schemas.openxmlformats.org/officeDocument/2006/relationships/tags" Target="../tags/tag702.xml"/><Relationship Id="rId115" Type="http://schemas.openxmlformats.org/officeDocument/2006/relationships/tags" Target="../tags/tag707.xml"/><Relationship Id="rId61" Type="http://schemas.openxmlformats.org/officeDocument/2006/relationships/tags" Target="../tags/tag653.xml"/><Relationship Id="rId82" Type="http://schemas.openxmlformats.org/officeDocument/2006/relationships/tags" Target="../tags/tag674.xml"/><Relationship Id="rId19" Type="http://schemas.openxmlformats.org/officeDocument/2006/relationships/tags" Target="../tags/tag611.xml"/><Relationship Id="rId14" Type="http://schemas.openxmlformats.org/officeDocument/2006/relationships/tags" Target="../tags/tag606.xml"/><Relationship Id="rId30" Type="http://schemas.openxmlformats.org/officeDocument/2006/relationships/tags" Target="../tags/tag622.xml"/><Relationship Id="rId35" Type="http://schemas.openxmlformats.org/officeDocument/2006/relationships/tags" Target="../tags/tag627.xml"/><Relationship Id="rId56" Type="http://schemas.openxmlformats.org/officeDocument/2006/relationships/tags" Target="../tags/tag648.xml"/><Relationship Id="rId77" Type="http://schemas.openxmlformats.org/officeDocument/2006/relationships/tags" Target="../tags/tag669.xml"/><Relationship Id="rId100" Type="http://schemas.openxmlformats.org/officeDocument/2006/relationships/tags" Target="../tags/tag692.xml"/><Relationship Id="rId105" Type="http://schemas.openxmlformats.org/officeDocument/2006/relationships/tags" Target="../tags/tag697.xml"/><Relationship Id="rId8" Type="http://schemas.openxmlformats.org/officeDocument/2006/relationships/tags" Target="../tags/tag600.xml"/><Relationship Id="rId51" Type="http://schemas.openxmlformats.org/officeDocument/2006/relationships/tags" Target="../tags/tag643.xml"/><Relationship Id="rId72" Type="http://schemas.openxmlformats.org/officeDocument/2006/relationships/tags" Target="../tags/tag664.xml"/><Relationship Id="rId93" Type="http://schemas.openxmlformats.org/officeDocument/2006/relationships/tags" Target="../tags/tag685.xml"/><Relationship Id="rId98" Type="http://schemas.openxmlformats.org/officeDocument/2006/relationships/tags" Target="../tags/tag690.xml"/><Relationship Id="rId121" Type="http://schemas.openxmlformats.org/officeDocument/2006/relationships/tags" Target="../tags/tag713.xml"/><Relationship Id="rId3" Type="http://schemas.openxmlformats.org/officeDocument/2006/relationships/tags" Target="../tags/tag595.xml"/><Relationship Id="rId25" Type="http://schemas.openxmlformats.org/officeDocument/2006/relationships/tags" Target="../tags/tag617.xml"/><Relationship Id="rId46" Type="http://schemas.openxmlformats.org/officeDocument/2006/relationships/tags" Target="../tags/tag638.xml"/><Relationship Id="rId67" Type="http://schemas.openxmlformats.org/officeDocument/2006/relationships/tags" Target="../tags/tag659.xml"/><Relationship Id="rId116" Type="http://schemas.openxmlformats.org/officeDocument/2006/relationships/tags" Target="../tags/tag708.xml"/><Relationship Id="rId20" Type="http://schemas.openxmlformats.org/officeDocument/2006/relationships/tags" Target="../tags/tag612.xml"/><Relationship Id="rId41" Type="http://schemas.openxmlformats.org/officeDocument/2006/relationships/tags" Target="../tags/tag633.xml"/><Relationship Id="rId62" Type="http://schemas.openxmlformats.org/officeDocument/2006/relationships/tags" Target="../tags/tag654.xml"/><Relationship Id="rId83" Type="http://schemas.openxmlformats.org/officeDocument/2006/relationships/tags" Target="../tags/tag675.xml"/><Relationship Id="rId88" Type="http://schemas.openxmlformats.org/officeDocument/2006/relationships/tags" Target="../tags/tag680.xml"/><Relationship Id="rId111" Type="http://schemas.openxmlformats.org/officeDocument/2006/relationships/tags" Target="../tags/tag703.xml"/><Relationship Id="rId15" Type="http://schemas.openxmlformats.org/officeDocument/2006/relationships/tags" Target="../tags/tag607.xml"/><Relationship Id="rId36" Type="http://schemas.openxmlformats.org/officeDocument/2006/relationships/tags" Target="../tags/tag628.xml"/><Relationship Id="rId57" Type="http://schemas.openxmlformats.org/officeDocument/2006/relationships/tags" Target="../tags/tag649.xml"/><Relationship Id="rId106" Type="http://schemas.openxmlformats.org/officeDocument/2006/relationships/tags" Target="../tags/tag698.xml"/><Relationship Id="rId10" Type="http://schemas.openxmlformats.org/officeDocument/2006/relationships/tags" Target="../tags/tag602.xml"/><Relationship Id="rId31" Type="http://schemas.openxmlformats.org/officeDocument/2006/relationships/tags" Target="../tags/tag623.xml"/><Relationship Id="rId52" Type="http://schemas.openxmlformats.org/officeDocument/2006/relationships/tags" Target="../tags/tag644.xml"/><Relationship Id="rId73" Type="http://schemas.openxmlformats.org/officeDocument/2006/relationships/tags" Target="../tags/tag665.xml"/><Relationship Id="rId78" Type="http://schemas.openxmlformats.org/officeDocument/2006/relationships/tags" Target="../tags/tag670.xml"/><Relationship Id="rId94" Type="http://schemas.openxmlformats.org/officeDocument/2006/relationships/tags" Target="../tags/tag686.xml"/><Relationship Id="rId99" Type="http://schemas.openxmlformats.org/officeDocument/2006/relationships/tags" Target="../tags/tag691.xml"/><Relationship Id="rId101" Type="http://schemas.openxmlformats.org/officeDocument/2006/relationships/tags" Target="../tags/tag693.xml"/><Relationship Id="rId122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6" Type="http://schemas.openxmlformats.org/officeDocument/2006/relationships/tags" Target="../tags/tag739.xml"/><Relationship Id="rId117" Type="http://schemas.openxmlformats.org/officeDocument/2006/relationships/tags" Target="../tags/tag830.xml"/><Relationship Id="rId21" Type="http://schemas.openxmlformats.org/officeDocument/2006/relationships/tags" Target="../tags/tag734.xml"/><Relationship Id="rId42" Type="http://schemas.openxmlformats.org/officeDocument/2006/relationships/tags" Target="../tags/tag755.xml"/><Relationship Id="rId47" Type="http://schemas.openxmlformats.org/officeDocument/2006/relationships/tags" Target="../tags/tag760.xml"/><Relationship Id="rId63" Type="http://schemas.openxmlformats.org/officeDocument/2006/relationships/tags" Target="../tags/tag776.xml"/><Relationship Id="rId68" Type="http://schemas.openxmlformats.org/officeDocument/2006/relationships/tags" Target="../tags/tag781.xml"/><Relationship Id="rId84" Type="http://schemas.openxmlformats.org/officeDocument/2006/relationships/tags" Target="../tags/tag797.xml"/><Relationship Id="rId89" Type="http://schemas.openxmlformats.org/officeDocument/2006/relationships/tags" Target="../tags/tag802.xml"/><Relationship Id="rId112" Type="http://schemas.openxmlformats.org/officeDocument/2006/relationships/tags" Target="../tags/tag825.xml"/><Relationship Id="rId16" Type="http://schemas.openxmlformats.org/officeDocument/2006/relationships/tags" Target="../tags/tag729.xml"/><Relationship Id="rId107" Type="http://schemas.openxmlformats.org/officeDocument/2006/relationships/tags" Target="../tags/tag820.xml"/><Relationship Id="rId11" Type="http://schemas.openxmlformats.org/officeDocument/2006/relationships/tags" Target="../tags/tag724.xml"/><Relationship Id="rId32" Type="http://schemas.openxmlformats.org/officeDocument/2006/relationships/tags" Target="../tags/tag745.xml"/><Relationship Id="rId37" Type="http://schemas.openxmlformats.org/officeDocument/2006/relationships/tags" Target="../tags/tag750.xml"/><Relationship Id="rId53" Type="http://schemas.openxmlformats.org/officeDocument/2006/relationships/tags" Target="../tags/tag766.xml"/><Relationship Id="rId58" Type="http://schemas.openxmlformats.org/officeDocument/2006/relationships/tags" Target="../tags/tag771.xml"/><Relationship Id="rId74" Type="http://schemas.openxmlformats.org/officeDocument/2006/relationships/tags" Target="../tags/tag787.xml"/><Relationship Id="rId79" Type="http://schemas.openxmlformats.org/officeDocument/2006/relationships/tags" Target="../tags/tag792.xml"/><Relationship Id="rId102" Type="http://schemas.openxmlformats.org/officeDocument/2006/relationships/tags" Target="../tags/tag815.xml"/><Relationship Id="rId5" Type="http://schemas.openxmlformats.org/officeDocument/2006/relationships/tags" Target="../tags/tag718.xml"/><Relationship Id="rId90" Type="http://schemas.openxmlformats.org/officeDocument/2006/relationships/tags" Target="../tags/tag803.xml"/><Relationship Id="rId95" Type="http://schemas.openxmlformats.org/officeDocument/2006/relationships/tags" Target="../tags/tag808.xml"/><Relationship Id="rId22" Type="http://schemas.openxmlformats.org/officeDocument/2006/relationships/tags" Target="../tags/tag735.xml"/><Relationship Id="rId27" Type="http://schemas.openxmlformats.org/officeDocument/2006/relationships/tags" Target="../tags/tag740.xml"/><Relationship Id="rId43" Type="http://schemas.openxmlformats.org/officeDocument/2006/relationships/tags" Target="../tags/tag756.xml"/><Relationship Id="rId48" Type="http://schemas.openxmlformats.org/officeDocument/2006/relationships/tags" Target="../tags/tag761.xml"/><Relationship Id="rId64" Type="http://schemas.openxmlformats.org/officeDocument/2006/relationships/tags" Target="../tags/tag777.xml"/><Relationship Id="rId69" Type="http://schemas.openxmlformats.org/officeDocument/2006/relationships/tags" Target="../tags/tag782.xml"/><Relationship Id="rId113" Type="http://schemas.openxmlformats.org/officeDocument/2006/relationships/tags" Target="../tags/tag826.xml"/><Relationship Id="rId118" Type="http://schemas.openxmlformats.org/officeDocument/2006/relationships/tags" Target="../tags/tag831.xml"/><Relationship Id="rId80" Type="http://schemas.openxmlformats.org/officeDocument/2006/relationships/tags" Target="../tags/tag793.xml"/><Relationship Id="rId85" Type="http://schemas.openxmlformats.org/officeDocument/2006/relationships/tags" Target="../tags/tag798.xml"/><Relationship Id="rId12" Type="http://schemas.openxmlformats.org/officeDocument/2006/relationships/tags" Target="../tags/tag725.xml"/><Relationship Id="rId17" Type="http://schemas.openxmlformats.org/officeDocument/2006/relationships/tags" Target="../tags/tag730.xml"/><Relationship Id="rId33" Type="http://schemas.openxmlformats.org/officeDocument/2006/relationships/tags" Target="../tags/tag746.xml"/><Relationship Id="rId38" Type="http://schemas.openxmlformats.org/officeDocument/2006/relationships/tags" Target="../tags/tag751.xml"/><Relationship Id="rId59" Type="http://schemas.openxmlformats.org/officeDocument/2006/relationships/tags" Target="../tags/tag772.xml"/><Relationship Id="rId103" Type="http://schemas.openxmlformats.org/officeDocument/2006/relationships/tags" Target="../tags/tag816.xml"/><Relationship Id="rId108" Type="http://schemas.openxmlformats.org/officeDocument/2006/relationships/tags" Target="../tags/tag821.xml"/><Relationship Id="rId54" Type="http://schemas.openxmlformats.org/officeDocument/2006/relationships/tags" Target="../tags/tag767.xml"/><Relationship Id="rId70" Type="http://schemas.openxmlformats.org/officeDocument/2006/relationships/tags" Target="../tags/tag783.xml"/><Relationship Id="rId75" Type="http://schemas.openxmlformats.org/officeDocument/2006/relationships/tags" Target="../tags/tag788.xml"/><Relationship Id="rId91" Type="http://schemas.openxmlformats.org/officeDocument/2006/relationships/tags" Target="../tags/tag804.xml"/><Relationship Id="rId96" Type="http://schemas.openxmlformats.org/officeDocument/2006/relationships/tags" Target="../tags/tag809.xml"/><Relationship Id="rId1" Type="http://schemas.openxmlformats.org/officeDocument/2006/relationships/tags" Target="../tags/tag714.xml"/><Relationship Id="rId6" Type="http://schemas.openxmlformats.org/officeDocument/2006/relationships/tags" Target="../tags/tag719.xml"/><Relationship Id="rId23" Type="http://schemas.openxmlformats.org/officeDocument/2006/relationships/tags" Target="../tags/tag736.xml"/><Relationship Id="rId28" Type="http://schemas.openxmlformats.org/officeDocument/2006/relationships/tags" Target="../tags/tag741.xml"/><Relationship Id="rId49" Type="http://schemas.openxmlformats.org/officeDocument/2006/relationships/tags" Target="../tags/tag762.xml"/><Relationship Id="rId114" Type="http://schemas.openxmlformats.org/officeDocument/2006/relationships/tags" Target="../tags/tag827.xml"/><Relationship Id="rId119" Type="http://schemas.openxmlformats.org/officeDocument/2006/relationships/tags" Target="../tags/tag832.xml"/><Relationship Id="rId44" Type="http://schemas.openxmlformats.org/officeDocument/2006/relationships/tags" Target="../tags/tag757.xml"/><Relationship Id="rId60" Type="http://schemas.openxmlformats.org/officeDocument/2006/relationships/tags" Target="../tags/tag773.xml"/><Relationship Id="rId65" Type="http://schemas.openxmlformats.org/officeDocument/2006/relationships/tags" Target="../tags/tag778.xml"/><Relationship Id="rId81" Type="http://schemas.openxmlformats.org/officeDocument/2006/relationships/tags" Target="../tags/tag794.xml"/><Relationship Id="rId86" Type="http://schemas.openxmlformats.org/officeDocument/2006/relationships/tags" Target="../tags/tag799.xml"/><Relationship Id="rId4" Type="http://schemas.openxmlformats.org/officeDocument/2006/relationships/tags" Target="../tags/tag717.xml"/><Relationship Id="rId9" Type="http://schemas.openxmlformats.org/officeDocument/2006/relationships/tags" Target="../tags/tag722.xml"/><Relationship Id="rId13" Type="http://schemas.openxmlformats.org/officeDocument/2006/relationships/tags" Target="../tags/tag726.xml"/><Relationship Id="rId18" Type="http://schemas.openxmlformats.org/officeDocument/2006/relationships/tags" Target="../tags/tag731.xml"/><Relationship Id="rId39" Type="http://schemas.openxmlformats.org/officeDocument/2006/relationships/tags" Target="../tags/tag752.xml"/><Relationship Id="rId109" Type="http://schemas.openxmlformats.org/officeDocument/2006/relationships/tags" Target="../tags/tag822.xml"/><Relationship Id="rId34" Type="http://schemas.openxmlformats.org/officeDocument/2006/relationships/tags" Target="../tags/tag747.xml"/><Relationship Id="rId50" Type="http://schemas.openxmlformats.org/officeDocument/2006/relationships/tags" Target="../tags/tag763.xml"/><Relationship Id="rId55" Type="http://schemas.openxmlformats.org/officeDocument/2006/relationships/tags" Target="../tags/tag768.xml"/><Relationship Id="rId76" Type="http://schemas.openxmlformats.org/officeDocument/2006/relationships/tags" Target="../tags/tag789.xml"/><Relationship Id="rId97" Type="http://schemas.openxmlformats.org/officeDocument/2006/relationships/tags" Target="../tags/tag810.xml"/><Relationship Id="rId104" Type="http://schemas.openxmlformats.org/officeDocument/2006/relationships/tags" Target="../tags/tag817.xml"/><Relationship Id="rId120" Type="http://schemas.openxmlformats.org/officeDocument/2006/relationships/tags" Target="../tags/tag833.xml"/><Relationship Id="rId7" Type="http://schemas.openxmlformats.org/officeDocument/2006/relationships/tags" Target="../tags/tag720.xml"/><Relationship Id="rId71" Type="http://schemas.openxmlformats.org/officeDocument/2006/relationships/tags" Target="../tags/tag784.xml"/><Relationship Id="rId92" Type="http://schemas.openxmlformats.org/officeDocument/2006/relationships/tags" Target="../tags/tag805.xml"/><Relationship Id="rId2" Type="http://schemas.openxmlformats.org/officeDocument/2006/relationships/tags" Target="../tags/tag715.xml"/><Relationship Id="rId29" Type="http://schemas.openxmlformats.org/officeDocument/2006/relationships/tags" Target="../tags/tag742.xml"/><Relationship Id="rId24" Type="http://schemas.openxmlformats.org/officeDocument/2006/relationships/tags" Target="../tags/tag737.xml"/><Relationship Id="rId40" Type="http://schemas.openxmlformats.org/officeDocument/2006/relationships/tags" Target="../tags/tag753.xml"/><Relationship Id="rId45" Type="http://schemas.openxmlformats.org/officeDocument/2006/relationships/tags" Target="../tags/tag758.xml"/><Relationship Id="rId66" Type="http://schemas.openxmlformats.org/officeDocument/2006/relationships/tags" Target="../tags/tag779.xml"/><Relationship Id="rId87" Type="http://schemas.openxmlformats.org/officeDocument/2006/relationships/tags" Target="../tags/tag800.xml"/><Relationship Id="rId110" Type="http://schemas.openxmlformats.org/officeDocument/2006/relationships/tags" Target="../tags/tag823.xml"/><Relationship Id="rId115" Type="http://schemas.openxmlformats.org/officeDocument/2006/relationships/tags" Target="../tags/tag828.xml"/><Relationship Id="rId61" Type="http://schemas.openxmlformats.org/officeDocument/2006/relationships/tags" Target="../tags/tag774.xml"/><Relationship Id="rId82" Type="http://schemas.openxmlformats.org/officeDocument/2006/relationships/tags" Target="../tags/tag795.xml"/><Relationship Id="rId19" Type="http://schemas.openxmlformats.org/officeDocument/2006/relationships/tags" Target="../tags/tag732.xml"/><Relationship Id="rId14" Type="http://schemas.openxmlformats.org/officeDocument/2006/relationships/tags" Target="../tags/tag727.xml"/><Relationship Id="rId30" Type="http://schemas.openxmlformats.org/officeDocument/2006/relationships/tags" Target="../tags/tag743.xml"/><Relationship Id="rId35" Type="http://schemas.openxmlformats.org/officeDocument/2006/relationships/tags" Target="../tags/tag748.xml"/><Relationship Id="rId56" Type="http://schemas.openxmlformats.org/officeDocument/2006/relationships/tags" Target="../tags/tag769.xml"/><Relationship Id="rId77" Type="http://schemas.openxmlformats.org/officeDocument/2006/relationships/tags" Target="../tags/tag790.xml"/><Relationship Id="rId100" Type="http://schemas.openxmlformats.org/officeDocument/2006/relationships/tags" Target="../tags/tag813.xml"/><Relationship Id="rId105" Type="http://schemas.openxmlformats.org/officeDocument/2006/relationships/tags" Target="../tags/tag818.xml"/><Relationship Id="rId8" Type="http://schemas.openxmlformats.org/officeDocument/2006/relationships/tags" Target="../tags/tag721.xml"/><Relationship Id="rId51" Type="http://schemas.openxmlformats.org/officeDocument/2006/relationships/tags" Target="../tags/tag764.xml"/><Relationship Id="rId72" Type="http://schemas.openxmlformats.org/officeDocument/2006/relationships/tags" Target="../tags/tag785.xml"/><Relationship Id="rId93" Type="http://schemas.openxmlformats.org/officeDocument/2006/relationships/tags" Target="../tags/tag806.xml"/><Relationship Id="rId98" Type="http://schemas.openxmlformats.org/officeDocument/2006/relationships/tags" Target="../tags/tag811.xml"/><Relationship Id="rId121" Type="http://schemas.openxmlformats.org/officeDocument/2006/relationships/tags" Target="../tags/tag834.xml"/><Relationship Id="rId3" Type="http://schemas.openxmlformats.org/officeDocument/2006/relationships/tags" Target="../tags/tag716.xml"/><Relationship Id="rId25" Type="http://schemas.openxmlformats.org/officeDocument/2006/relationships/tags" Target="../tags/tag738.xml"/><Relationship Id="rId46" Type="http://schemas.openxmlformats.org/officeDocument/2006/relationships/tags" Target="../tags/tag759.xml"/><Relationship Id="rId67" Type="http://schemas.openxmlformats.org/officeDocument/2006/relationships/tags" Target="../tags/tag780.xml"/><Relationship Id="rId116" Type="http://schemas.openxmlformats.org/officeDocument/2006/relationships/tags" Target="../tags/tag829.xml"/><Relationship Id="rId20" Type="http://schemas.openxmlformats.org/officeDocument/2006/relationships/tags" Target="../tags/tag733.xml"/><Relationship Id="rId41" Type="http://schemas.openxmlformats.org/officeDocument/2006/relationships/tags" Target="../tags/tag754.xml"/><Relationship Id="rId62" Type="http://schemas.openxmlformats.org/officeDocument/2006/relationships/tags" Target="../tags/tag775.xml"/><Relationship Id="rId83" Type="http://schemas.openxmlformats.org/officeDocument/2006/relationships/tags" Target="../tags/tag796.xml"/><Relationship Id="rId88" Type="http://schemas.openxmlformats.org/officeDocument/2006/relationships/tags" Target="../tags/tag801.xml"/><Relationship Id="rId111" Type="http://schemas.openxmlformats.org/officeDocument/2006/relationships/tags" Target="../tags/tag824.xml"/><Relationship Id="rId15" Type="http://schemas.openxmlformats.org/officeDocument/2006/relationships/tags" Target="../tags/tag728.xml"/><Relationship Id="rId36" Type="http://schemas.openxmlformats.org/officeDocument/2006/relationships/tags" Target="../tags/tag749.xml"/><Relationship Id="rId57" Type="http://schemas.openxmlformats.org/officeDocument/2006/relationships/tags" Target="../tags/tag770.xml"/><Relationship Id="rId106" Type="http://schemas.openxmlformats.org/officeDocument/2006/relationships/tags" Target="../tags/tag819.xml"/><Relationship Id="rId10" Type="http://schemas.openxmlformats.org/officeDocument/2006/relationships/tags" Target="../tags/tag723.xml"/><Relationship Id="rId31" Type="http://schemas.openxmlformats.org/officeDocument/2006/relationships/tags" Target="../tags/tag744.xml"/><Relationship Id="rId52" Type="http://schemas.openxmlformats.org/officeDocument/2006/relationships/tags" Target="../tags/tag765.xml"/><Relationship Id="rId73" Type="http://schemas.openxmlformats.org/officeDocument/2006/relationships/tags" Target="../tags/tag786.xml"/><Relationship Id="rId78" Type="http://schemas.openxmlformats.org/officeDocument/2006/relationships/tags" Target="../tags/tag791.xml"/><Relationship Id="rId94" Type="http://schemas.openxmlformats.org/officeDocument/2006/relationships/tags" Target="../tags/tag807.xml"/><Relationship Id="rId99" Type="http://schemas.openxmlformats.org/officeDocument/2006/relationships/tags" Target="../tags/tag812.xml"/><Relationship Id="rId101" Type="http://schemas.openxmlformats.org/officeDocument/2006/relationships/tags" Target="../tags/tag814.xml"/><Relationship Id="rId122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6" Type="http://schemas.openxmlformats.org/officeDocument/2006/relationships/tags" Target="../tags/tag860.xml"/><Relationship Id="rId117" Type="http://schemas.openxmlformats.org/officeDocument/2006/relationships/tags" Target="../tags/tag951.xml"/><Relationship Id="rId21" Type="http://schemas.openxmlformats.org/officeDocument/2006/relationships/tags" Target="../tags/tag855.xml"/><Relationship Id="rId42" Type="http://schemas.openxmlformats.org/officeDocument/2006/relationships/tags" Target="../tags/tag876.xml"/><Relationship Id="rId47" Type="http://schemas.openxmlformats.org/officeDocument/2006/relationships/tags" Target="../tags/tag881.xml"/><Relationship Id="rId63" Type="http://schemas.openxmlformats.org/officeDocument/2006/relationships/tags" Target="../tags/tag897.xml"/><Relationship Id="rId68" Type="http://schemas.openxmlformats.org/officeDocument/2006/relationships/tags" Target="../tags/tag902.xml"/><Relationship Id="rId84" Type="http://schemas.openxmlformats.org/officeDocument/2006/relationships/tags" Target="../tags/tag918.xml"/><Relationship Id="rId89" Type="http://schemas.openxmlformats.org/officeDocument/2006/relationships/tags" Target="../tags/tag923.xml"/><Relationship Id="rId112" Type="http://schemas.openxmlformats.org/officeDocument/2006/relationships/tags" Target="../tags/tag946.xml"/><Relationship Id="rId16" Type="http://schemas.openxmlformats.org/officeDocument/2006/relationships/tags" Target="../tags/tag850.xml"/><Relationship Id="rId107" Type="http://schemas.openxmlformats.org/officeDocument/2006/relationships/tags" Target="../tags/tag941.xml"/><Relationship Id="rId11" Type="http://schemas.openxmlformats.org/officeDocument/2006/relationships/tags" Target="../tags/tag845.xml"/><Relationship Id="rId32" Type="http://schemas.openxmlformats.org/officeDocument/2006/relationships/tags" Target="../tags/tag866.xml"/><Relationship Id="rId37" Type="http://schemas.openxmlformats.org/officeDocument/2006/relationships/tags" Target="../tags/tag871.xml"/><Relationship Id="rId53" Type="http://schemas.openxmlformats.org/officeDocument/2006/relationships/tags" Target="../tags/tag887.xml"/><Relationship Id="rId58" Type="http://schemas.openxmlformats.org/officeDocument/2006/relationships/tags" Target="../tags/tag892.xml"/><Relationship Id="rId74" Type="http://schemas.openxmlformats.org/officeDocument/2006/relationships/tags" Target="../tags/tag908.xml"/><Relationship Id="rId79" Type="http://schemas.openxmlformats.org/officeDocument/2006/relationships/tags" Target="../tags/tag913.xml"/><Relationship Id="rId102" Type="http://schemas.openxmlformats.org/officeDocument/2006/relationships/tags" Target="../tags/tag936.xml"/><Relationship Id="rId5" Type="http://schemas.openxmlformats.org/officeDocument/2006/relationships/tags" Target="../tags/tag839.xml"/><Relationship Id="rId90" Type="http://schemas.openxmlformats.org/officeDocument/2006/relationships/tags" Target="../tags/tag924.xml"/><Relationship Id="rId95" Type="http://schemas.openxmlformats.org/officeDocument/2006/relationships/tags" Target="../tags/tag929.xml"/><Relationship Id="rId22" Type="http://schemas.openxmlformats.org/officeDocument/2006/relationships/tags" Target="../tags/tag856.xml"/><Relationship Id="rId27" Type="http://schemas.openxmlformats.org/officeDocument/2006/relationships/tags" Target="../tags/tag861.xml"/><Relationship Id="rId43" Type="http://schemas.openxmlformats.org/officeDocument/2006/relationships/tags" Target="../tags/tag877.xml"/><Relationship Id="rId48" Type="http://schemas.openxmlformats.org/officeDocument/2006/relationships/tags" Target="../tags/tag882.xml"/><Relationship Id="rId64" Type="http://schemas.openxmlformats.org/officeDocument/2006/relationships/tags" Target="../tags/tag898.xml"/><Relationship Id="rId69" Type="http://schemas.openxmlformats.org/officeDocument/2006/relationships/tags" Target="../tags/tag903.xml"/><Relationship Id="rId113" Type="http://schemas.openxmlformats.org/officeDocument/2006/relationships/tags" Target="../tags/tag947.xml"/><Relationship Id="rId118" Type="http://schemas.openxmlformats.org/officeDocument/2006/relationships/tags" Target="../tags/tag952.xml"/><Relationship Id="rId80" Type="http://schemas.openxmlformats.org/officeDocument/2006/relationships/tags" Target="../tags/tag914.xml"/><Relationship Id="rId85" Type="http://schemas.openxmlformats.org/officeDocument/2006/relationships/tags" Target="../tags/tag919.xml"/><Relationship Id="rId12" Type="http://schemas.openxmlformats.org/officeDocument/2006/relationships/tags" Target="../tags/tag846.xml"/><Relationship Id="rId17" Type="http://schemas.openxmlformats.org/officeDocument/2006/relationships/tags" Target="../tags/tag851.xml"/><Relationship Id="rId33" Type="http://schemas.openxmlformats.org/officeDocument/2006/relationships/tags" Target="../tags/tag867.xml"/><Relationship Id="rId38" Type="http://schemas.openxmlformats.org/officeDocument/2006/relationships/tags" Target="../tags/tag872.xml"/><Relationship Id="rId59" Type="http://schemas.openxmlformats.org/officeDocument/2006/relationships/tags" Target="../tags/tag893.xml"/><Relationship Id="rId103" Type="http://schemas.openxmlformats.org/officeDocument/2006/relationships/tags" Target="../tags/tag937.xml"/><Relationship Id="rId108" Type="http://schemas.openxmlformats.org/officeDocument/2006/relationships/tags" Target="../tags/tag942.xml"/><Relationship Id="rId54" Type="http://schemas.openxmlformats.org/officeDocument/2006/relationships/tags" Target="../tags/tag888.xml"/><Relationship Id="rId70" Type="http://schemas.openxmlformats.org/officeDocument/2006/relationships/tags" Target="../tags/tag904.xml"/><Relationship Id="rId75" Type="http://schemas.openxmlformats.org/officeDocument/2006/relationships/tags" Target="../tags/tag909.xml"/><Relationship Id="rId91" Type="http://schemas.openxmlformats.org/officeDocument/2006/relationships/tags" Target="../tags/tag925.xml"/><Relationship Id="rId96" Type="http://schemas.openxmlformats.org/officeDocument/2006/relationships/tags" Target="../tags/tag930.xml"/><Relationship Id="rId1" Type="http://schemas.openxmlformats.org/officeDocument/2006/relationships/tags" Target="../tags/tag835.xml"/><Relationship Id="rId6" Type="http://schemas.openxmlformats.org/officeDocument/2006/relationships/tags" Target="../tags/tag840.xml"/><Relationship Id="rId23" Type="http://schemas.openxmlformats.org/officeDocument/2006/relationships/tags" Target="../tags/tag857.xml"/><Relationship Id="rId28" Type="http://schemas.openxmlformats.org/officeDocument/2006/relationships/tags" Target="../tags/tag862.xml"/><Relationship Id="rId49" Type="http://schemas.openxmlformats.org/officeDocument/2006/relationships/tags" Target="../tags/tag883.xml"/><Relationship Id="rId114" Type="http://schemas.openxmlformats.org/officeDocument/2006/relationships/tags" Target="../tags/tag948.xml"/><Relationship Id="rId119" Type="http://schemas.openxmlformats.org/officeDocument/2006/relationships/tags" Target="../tags/tag953.xml"/><Relationship Id="rId44" Type="http://schemas.openxmlformats.org/officeDocument/2006/relationships/tags" Target="../tags/tag878.xml"/><Relationship Id="rId60" Type="http://schemas.openxmlformats.org/officeDocument/2006/relationships/tags" Target="../tags/tag894.xml"/><Relationship Id="rId65" Type="http://schemas.openxmlformats.org/officeDocument/2006/relationships/tags" Target="../tags/tag899.xml"/><Relationship Id="rId81" Type="http://schemas.openxmlformats.org/officeDocument/2006/relationships/tags" Target="../tags/tag915.xml"/><Relationship Id="rId86" Type="http://schemas.openxmlformats.org/officeDocument/2006/relationships/tags" Target="../tags/tag920.xml"/><Relationship Id="rId4" Type="http://schemas.openxmlformats.org/officeDocument/2006/relationships/tags" Target="../tags/tag838.xml"/><Relationship Id="rId9" Type="http://schemas.openxmlformats.org/officeDocument/2006/relationships/tags" Target="../tags/tag843.xml"/><Relationship Id="rId13" Type="http://schemas.openxmlformats.org/officeDocument/2006/relationships/tags" Target="../tags/tag847.xml"/><Relationship Id="rId18" Type="http://schemas.openxmlformats.org/officeDocument/2006/relationships/tags" Target="../tags/tag852.xml"/><Relationship Id="rId39" Type="http://schemas.openxmlformats.org/officeDocument/2006/relationships/tags" Target="../tags/tag873.xml"/><Relationship Id="rId109" Type="http://schemas.openxmlformats.org/officeDocument/2006/relationships/tags" Target="../tags/tag943.xml"/><Relationship Id="rId34" Type="http://schemas.openxmlformats.org/officeDocument/2006/relationships/tags" Target="../tags/tag868.xml"/><Relationship Id="rId50" Type="http://schemas.openxmlformats.org/officeDocument/2006/relationships/tags" Target="../tags/tag884.xml"/><Relationship Id="rId55" Type="http://schemas.openxmlformats.org/officeDocument/2006/relationships/tags" Target="../tags/tag889.xml"/><Relationship Id="rId76" Type="http://schemas.openxmlformats.org/officeDocument/2006/relationships/tags" Target="../tags/tag910.xml"/><Relationship Id="rId97" Type="http://schemas.openxmlformats.org/officeDocument/2006/relationships/tags" Target="../tags/tag931.xml"/><Relationship Id="rId104" Type="http://schemas.openxmlformats.org/officeDocument/2006/relationships/tags" Target="../tags/tag938.xml"/><Relationship Id="rId120" Type="http://schemas.openxmlformats.org/officeDocument/2006/relationships/tags" Target="../tags/tag954.xml"/><Relationship Id="rId7" Type="http://schemas.openxmlformats.org/officeDocument/2006/relationships/tags" Target="../tags/tag841.xml"/><Relationship Id="rId71" Type="http://schemas.openxmlformats.org/officeDocument/2006/relationships/tags" Target="../tags/tag905.xml"/><Relationship Id="rId92" Type="http://schemas.openxmlformats.org/officeDocument/2006/relationships/tags" Target="../tags/tag926.xml"/><Relationship Id="rId2" Type="http://schemas.openxmlformats.org/officeDocument/2006/relationships/tags" Target="../tags/tag836.xml"/><Relationship Id="rId29" Type="http://schemas.openxmlformats.org/officeDocument/2006/relationships/tags" Target="../tags/tag863.xml"/><Relationship Id="rId24" Type="http://schemas.openxmlformats.org/officeDocument/2006/relationships/tags" Target="../tags/tag858.xml"/><Relationship Id="rId40" Type="http://schemas.openxmlformats.org/officeDocument/2006/relationships/tags" Target="../tags/tag874.xml"/><Relationship Id="rId45" Type="http://schemas.openxmlformats.org/officeDocument/2006/relationships/tags" Target="../tags/tag879.xml"/><Relationship Id="rId66" Type="http://schemas.openxmlformats.org/officeDocument/2006/relationships/tags" Target="../tags/tag900.xml"/><Relationship Id="rId87" Type="http://schemas.openxmlformats.org/officeDocument/2006/relationships/tags" Target="../tags/tag921.xml"/><Relationship Id="rId110" Type="http://schemas.openxmlformats.org/officeDocument/2006/relationships/tags" Target="../tags/tag944.xml"/><Relationship Id="rId115" Type="http://schemas.openxmlformats.org/officeDocument/2006/relationships/tags" Target="../tags/tag949.xml"/><Relationship Id="rId61" Type="http://schemas.openxmlformats.org/officeDocument/2006/relationships/tags" Target="../tags/tag895.xml"/><Relationship Id="rId82" Type="http://schemas.openxmlformats.org/officeDocument/2006/relationships/tags" Target="../tags/tag916.xml"/><Relationship Id="rId19" Type="http://schemas.openxmlformats.org/officeDocument/2006/relationships/tags" Target="../tags/tag853.xml"/><Relationship Id="rId14" Type="http://schemas.openxmlformats.org/officeDocument/2006/relationships/tags" Target="../tags/tag848.xml"/><Relationship Id="rId30" Type="http://schemas.openxmlformats.org/officeDocument/2006/relationships/tags" Target="../tags/tag864.xml"/><Relationship Id="rId35" Type="http://schemas.openxmlformats.org/officeDocument/2006/relationships/tags" Target="../tags/tag869.xml"/><Relationship Id="rId56" Type="http://schemas.openxmlformats.org/officeDocument/2006/relationships/tags" Target="../tags/tag890.xml"/><Relationship Id="rId77" Type="http://schemas.openxmlformats.org/officeDocument/2006/relationships/tags" Target="../tags/tag911.xml"/><Relationship Id="rId100" Type="http://schemas.openxmlformats.org/officeDocument/2006/relationships/tags" Target="../tags/tag934.xml"/><Relationship Id="rId105" Type="http://schemas.openxmlformats.org/officeDocument/2006/relationships/tags" Target="../tags/tag939.xml"/><Relationship Id="rId8" Type="http://schemas.openxmlformats.org/officeDocument/2006/relationships/tags" Target="../tags/tag842.xml"/><Relationship Id="rId51" Type="http://schemas.openxmlformats.org/officeDocument/2006/relationships/tags" Target="../tags/tag885.xml"/><Relationship Id="rId72" Type="http://schemas.openxmlformats.org/officeDocument/2006/relationships/tags" Target="../tags/tag906.xml"/><Relationship Id="rId93" Type="http://schemas.openxmlformats.org/officeDocument/2006/relationships/tags" Target="../tags/tag927.xml"/><Relationship Id="rId98" Type="http://schemas.openxmlformats.org/officeDocument/2006/relationships/tags" Target="../tags/tag932.xml"/><Relationship Id="rId121" Type="http://schemas.openxmlformats.org/officeDocument/2006/relationships/tags" Target="../tags/tag955.xml"/><Relationship Id="rId3" Type="http://schemas.openxmlformats.org/officeDocument/2006/relationships/tags" Target="../tags/tag837.xml"/><Relationship Id="rId25" Type="http://schemas.openxmlformats.org/officeDocument/2006/relationships/tags" Target="../tags/tag859.xml"/><Relationship Id="rId46" Type="http://schemas.openxmlformats.org/officeDocument/2006/relationships/tags" Target="../tags/tag880.xml"/><Relationship Id="rId67" Type="http://schemas.openxmlformats.org/officeDocument/2006/relationships/tags" Target="../tags/tag901.xml"/><Relationship Id="rId116" Type="http://schemas.openxmlformats.org/officeDocument/2006/relationships/tags" Target="../tags/tag950.xml"/><Relationship Id="rId20" Type="http://schemas.openxmlformats.org/officeDocument/2006/relationships/tags" Target="../tags/tag854.xml"/><Relationship Id="rId41" Type="http://schemas.openxmlformats.org/officeDocument/2006/relationships/tags" Target="../tags/tag875.xml"/><Relationship Id="rId62" Type="http://schemas.openxmlformats.org/officeDocument/2006/relationships/tags" Target="../tags/tag896.xml"/><Relationship Id="rId83" Type="http://schemas.openxmlformats.org/officeDocument/2006/relationships/tags" Target="../tags/tag917.xml"/><Relationship Id="rId88" Type="http://schemas.openxmlformats.org/officeDocument/2006/relationships/tags" Target="../tags/tag922.xml"/><Relationship Id="rId111" Type="http://schemas.openxmlformats.org/officeDocument/2006/relationships/tags" Target="../tags/tag945.xml"/><Relationship Id="rId15" Type="http://schemas.openxmlformats.org/officeDocument/2006/relationships/tags" Target="../tags/tag849.xml"/><Relationship Id="rId36" Type="http://schemas.openxmlformats.org/officeDocument/2006/relationships/tags" Target="../tags/tag870.xml"/><Relationship Id="rId57" Type="http://schemas.openxmlformats.org/officeDocument/2006/relationships/tags" Target="../tags/tag891.xml"/><Relationship Id="rId106" Type="http://schemas.openxmlformats.org/officeDocument/2006/relationships/tags" Target="../tags/tag940.xml"/><Relationship Id="rId10" Type="http://schemas.openxmlformats.org/officeDocument/2006/relationships/tags" Target="../tags/tag844.xml"/><Relationship Id="rId31" Type="http://schemas.openxmlformats.org/officeDocument/2006/relationships/tags" Target="../tags/tag865.xml"/><Relationship Id="rId52" Type="http://schemas.openxmlformats.org/officeDocument/2006/relationships/tags" Target="../tags/tag886.xml"/><Relationship Id="rId73" Type="http://schemas.openxmlformats.org/officeDocument/2006/relationships/tags" Target="../tags/tag907.xml"/><Relationship Id="rId78" Type="http://schemas.openxmlformats.org/officeDocument/2006/relationships/tags" Target="../tags/tag912.xml"/><Relationship Id="rId94" Type="http://schemas.openxmlformats.org/officeDocument/2006/relationships/tags" Target="../tags/tag928.xml"/><Relationship Id="rId99" Type="http://schemas.openxmlformats.org/officeDocument/2006/relationships/tags" Target="../tags/tag933.xml"/><Relationship Id="rId101" Type="http://schemas.openxmlformats.org/officeDocument/2006/relationships/tags" Target="../tags/tag935.xml"/><Relationship Id="rId122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6" Type="http://schemas.openxmlformats.org/officeDocument/2006/relationships/tags" Target="../tags/tag981.xml"/><Relationship Id="rId21" Type="http://schemas.openxmlformats.org/officeDocument/2006/relationships/tags" Target="../tags/tag976.xml"/><Relationship Id="rId42" Type="http://schemas.openxmlformats.org/officeDocument/2006/relationships/tags" Target="../tags/tag997.xml"/><Relationship Id="rId47" Type="http://schemas.openxmlformats.org/officeDocument/2006/relationships/tags" Target="../tags/tag1002.xml"/><Relationship Id="rId63" Type="http://schemas.openxmlformats.org/officeDocument/2006/relationships/tags" Target="../tags/tag1018.xml"/><Relationship Id="rId68" Type="http://schemas.openxmlformats.org/officeDocument/2006/relationships/tags" Target="../tags/tag1023.xml"/><Relationship Id="rId84" Type="http://schemas.openxmlformats.org/officeDocument/2006/relationships/tags" Target="../tags/tag1039.xml"/><Relationship Id="rId16" Type="http://schemas.openxmlformats.org/officeDocument/2006/relationships/tags" Target="../tags/tag971.xml"/><Relationship Id="rId11" Type="http://schemas.openxmlformats.org/officeDocument/2006/relationships/tags" Target="../tags/tag966.xml"/><Relationship Id="rId32" Type="http://schemas.openxmlformats.org/officeDocument/2006/relationships/tags" Target="../tags/tag987.xml"/><Relationship Id="rId37" Type="http://schemas.openxmlformats.org/officeDocument/2006/relationships/tags" Target="../tags/tag992.xml"/><Relationship Id="rId53" Type="http://schemas.openxmlformats.org/officeDocument/2006/relationships/tags" Target="../tags/tag1008.xml"/><Relationship Id="rId58" Type="http://schemas.openxmlformats.org/officeDocument/2006/relationships/tags" Target="../tags/tag1013.xml"/><Relationship Id="rId74" Type="http://schemas.openxmlformats.org/officeDocument/2006/relationships/tags" Target="../tags/tag1029.xml"/><Relationship Id="rId79" Type="http://schemas.openxmlformats.org/officeDocument/2006/relationships/tags" Target="../tags/tag1034.xml"/><Relationship Id="rId5" Type="http://schemas.openxmlformats.org/officeDocument/2006/relationships/tags" Target="../tags/tag960.xml"/><Relationship Id="rId19" Type="http://schemas.openxmlformats.org/officeDocument/2006/relationships/tags" Target="../tags/tag974.xml"/><Relationship Id="rId14" Type="http://schemas.openxmlformats.org/officeDocument/2006/relationships/tags" Target="../tags/tag969.xml"/><Relationship Id="rId22" Type="http://schemas.openxmlformats.org/officeDocument/2006/relationships/tags" Target="../tags/tag977.xml"/><Relationship Id="rId27" Type="http://schemas.openxmlformats.org/officeDocument/2006/relationships/tags" Target="../tags/tag982.xml"/><Relationship Id="rId30" Type="http://schemas.openxmlformats.org/officeDocument/2006/relationships/tags" Target="../tags/tag985.xml"/><Relationship Id="rId35" Type="http://schemas.openxmlformats.org/officeDocument/2006/relationships/tags" Target="../tags/tag990.xml"/><Relationship Id="rId43" Type="http://schemas.openxmlformats.org/officeDocument/2006/relationships/tags" Target="../tags/tag998.xml"/><Relationship Id="rId48" Type="http://schemas.openxmlformats.org/officeDocument/2006/relationships/tags" Target="../tags/tag1003.xml"/><Relationship Id="rId56" Type="http://schemas.openxmlformats.org/officeDocument/2006/relationships/tags" Target="../tags/tag1011.xml"/><Relationship Id="rId64" Type="http://schemas.openxmlformats.org/officeDocument/2006/relationships/tags" Target="../tags/tag1019.xml"/><Relationship Id="rId69" Type="http://schemas.openxmlformats.org/officeDocument/2006/relationships/tags" Target="../tags/tag1024.xml"/><Relationship Id="rId77" Type="http://schemas.openxmlformats.org/officeDocument/2006/relationships/tags" Target="../tags/tag1032.xml"/><Relationship Id="rId8" Type="http://schemas.openxmlformats.org/officeDocument/2006/relationships/tags" Target="../tags/tag963.xml"/><Relationship Id="rId51" Type="http://schemas.openxmlformats.org/officeDocument/2006/relationships/tags" Target="../tags/tag1006.xml"/><Relationship Id="rId72" Type="http://schemas.openxmlformats.org/officeDocument/2006/relationships/tags" Target="../tags/tag1027.xml"/><Relationship Id="rId80" Type="http://schemas.openxmlformats.org/officeDocument/2006/relationships/tags" Target="../tags/tag1035.xml"/><Relationship Id="rId85" Type="http://schemas.openxmlformats.org/officeDocument/2006/relationships/tags" Target="../tags/tag1040.xml"/><Relationship Id="rId3" Type="http://schemas.openxmlformats.org/officeDocument/2006/relationships/tags" Target="../tags/tag958.xml"/><Relationship Id="rId12" Type="http://schemas.openxmlformats.org/officeDocument/2006/relationships/tags" Target="../tags/tag967.xml"/><Relationship Id="rId17" Type="http://schemas.openxmlformats.org/officeDocument/2006/relationships/tags" Target="../tags/tag972.xml"/><Relationship Id="rId25" Type="http://schemas.openxmlformats.org/officeDocument/2006/relationships/tags" Target="../tags/tag980.xml"/><Relationship Id="rId33" Type="http://schemas.openxmlformats.org/officeDocument/2006/relationships/tags" Target="../tags/tag988.xml"/><Relationship Id="rId38" Type="http://schemas.openxmlformats.org/officeDocument/2006/relationships/tags" Target="../tags/tag993.xml"/><Relationship Id="rId46" Type="http://schemas.openxmlformats.org/officeDocument/2006/relationships/tags" Target="../tags/tag1001.xml"/><Relationship Id="rId59" Type="http://schemas.openxmlformats.org/officeDocument/2006/relationships/tags" Target="../tags/tag1014.xml"/><Relationship Id="rId67" Type="http://schemas.openxmlformats.org/officeDocument/2006/relationships/tags" Target="../tags/tag1022.xml"/><Relationship Id="rId20" Type="http://schemas.openxmlformats.org/officeDocument/2006/relationships/tags" Target="../tags/tag975.xml"/><Relationship Id="rId41" Type="http://schemas.openxmlformats.org/officeDocument/2006/relationships/tags" Target="../tags/tag996.xml"/><Relationship Id="rId54" Type="http://schemas.openxmlformats.org/officeDocument/2006/relationships/tags" Target="../tags/tag1009.xml"/><Relationship Id="rId62" Type="http://schemas.openxmlformats.org/officeDocument/2006/relationships/tags" Target="../tags/tag1017.xml"/><Relationship Id="rId70" Type="http://schemas.openxmlformats.org/officeDocument/2006/relationships/tags" Target="../tags/tag1025.xml"/><Relationship Id="rId75" Type="http://schemas.openxmlformats.org/officeDocument/2006/relationships/tags" Target="../tags/tag1030.xml"/><Relationship Id="rId83" Type="http://schemas.openxmlformats.org/officeDocument/2006/relationships/tags" Target="../tags/tag1038.xml"/><Relationship Id="rId1" Type="http://schemas.openxmlformats.org/officeDocument/2006/relationships/tags" Target="../tags/tag956.xml"/><Relationship Id="rId6" Type="http://schemas.openxmlformats.org/officeDocument/2006/relationships/tags" Target="../tags/tag961.xml"/><Relationship Id="rId15" Type="http://schemas.openxmlformats.org/officeDocument/2006/relationships/tags" Target="../tags/tag970.xml"/><Relationship Id="rId23" Type="http://schemas.openxmlformats.org/officeDocument/2006/relationships/tags" Target="../tags/tag978.xml"/><Relationship Id="rId28" Type="http://schemas.openxmlformats.org/officeDocument/2006/relationships/tags" Target="../tags/tag983.xml"/><Relationship Id="rId36" Type="http://schemas.openxmlformats.org/officeDocument/2006/relationships/tags" Target="../tags/tag991.xml"/><Relationship Id="rId49" Type="http://schemas.openxmlformats.org/officeDocument/2006/relationships/tags" Target="../tags/tag1004.xml"/><Relationship Id="rId57" Type="http://schemas.openxmlformats.org/officeDocument/2006/relationships/tags" Target="../tags/tag1012.xml"/><Relationship Id="rId10" Type="http://schemas.openxmlformats.org/officeDocument/2006/relationships/tags" Target="../tags/tag965.xml"/><Relationship Id="rId31" Type="http://schemas.openxmlformats.org/officeDocument/2006/relationships/tags" Target="../tags/tag986.xml"/><Relationship Id="rId44" Type="http://schemas.openxmlformats.org/officeDocument/2006/relationships/tags" Target="../tags/tag999.xml"/><Relationship Id="rId52" Type="http://schemas.openxmlformats.org/officeDocument/2006/relationships/tags" Target="../tags/tag1007.xml"/><Relationship Id="rId60" Type="http://schemas.openxmlformats.org/officeDocument/2006/relationships/tags" Target="../tags/tag1015.xml"/><Relationship Id="rId65" Type="http://schemas.openxmlformats.org/officeDocument/2006/relationships/tags" Target="../tags/tag1020.xml"/><Relationship Id="rId73" Type="http://schemas.openxmlformats.org/officeDocument/2006/relationships/tags" Target="../tags/tag1028.xml"/><Relationship Id="rId78" Type="http://schemas.openxmlformats.org/officeDocument/2006/relationships/tags" Target="../tags/tag1033.xml"/><Relationship Id="rId81" Type="http://schemas.openxmlformats.org/officeDocument/2006/relationships/tags" Target="../tags/tag1036.xml"/><Relationship Id="rId86" Type="http://schemas.openxmlformats.org/officeDocument/2006/relationships/slideLayout" Target="../slideLayouts/slideLayout7.xml"/><Relationship Id="rId4" Type="http://schemas.openxmlformats.org/officeDocument/2006/relationships/tags" Target="../tags/tag959.xml"/><Relationship Id="rId9" Type="http://schemas.openxmlformats.org/officeDocument/2006/relationships/tags" Target="../tags/tag964.xml"/><Relationship Id="rId13" Type="http://schemas.openxmlformats.org/officeDocument/2006/relationships/tags" Target="../tags/tag968.xml"/><Relationship Id="rId18" Type="http://schemas.openxmlformats.org/officeDocument/2006/relationships/tags" Target="../tags/tag973.xml"/><Relationship Id="rId39" Type="http://schemas.openxmlformats.org/officeDocument/2006/relationships/tags" Target="../tags/tag994.xml"/><Relationship Id="rId34" Type="http://schemas.openxmlformats.org/officeDocument/2006/relationships/tags" Target="../tags/tag989.xml"/><Relationship Id="rId50" Type="http://schemas.openxmlformats.org/officeDocument/2006/relationships/tags" Target="../tags/tag1005.xml"/><Relationship Id="rId55" Type="http://schemas.openxmlformats.org/officeDocument/2006/relationships/tags" Target="../tags/tag1010.xml"/><Relationship Id="rId76" Type="http://schemas.openxmlformats.org/officeDocument/2006/relationships/tags" Target="../tags/tag1031.xml"/><Relationship Id="rId7" Type="http://schemas.openxmlformats.org/officeDocument/2006/relationships/tags" Target="../tags/tag962.xml"/><Relationship Id="rId71" Type="http://schemas.openxmlformats.org/officeDocument/2006/relationships/tags" Target="../tags/tag1026.xml"/><Relationship Id="rId2" Type="http://schemas.openxmlformats.org/officeDocument/2006/relationships/tags" Target="../tags/tag957.xml"/><Relationship Id="rId29" Type="http://schemas.openxmlformats.org/officeDocument/2006/relationships/tags" Target="../tags/tag984.xml"/><Relationship Id="rId24" Type="http://schemas.openxmlformats.org/officeDocument/2006/relationships/tags" Target="../tags/tag979.xml"/><Relationship Id="rId40" Type="http://schemas.openxmlformats.org/officeDocument/2006/relationships/tags" Target="../tags/tag995.xml"/><Relationship Id="rId45" Type="http://schemas.openxmlformats.org/officeDocument/2006/relationships/tags" Target="../tags/tag1000.xml"/><Relationship Id="rId66" Type="http://schemas.openxmlformats.org/officeDocument/2006/relationships/tags" Target="../tags/tag1021.xml"/><Relationship Id="rId61" Type="http://schemas.openxmlformats.org/officeDocument/2006/relationships/tags" Target="../tags/tag1016.xml"/><Relationship Id="rId82" Type="http://schemas.openxmlformats.org/officeDocument/2006/relationships/tags" Target="../tags/tag103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D1FBBCF-8B55-45A9-BAB1-A33C4B175C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4000" kern="100" spc="15" dirty="0">
                <a:solidFill>
                  <a:srgbClr val="202124"/>
                </a:solidFill>
                <a:effectLst/>
                <a:latin typeface="新細明體" panose="02020500000000000000" pitchFamily="18" charset="-120"/>
                <a:ea typeface="DengXian" panose="02010600030101010101" pitchFamily="2" charset="-122"/>
              </a:rPr>
              <a:t>幾何繪圖</a:t>
            </a:r>
            <a:br>
              <a:rPr lang="en-US" altLang="zh-CN" sz="4000" kern="100" spc="15" dirty="0">
                <a:solidFill>
                  <a:srgbClr val="202124"/>
                </a:solidFill>
                <a:effectLst/>
                <a:latin typeface="新細明體" panose="02020500000000000000" pitchFamily="18" charset="-120"/>
                <a:ea typeface="DengXian" panose="02010600030101010101" pitchFamily="2" charset="-122"/>
              </a:rPr>
            </a:br>
            <a:r>
              <a:rPr lang="zh-CN" altLang="en-US" sz="4000" kern="100" spc="15" dirty="0">
                <a:solidFill>
                  <a:srgbClr val="202124"/>
                </a:solidFill>
                <a:effectLst/>
                <a:latin typeface="新細明體" panose="02020500000000000000" pitchFamily="18" charset="-120"/>
                <a:ea typeface="DengXian" panose="02010600030101010101" pitchFamily="2" charset="-122"/>
              </a:rPr>
              <a:t>環境篇</a:t>
            </a:r>
            <a:endParaRPr lang="zh-TW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7CB0668F-BCBA-4863-9AF7-A232E2C3CB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TW" altLang="en-US" sz="3200" dirty="0"/>
              <a:t>陳明璋</a:t>
            </a:r>
            <a:endParaRPr lang="en-US" altLang="zh-TW" sz="32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TW" dirty="0"/>
              <a:t>AMA</a:t>
            </a:r>
            <a:r>
              <a:rPr lang="zh-TW" altLang="en-US" dirty="0"/>
              <a:t>認知與教學工作室</a:t>
            </a:r>
            <a:br>
              <a:rPr lang="en-US" altLang="zh-TW" dirty="0"/>
            </a:br>
            <a:r>
              <a:rPr lang="zh-TW" altLang="en-US" dirty="0"/>
              <a:t>陽明交通大學</a:t>
            </a:r>
            <a:br>
              <a:rPr lang="en-US" altLang="zh-TW" dirty="0"/>
            </a:br>
            <a:r>
              <a:rPr lang="en-US" altLang="zh-TW" dirty="0"/>
              <a:t>2023/11/01</a:t>
            </a:r>
            <a:endParaRPr lang="zh-TW" altLang="en-US" dirty="0"/>
          </a:p>
          <a:p>
            <a:endParaRPr lang="zh-TW" altLang="en-US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571C3951-4FDA-47BD-9E27-1772FA0D60E3}"/>
              </a:ext>
            </a:extLst>
          </p:cNvPr>
          <p:cNvGrpSpPr/>
          <p:nvPr/>
        </p:nvGrpSpPr>
        <p:grpSpPr>
          <a:xfrm>
            <a:off x="6248289" y="1599603"/>
            <a:ext cx="4956986" cy="3938427"/>
            <a:chOff x="119336" y="980727"/>
            <a:chExt cx="6050003" cy="4748104"/>
          </a:xfrm>
          <a:solidFill>
            <a:srgbClr val="F1F1F1"/>
          </a:solidFill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CFDC0E4F-8D33-4F14-9EF1-C30325631346}"/>
                </a:ext>
              </a:extLst>
            </p:cNvPr>
            <p:cNvSpPr/>
            <p:nvPr/>
          </p:nvSpPr>
          <p:spPr bwMode="auto">
            <a:xfrm>
              <a:off x="119336" y="980727"/>
              <a:ext cx="6050003" cy="4748104"/>
            </a:xfrm>
            <a:prstGeom prst="rect">
              <a:avLst/>
            </a:prstGeom>
            <a:grpFill/>
            <a:ln w="9525">
              <a:solidFill>
                <a:schemeClr val="tx2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en-US" sz="1600">
                <a:latin typeface="微軟正黑體" pitchFamily="34" charset="-120"/>
                <a:ea typeface="微軟正黑體" pitchFamily="34" charset="-120"/>
              </a:endParaRPr>
            </a:p>
          </p:txBody>
        </p:sp>
        <p:grpSp>
          <p:nvGrpSpPr>
            <p:cNvPr id="8" name="群組 7">
              <a:extLst>
                <a:ext uri="{FF2B5EF4-FFF2-40B4-BE49-F238E27FC236}">
                  <a16:creationId xmlns:a16="http://schemas.microsoft.com/office/drawing/2014/main" id="{CDD2F9CD-EA47-40DC-8D00-A95F7410F263}"/>
                </a:ext>
              </a:extLst>
            </p:cNvPr>
            <p:cNvGrpSpPr/>
            <p:nvPr/>
          </p:nvGrpSpPr>
          <p:grpSpPr>
            <a:xfrm>
              <a:off x="551384" y="1340768"/>
              <a:ext cx="4896544" cy="3384376"/>
              <a:chOff x="494275" y="1268760"/>
              <a:chExt cx="6177789" cy="3977868"/>
            </a:xfrm>
            <a:grpFill/>
          </p:grpSpPr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D87242AA-7514-485A-9778-887A24D0514D}"/>
                  </a:ext>
                </a:extLst>
              </p:cNvPr>
              <p:cNvSpPr/>
              <p:nvPr>
                <p:custDataLst>
                  <p:tags r:id="rId2"/>
                </p:custDataLst>
              </p:nvPr>
            </p:nvSpPr>
            <p:spPr bwMode="auto">
              <a:xfrm>
                <a:off x="1186369" y="3353933"/>
                <a:ext cx="1204886" cy="834069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TW" altLang="en-US" sz="36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轉化</a:t>
                </a: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D57FE14E-D43E-41B7-A311-CFAE9D0C415F}"/>
                  </a:ext>
                </a:extLst>
              </p:cNvPr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4801667" y="3353933"/>
                <a:ext cx="1204886" cy="834069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TW" altLang="en-US" sz="36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管理</a:t>
                </a: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9D5CB449-2552-4E68-8674-DD6297A7EEDC}"/>
                  </a:ext>
                </a:extLst>
              </p:cNvPr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3044351" y="1525397"/>
                <a:ext cx="1204886" cy="834069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TW" altLang="en-US" sz="36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生成</a:t>
                </a: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0E2F6EDC-38FD-4805-9913-FFA6A5935F25}"/>
                  </a:ext>
                </a:extLst>
              </p:cNvPr>
              <p:cNvSpPr/>
              <p:nvPr/>
            </p:nvSpPr>
            <p:spPr bwMode="auto">
              <a:xfrm>
                <a:off x="1943432" y="1268760"/>
                <a:ext cx="3406723" cy="320796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TW" altLang="en-US" sz="1600" dirty="0">
                    <a:latin typeface="微軟正黑體" pitchFamily="34" charset="-120"/>
                    <a:ea typeface="微軟正黑體" pitchFamily="34" charset="-120"/>
                  </a:rPr>
                  <a:t>點 </a:t>
                </a:r>
                <a:r>
                  <a:rPr lang="en-US" altLang="zh-TW" sz="1600" dirty="0">
                    <a:latin typeface="微軟正黑體" pitchFamily="34" charset="-120"/>
                    <a:ea typeface="微軟正黑體" pitchFamily="34" charset="-120"/>
                  </a:rPr>
                  <a:t>/ </a:t>
                </a:r>
                <a:r>
                  <a:rPr lang="zh-TW" altLang="en-US" sz="1600" dirty="0">
                    <a:latin typeface="微軟正黑體" pitchFamily="34" charset="-120"/>
                    <a:ea typeface="微軟正黑體" pitchFamily="34" charset="-120"/>
                  </a:rPr>
                  <a:t>線 </a:t>
                </a:r>
                <a:r>
                  <a:rPr lang="en-US" altLang="zh-TW" sz="1600" dirty="0">
                    <a:latin typeface="微軟正黑體" pitchFamily="34" charset="-120"/>
                    <a:ea typeface="微軟正黑體" pitchFamily="34" charset="-120"/>
                  </a:rPr>
                  <a:t>/ </a:t>
                </a:r>
                <a:r>
                  <a:rPr lang="zh-TW" altLang="en-US" sz="1600" dirty="0">
                    <a:latin typeface="微軟正黑體" pitchFamily="34" charset="-120"/>
                    <a:ea typeface="微軟正黑體" pitchFamily="34" charset="-120"/>
                  </a:rPr>
                  <a:t>形 </a:t>
                </a:r>
                <a:r>
                  <a:rPr lang="en-US" altLang="zh-TW" sz="1600" dirty="0">
                    <a:latin typeface="微軟正黑體" pitchFamily="34" charset="-120"/>
                    <a:ea typeface="微軟正黑體" pitchFamily="34" charset="-120"/>
                  </a:rPr>
                  <a:t>/ </a:t>
                </a:r>
                <a:r>
                  <a:rPr lang="zh-TW" altLang="en-US" sz="1600" dirty="0">
                    <a:latin typeface="微軟正黑體" pitchFamily="34" charset="-120"/>
                    <a:ea typeface="微軟正黑體" pitchFamily="34" charset="-120"/>
                  </a:rPr>
                  <a:t>結構</a:t>
                </a: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F053151E-66F4-4424-8C0B-DEA7CE937EC0}"/>
                  </a:ext>
                </a:extLst>
              </p:cNvPr>
              <p:cNvSpPr/>
              <p:nvPr/>
            </p:nvSpPr>
            <p:spPr bwMode="auto">
              <a:xfrm>
                <a:off x="4213860" y="4155922"/>
                <a:ext cx="2458204" cy="1090706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>
                  <a:spcBef>
                    <a:spcPct val="0"/>
                  </a:spcBef>
                </a:pPr>
                <a:r>
                  <a:rPr lang="zh-TW" altLang="en-US" sz="1600" dirty="0">
                    <a:latin typeface="微軟正黑體" pitchFamily="34" charset="-120"/>
                    <a:ea typeface="微軟正黑體" pitchFamily="34" charset="-120"/>
                  </a:rPr>
                  <a:t>方位 </a:t>
                </a:r>
                <a:r>
                  <a:rPr lang="en-US" altLang="zh-TW" sz="1600" dirty="0">
                    <a:latin typeface="微軟正黑體" pitchFamily="34" charset="-120"/>
                    <a:ea typeface="微軟正黑體" pitchFamily="34" charset="-120"/>
                  </a:rPr>
                  <a:t>/</a:t>
                </a:r>
                <a:r>
                  <a:rPr lang="zh-TW" altLang="en-US" sz="1600" dirty="0">
                    <a:latin typeface="微軟正黑體" pitchFamily="34" charset="-120"/>
                    <a:ea typeface="微軟正黑體" pitchFamily="34" charset="-120"/>
                  </a:rPr>
                  <a:t> 排序 </a:t>
                </a:r>
                <a:r>
                  <a:rPr lang="en-US" altLang="zh-TW" sz="1600" dirty="0">
                    <a:latin typeface="微軟正黑體" pitchFamily="34" charset="-120"/>
                    <a:ea typeface="微軟正黑體" pitchFamily="34" charset="-120"/>
                  </a:rPr>
                  <a:t>/</a:t>
                </a:r>
                <a:r>
                  <a:rPr lang="zh-TW" altLang="en-US" sz="1600" dirty="0">
                    <a:latin typeface="微軟正黑體" pitchFamily="34" charset="-120"/>
                    <a:ea typeface="微軟正黑體" pitchFamily="34" charset="-120"/>
                  </a:rPr>
                  <a:t> 關聯 </a:t>
                </a:r>
                <a:endParaRPr lang="en-US" altLang="zh-TW" sz="1600" dirty="0">
                  <a:latin typeface="微軟正黑體" pitchFamily="34" charset="-120"/>
                  <a:ea typeface="微軟正黑體" pitchFamily="34" charset="-120"/>
                </a:endParaRPr>
              </a:p>
              <a:p>
                <a:pPr algn="ctr">
                  <a:spcBef>
                    <a:spcPct val="0"/>
                  </a:spcBef>
                </a:pPr>
                <a:r>
                  <a:rPr lang="zh-TW" altLang="en-US" sz="1600" dirty="0">
                    <a:latin typeface="微軟正黑體" pitchFamily="34" charset="-120"/>
                    <a:ea typeface="微軟正黑體" pitchFamily="34" charset="-120"/>
                  </a:rPr>
                  <a:t>選取 </a:t>
                </a:r>
                <a:r>
                  <a:rPr lang="en-US" altLang="zh-TW" sz="1600" dirty="0">
                    <a:latin typeface="微軟正黑體" pitchFamily="34" charset="-120"/>
                    <a:ea typeface="微軟正黑體" pitchFamily="34" charset="-120"/>
                  </a:rPr>
                  <a:t>/</a:t>
                </a:r>
                <a:r>
                  <a:rPr lang="zh-TW" altLang="en-US" sz="1600" dirty="0">
                    <a:latin typeface="微軟正黑體" pitchFamily="34" charset="-120"/>
                    <a:ea typeface="微軟正黑體" pitchFamily="34" charset="-120"/>
                  </a:rPr>
                  <a:t> 分類</a:t>
                </a:r>
                <a:endParaRPr lang="en-US" altLang="zh-TW" sz="1600" dirty="0">
                  <a:latin typeface="微軟正黑體" pitchFamily="34" charset="-120"/>
                  <a:ea typeface="微軟正黑體" pitchFamily="34" charset="-120"/>
                </a:endParaRPr>
              </a:p>
              <a:p>
                <a:pPr algn="ctr">
                  <a:spcBef>
                    <a:spcPct val="0"/>
                  </a:spcBef>
                </a:pPr>
                <a:r>
                  <a:rPr lang="zh-TW" altLang="en-US" sz="1600" dirty="0">
                    <a:latin typeface="微軟正黑體" pitchFamily="34" charset="-120"/>
                    <a:ea typeface="微軟正黑體" pitchFamily="34" charset="-120"/>
                  </a:rPr>
                  <a:t>視覺搜尋</a:t>
                </a:r>
                <a:endParaRPr lang="en-US" altLang="zh-TW" sz="1600" dirty="0"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F7DF70F0-7BF1-4E5E-9664-DA8C448F2E50}"/>
                  </a:ext>
                </a:extLst>
              </p:cNvPr>
              <p:cNvSpPr/>
              <p:nvPr/>
            </p:nvSpPr>
            <p:spPr bwMode="auto">
              <a:xfrm>
                <a:off x="494275" y="4155922"/>
                <a:ext cx="2458204" cy="1090706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TW" altLang="en-US" sz="1600" dirty="0">
                    <a:latin typeface="微軟正黑體" pitchFamily="34" charset="-120"/>
                    <a:ea typeface="微軟正黑體" pitchFamily="34" charset="-120"/>
                  </a:rPr>
                  <a:t>程式與方法</a:t>
                </a:r>
                <a:endParaRPr lang="en-US" altLang="zh-TW" sz="1600" dirty="0">
                  <a:latin typeface="微軟正黑體" pitchFamily="34" charset="-120"/>
                  <a:ea typeface="微軟正黑體" pitchFamily="34" charset="-120"/>
                </a:endParaRP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TW" altLang="en-US" sz="1600" dirty="0">
                    <a:latin typeface="微軟正黑體" pitchFamily="34" charset="-120"/>
                    <a:ea typeface="微軟正黑體" pitchFamily="34" charset="-120"/>
                  </a:rPr>
                  <a:t>幾何 </a:t>
                </a:r>
                <a:r>
                  <a:rPr lang="en-US" altLang="zh-TW" sz="1600" dirty="0">
                    <a:latin typeface="微軟正黑體" pitchFamily="34" charset="-120"/>
                    <a:ea typeface="微軟正黑體" pitchFamily="34" charset="-120"/>
                  </a:rPr>
                  <a:t>/ </a:t>
                </a:r>
                <a:r>
                  <a:rPr lang="zh-TW" altLang="en-US" sz="1600" dirty="0">
                    <a:latin typeface="微軟正黑體" pitchFamily="34" charset="-120"/>
                    <a:ea typeface="微軟正黑體" pitchFamily="34" charset="-120"/>
                  </a:rPr>
                  <a:t>計算 </a:t>
                </a:r>
                <a:r>
                  <a:rPr lang="en-US" altLang="zh-TW" sz="1600" dirty="0">
                    <a:latin typeface="微軟正黑體" pitchFamily="34" charset="-120"/>
                    <a:ea typeface="微軟正黑體" pitchFamily="34" charset="-120"/>
                  </a:rPr>
                  <a:t> / </a:t>
                </a:r>
                <a:r>
                  <a:rPr lang="zh-TW" altLang="en-US" sz="1600" dirty="0">
                    <a:latin typeface="微軟正黑體" pitchFamily="34" charset="-120"/>
                    <a:ea typeface="微軟正黑體" pitchFamily="34" charset="-120"/>
                  </a:rPr>
                  <a:t>數量</a:t>
                </a:r>
              </a:p>
            </p:txBody>
          </p:sp>
          <p:sp>
            <p:nvSpPr>
              <p:cNvPr id="15" name="橢圓 14">
                <a:extLst>
                  <a:ext uri="{FF2B5EF4-FFF2-40B4-BE49-F238E27FC236}">
                    <a16:creationId xmlns:a16="http://schemas.microsoft.com/office/drawing/2014/main" id="{77962BC3-09B0-4FFC-9FBC-824BC453C81B}"/>
                  </a:ext>
                </a:extLst>
              </p:cNvPr>
              <p:cNvSpPr/>
              <p:nvPr/>
            </p:nvSpPr>
            <p:spPr bwMode="auto">
              <a:xfrm>
                <a:off x="2549498" y="2351919"/>
                <a:ext cx="2093929" cy="1932322"/>
              </a:xfrm>
              <a:prstGeom prst="ellipse">
                <a:avLst/>
              </a:prstGeom>
              <a:grpFill/>
              <a:ln w="76200">
                <a:solidFill>
                  <a:schemeClr val="tx2">
                    <a:lumMod val="40000"/>
                    <a:lumOff val="60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TW" sz="2000" dirty="0">
                    <a:latin typeface="微軟正黑體" pitchFamily="34" charset="-120"/>
                    <a:ea typeface="微軟正黑體" pitchFamily="34" charset="-120"/>
                  </a:rPr>
                  <a:t> </a:t>
                </a:r>
                <a:r>
                  <a:rPr lang="en-US" altLang="zh-TW" sz="3200" dirty="0">
                    <a:latin typeface="微軟正黑體" pitchFamily="34" charset="-120"/>
                    <a:ea typeface="微軟正黑體" pitchFamily="34" charset="-120"/>
                  </a:rPr>
                  <a:t>AMA</a:t>
                </a:r>
              </a:p>
              <a:p>
                <a:pPr algn="ctr">
                  <a:spcBef>
                    <a:spcPct val="0"/>
                  </a:spcBef>
                </a:pPr>
                <a:r>
                  <a:rPr lang="zh-TW" altLang="en-US" sz="2000" dirty="0">
                    <a:latin typeface="微軟正黑體" pitchFamily="34" charset="-120"/>
                    <a:ea typeface="微軟正黑體" pitchFamily="34" charset="-120"/>
                  </a:rPr>
                  <a:t>幾何繪圖</a:t>
                </a: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155043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94F933A7-73ED-4C8D-8B99-66A480E58D35}"/>
              </a:ext>
            </a:extLst>
          </p:cNvPr>
          <p:cNvCxnSpPr/>
          <p:nvPr/>
        </p:nvCxnSpPr>
        <p:spPr>
          <a:xfrm>
            <a:off x="2670627" y="3280229"/>
            <a:ext cx="58057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C4A6573A-DBA2-482A-8795-B5FDF74D3A0A}"/>
              </a:ext>
            </a:extLst>
          </p:cNvPr>
          <p:cNvCxnSpPr/>
          <p:nvPr/>
        </p:nvCxnSpPr>
        <p:spPr>
          <a:xfrm flipV="1">
            <a:off x="2670627" y="2989943"/>
            <a:ext cx="502790" cy="29028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6976DF1D-48B9-40AC-97FF-DA4FFEF5BD60}"/>
              </a:ext>
            </a:extLst>
          </p:cNvPr>
          <p:cNvCxnSpPr>
            <a:cxnSpLocks/>
          </p:cNvCxnSpPr>
          <p:nvPr/>
        </p:nvCxnSpPr>
        <p:spPr>
          <a:xfrm flipV="1">
            <a:off x="2670627" y="2777439"/>
            <a:ext cx="290286" cy="50279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6E892F12-9582-4F9B-ABAD-BD11363383A2}"/>
              </a:ext>
            </a:extLst>
          </p:cNvPr>
          <p:cNvCxnSpPr/>
          <p:nvPr/>
        </p:nvCxnSpPr>
        <p:spPr>
          <a:xfrm flipV="1">
            <a:off x="2670627" y="2699657"/>
            <a:ext cx="0" cy="58057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94A4FCE9-539E-4F0F-B3E8-331B47EEFCBB}"/>
              </a:ext>
            </a:extLst>
          </p:cNvPr>
          <p:cNvCxnSpPr>
            <a:cxnSpLocks/>
          </p:cNvCxnSpPr>
          <p:nvPr/>
        </p:nvCxnSpPr>
        <p:spPr>
          <a:xfrm flipH="1" flipV="1">
            <a:off x="2380342" y="2777439"/>
            <a:ext cx="290285" cy="50279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F191BA91-E786-4A58-9EC0-3FF83ABE0693}"/>
              </a:ext>
            </a:extLst>
          </p:cNvPr>
          <p:cNvCxnSpPr/>
          <p:nvPr/>
        </p:nvCxnSpPr>
        <p:spPr>
          <a:xfrm flipH="1" flipV="1">
            <a:off x="2167838" y="2989943"/>
            <a:ext cx="502789" cy="29028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0194E2D6-10BE-4CF0-87BC-B64B4C99A625}"/>
              </a:ext>
            </a:extLst>
          </p:cNvPr>
          <p:cNvCxnSpPr/>
          <p:nvPr/>
        </p:nvCxnSpPr>
        <p:spPr>
          <a:xfrm flipH="1">
            <a:off x="2090056" y="3280229"/>
            <a:ext cx="58057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F1B6DC30-966E-4D2F-BF79-CFD83424373B}"/>
              </a:ext>
            </a:extLst>
          </p:cNvPr>
          <p:cNvCxnSpPr/>
          <p:nvPr/>
        </p:nvCxnSpPr>
        <p:spPr>
          <a:xfrm flipH="1">
            <a:off x="2167838" y="3280229"/>
            <a:ext cx="502789" cy="29028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6DDC13D6-194C-4B4A-B253-1617F1C46EF0}"/>
              </a:ext>
            </a:extLst>
          </p:cNvPr>
          <p:cNvCxnSpPr>
            <a:cxnSpLocks/>
          </p:cNvCxnSpPr>
          <p:nvPr/>
        </p:nvCxnSpPr>
        <p:spPr>
          <a:xfrm flipH="1">
            <a:off x="2380342" y="3280229"/>
            <a:ext cx="290285" cy="50278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02EDD75D-3418-479F-B811-B55728444DCD}"/>
              </a:ext>
            </a:extLst>
          </p:cNvPr>
          <p:cNvCxnSpPr/>
          <p:nvPr/>
        </p:nvCxnSpPr>
        <p:spPr>
          <a:xfrm flipH="1">
            <a:off x="2670627" y="3280229"/>
            <a:ext cx="0" cy="58057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5C6D31D4-0583-48E9-B4E0-6B15FE6D3A41}"/>
              </a:ext>
            </a:extLst>
          </p:cNvPr>
          <p:cNvCxnSpPr>
            <a:cxnSpLocks/>
          </p:cNvCxnSpPr>
          <p:nvPr/>
        </p:nvCxnSpPr>
        <p:spPr>
          <a:xfrm>
            <a:off x="2670627" y="3280229"/>
            <a:ext cx="290286" cy="50278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E17D532F-88FD-47A4-846D-8229E1D4443E}"/>
              </a:ext>
            </a:extLst>
          </p:cNvPr>
          <p:cNvCxnSpPr/>
          <p:nvPr/>
        </p:nvCxnSpPr>
        <p:spPr>
          <a:xfrm>
            <a:off x="2670627" y="3280229"/>
            <a:ext cx="502790" cy="29028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標題 188">
            <a:extLst>
              <a:ext uri="{FF2B5EF4-FFF2-40B4-BE49-F238E27FC236}">
                <a16:creationId xmlns:a16="http://schemas.microsoft.com/office/drawing/2014/main" id="{3884C811-F7BA-496D-BC5D-96AE88A75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1936EB2B-54F4-4D40-8E89-7419727B4E13}"/>
              </a:ext>
            </a:extLst>
          </p:cNvPr>
          <p:cNvCxnSpPr>
            <a:cxnSpLocks/>
          </p:cNvCxnSpPr>
          <p:nvPr/>
        </p:nvCxnSpPr>
        <p:spPr>
          <a:xfrm flipH="1" flipV="1">
            <a:off x="2380342" y="1688868"/>
            <a:ext cx="290285" cy="50279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D7959762-B988-4B4D-A180-F3F9AA8C611F}"/>
              </a:ext>
            </a:extLst>
          </p:cNvPr>
          <p:cNvCxnSpPr>
            <a:cxnSpLocks/>
          </p:cNvCxnSpPr>
          <p:nvPr/>
        </p:nvCxnSpPr>
        <p:spPr>
          <a:xfrm flipV="1">
            <a:off x="2670627" y="1688868"/>
            <a:ext cx="290286" cy="50279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F54DFEBA-537C-4457-9045-3E92165F26A8}"/>
              </a:ext>
            </a:extLst>
          </p:cNvPr>
          <p:cNvCxnSpPr>
            <a:cxnSpLocks/>
          </p:cNvCxnSpPr>
          <p:nvPr/>
        </p:nvCxnSpPr>
        <p:spPr>
          <a:xfrm>
            <a:off x="2670627" y="2191658"/>
            <a:ext cx="290286" cy="50278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B81716CC-8C30-4065-B929-414E5970D8F0}"/>
              </a:ext>
            </a:extLst>
          </p:cNvPr>
          <p:cNvCxnSpPr>
            <a:cxnSpLocks/>
          </p:cNvCxnSpPr>
          <p:nvPr/>
        </p:nvCxnSpPr>
        <p:spPr>
          <a:xfrm flipH="1">
            <a:off x="2380342" y="2191658"/>
            <a:ext cx="290285" cy="50278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9D372311-5250-4A19-A4A4-8ED9E8DB3128}"/>
              </a:ext>
            </a:extLst>
          </p:cNvPr>
          <p:cNvCxnSpPr>
            <a:cxnSpLocks/>
          </p:cNvCxnSpPr>
          <p:nvPr/>
        </p:nvCxnSpPr>
        <p:spPr>
          <a:xfrm flipH="1" flipV="1">
            <a:off x="2167838" y="1059543"/>
            <a:ext cx="502789" cy="290286"/>
          </a:xfrm>
          <a:prstGeom prst="line">
            <a:avLst/>
          </a:prstGeom>
          <a:ln w="3810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43FA4AAC-27D5-48E4-BD37-83E91723FF2F}"/>
              </a:ext>
            </a:extLst>
          </p:cNvPr>
          <p:cNvCxnSpPr>
            <a:cxnSpLocks/>
          </p:cNvCxnSpPr>
          <p:nvPr/>
        </p:nvCxnSpPr>
        <p:spPr>
          <a:xfrm flipV="1">
            <a:off x="2670627" y="1059543"/>
            <a:ext cx="502790" cy="290286"/>
          </a:xfrm>
          <a:prstGeom prst="line">
            <a:avLst/>
          </a:prstGeom>
          <a:ln w="3810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48DF9337-87B8-417B-ADEF-FF26DB3642CF}"/>
              </a:ext>
            </a:extLst>
          </p:cNvPr>
          <p:cNvCxnSpPr>
            <a:cxnSpLocks/>
          </p:cNvCxnSpPr>
          <p:nvPr/>
        </p:nvCxnSpPr>
        <p:spPr>
          <a:xfrm>
            <a:off x="2670627" y="1349829"/>
            <a:ext cx="502790" cy="290285"/>
          </a:xfrm>
          <a:prstGeom prst="line">
            <a:avLst/>
          </a:prstGeom>
          <a:ln w="3810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98BFF299-F25E-41F9-BE07-1A11E1103BD9}"/>
              </a:ext>
            </a:extLst>
          </p:cNvPr>
          <p:cNvCxnSpPr>
            <a:cxnSpLocks/>
          </p:cNvCxnSpPr>
          <p:nvPr/>
        </p:nvCxnSpPr>
        <p:spPr>
          <a:xfrm flipH="1">
            <a:off x="2167838" y="1349829"/>
            <a:ext cx="502789" cy="290285"/>
          </a:xfrm>
          <a:prstGeom prst="line">
            <a:avLst/>
          </a:prstGeom>
          <a:ln w="3810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494307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94F933A7-73ED-4C8D-8B99-66A480E58D35}"/>
              </a:ext>
            </a:extLst>
          </p:cNvPr>
          <p:cNvCxnSpPr/>
          <p:nvPr/>
        </p:nvCxnSpPr>
        <p:spPr>
          <a:xfrm>
            <a:off x="2670627" y="3280229"/>
            <a:ext cx="58057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C4A6573A-DBA2-482A-8795-B5FDF74D3A0A}"/>
              </a:ext>
            </a:extLst>
          </p:cNvPr>
          <p:cNvCxnSpPr/>
          <p:nvPr/>
        </p:nvCxnSpPr>
        <p:spPr>
          <a:xfrm flipV="1">
            <a:off x="2670627" y="2989943"/>
            <a:ext cx="502790" cy="29028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6976DF1D-48B9-40AC-97FF-DA4FFEF5BD60}"/>
              </a:ext>
            </a:extLst>
          </p:cNvPr>
          <p:cNvCxnSpPr>
            <a:cxnSpLocks/>
          </p:cNvCxnSpPr>
          <p:nvPr/>
        </p:nvCxnSpPr>
        <p:spPr>
          <a:xfrm flipV="1">
            <a:off x="2670627" y="2777439"/>
            <a:ext cx="290286" cy="50279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6E892F12-9582-4F9B-ABAD-BD11363383A2}"/>
              </a:ext>
            </a:extLst>
          </p:cNvPr>
          <p:cNvCxnSpPr/>
          <p:nvPr/>
        </p:nvCxnSpPr>
        <p:spPr>
          <a:xfrm flipV="1">
            <a:off x="2670627" y="2699657"/>
            <a:ext cx="0" cy="58057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94A4FCE9-539E-4F0F-B3E8-331B47EEFCBB}"/>
              </a:ext>
            </a:extLst>
          </p:cNvPr>
          <p:cNvCxnSpPr>
            <a:cxnSpLocks/>
          </p:cNvCxnSpPr>
          <p:nvPr/>
        </p:nvCxnSpPr>
        <p:spPr>
          <a:xfrm flipH="1" flipV="1">
            <a:off x="2380342" y="2777439"/>
            <a:ext cx="290285" cy="50279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F191BA91-E786-4A58-9EC0-3FF83ABE0693}"/>
              </a:ext>
            </a:extLst>
          </p:cNvPr>
          <p:cNvCxnSpPr/>
          <p:nvPr/>
        </p:nvCxnSpPr>
        <p:spPr>
          <a:xfrm flipH="1" flipV="1">
            <a:off x="2167838" y="2989943"/>
            <a:ext cx="502789" cy="29028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0194E2D6-10BE-4CF0-87BC-B64B4C99A625}"/>
              </a:ext>
            </a:extLst>
          </p:cNvPr>
          <p:cNvCxnSpPr/>
          <p:nvPr/>
        </p:nvCxnSpPr>
        <p:spPr>
          <a:xfrm flipH="1">
            <a:off x="2090056" y="3280229"/>
            <a:ext cx="58057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F1B6DC30-966E-4D2F-BF79-CFD83424373B}"/>
              </a:ext>
            </a:extLst>
          </p:cNvPr>
          <p:cNvCxnSpPr/>
          <p:nvPr/>
        </p:nvCxnSpPr>
        <p:spPr>
          <a:xfrm flipH="1">
            <a:off x="2167838" y="3280229"/>
            <a:ext cx="502789" cy="29028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6DDC13D6-194C-4B4A-B253-1617F1C46EF0}"/>
              </a:ext>
            </a:extLst>
          </p:cNvPr>
          <p:cNvCxnSpPr>
            <a:cxnSpLocks/>
          </p:cNvCxnSpPr>
          <p:nvPr/>
        </p:nvCxnSpPr>
        <p:spPr>
          <a:xfrm flipH="1">
            <a:off x="2380342" y="3280229"/>
            <a:ext cx="290285" cy="50278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02EDD75D-3418-479F-B811-B55728444DCD}"/>
              </a:ext>
            </a:extLst>
          </p:cNvPr>
          <p:cNvCxnSpPr/>
          <p:nvPr/>
        </p:nvCxnSpPr>
        <p:spPr>
          <a:xfrm flipH="1">
            <a:off x="2670627" y="3280229"/>
            <a:ext cx="0" cy="58057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5C6D31D4-0583-48E9-B4E0-6B15FE6D3A41}"/>
              </a:ext>
            </a:extLst>
          </p:cNvPr>
          <p:cNvCxnSpPr>
            <a:cxnSpLocks/>
          </p:cNvCxnSpPr>
          <p:nvPr/>
        </p:nvCxnSpPr>
        <p:spPr>
          <a:xfrm>
            <a:off x="2670627" y="3280229"/>
            <a:ext cx="290286" cy="50278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E17D532F-88FD-47A4-846D-8229E1D4443E}"/>
              </a:ext>
            </a:extLst>
          </p:cNvPr>
          <p:cNvCxnSpPr/>
          <p:nvPr/>
        </p:nvCxnSpPr>
        <p:spPr>
          <a:xfrm>
            <a:off x="2670627" y="3280229"/>
            <a:ext cx="502790" cy="29028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標題 188">
            <a:extLst>
              <a:ext uri="{FF2B5EF4-FFF2-40B4-BE49-F238E27FC236}">
                <a16:creationId xmlns:a16="http://schemas.microsoft.com/office/drawing/2014/main" id="{3884C811-F7BA-496D-BC5D-96AE88A75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1936EB2B-54F4-4D40-8E89-7419727B4E13}"/>
              </a:ext>
            </a:extLst>
          </p:cNvPr>
          <p:cNvCxnSpPr>
            <a:cxnSpLocks/>
          </p:cNvCxnSpPr>
          <p:nvPr/>
        </p:nvCxnSpPr>
        <p:spPr>
          <a:xfrm flipH="1" flipV="1">
            <a:off x="2380342" y="1688868"/>
            <a:ext cx="290285" cy="50279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D7959762-B988-4B4D-A180-F3F9AA8C611F}"/>
              </a:ext>
            </a:extLst>
          </p:cNvPr>
          <p:cNvCxnSpPr>
            <a:cxnSpLocks/>
          </p:cNvCxnSpPr>
          <p:nvPr/>
        </p:nvCxnSpPr>
        <p:spPr>
          <a:xfrm flipV="1">
            <a:off x="2670627" y="1688868"/>
            <a:ext cx="290286" cy="50279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F54DFEBA-537C-4457-9045-3E92165F26A8}"/>
              </a:ext>
            </a:extLst>
          </p:cNvPr>
          <p:cNvCxnSpPr>
            <a:cxnSpLocks/>
          </p:cNvCxnSpPr>
          <p:nvPr/>
        </p:nvCxnSpPr>
        <p:spPr>
          <a:xfrm>
            <a:off x="2670627" y="2191658"/>
            <a:ext cx="290286" cy="50278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B81716CC-8C30-4065-B929-414E5970D8F0}"/>
              </a:ext>
            </a:extLst>
          </p:cNvPr>
          <p:cNvCxnSpPr>
            <a:cxnSpLocks/>
          </p:cNvCxnSpPr>
          <p:nvPr/>
        </p:nvCxnSpPr>
        <p:spPr>
          <a:xfrm flipH="1">
            <a:off x="2380342" y="2191658"/>
            <a:ext cx="290285" cy="50278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9D372311-5250-4A19-A4A4-8ED9E8DB3128}"/>
              </a:ext>
            </a:extLst>
          </p:cNvPr>
          <p:cNvCxnSpPr>
            <a:cxnSpLocks/>
          </p:cNvCxnSpPr>
          <p:nvPr/>
        </p:nvCxnSpPr>
        <p:spPr>
          <a:xfrm flipH="1" flipV="1">
            <a:off x="2167838" y="1059543"/>
            <a:ext cx="502789" cy="290286"/>
          </a:xfrm>
          <a:prstGeom prst="line">
            <a:avLst/>
          </a:prstGeom>
          <a:ln w="3810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43FA4AAC-27D5-48E4-BD37-83E91723FF2F}"/>
              </a:ext>
            </a:extLst>
          </p:cNvPr>
          <p:cNvCxnSpPr>
            <a:cxnSpLocks/>
          </p:cNvCxnSpPr>
          <p:nvPr/>
        </p:nvCxnSpPr>
        <p:spPr>
          <a:xfrm flipV="1">
            <a:off x="2670627" y="1059543"/>
            <a:ext cx="502790" cy="290286"/>
          </a:xfrm>
          <a:prstGeom prst="line">
            <a:avLst/>
          </a:prstGeom>
          <a:ln w="3810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48DF9337-87B8-417B-ADEF-FF26DB3642CF}"/>
              </a:ext>
            </a:extLst>
          </p:cNvPr>
          <p:cNvCxnSpPr>
            <a:cxnSpLocks/>
          </p:cNvCxnSpPr>
          <p:nvPr/>
        </p:nvCxnSpPr>
        <p:spPr>
          <a:xfrm>
            <a:off x="2670627" y="1349829"/>
            <a:ext cx="502790" cy="290285"/>
          </a:xfrm>
          <a:prstGeom prst="line">
            <a:avLst/>
          </a:prstGeom>
          <a:ln w="3810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98BFF299-F25E-41F9-BE07-1A11E1103BD9}"/>
              </a:ext>
            </a:extLst>
          </p:cNvPr>
          <p:cNvCxnSpPr>
            <a:cxnSpLocks/>
          </p:cNvCxnSpPr>
          <p:nvPr/>
        </p:nvCxnSpPr>
        <p:spPr>
          <a:xfrm flipH="1">
            <a:off x="2167838" y="1349829"/>
            <a:ext cx="502789" cy="290285"/>
          </a:xfrm>
          <a:prstGeom prst="line">
            <a:avLst/>
          </a:prstGeom>
          <a:ln w="3810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781492F4-8645-4543-9579-49EF576BD1F0}"/>
              </a:ext>
            </a:extLst>
          </p:cNvPr>
          <p:cNvCxnSpPr/>
          <p:nvPr/>
        </p:nvCxnSpPr>
        <p:spPr>
          <a:xfrm>
            <a:off x="2670627" y="1030515"/>
            <a:ext cx="58057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A1AEA288-A508-44F6-B41F-2D30B2197AE4}"/>
              </a:ext>
            </a:extLst>
          </p:cNvPr>
          <p:cNvCxnSpPr/>
          <p:nvPr/>
        </p:nvCxnSpPr>
        <p:spPr>
          <a:xfrm flipH="1">
            <a:off x="2090056" y="1030515"/>
            <a:ext cx="58057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507406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94F933A7-73ED-4C8D-8B99-66A480E58D35}"/>
              </a:ext>
            </a:extLst>
          </p:cNvPr>
          <p:cNvCxnSpPr/>
          <p:nvPr/>
        </p:nvCxnSpPr>
        <p:spPr>
          <a:xfrm>
            <a:off x="2670627" y="3280229"/>
            <a:ext cx="58057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C4A6573A-DBA2-482A-8795-B5FDF74D3A0A}"/>
              </a:ext>
            </a:extLst>
          </p:cNvPr>
          <p:cNvCxnSpPr/>
          <p:nvPr/>
        </p:nvCxnSpPr>
        <p:spPr>
          <a:xfrm flipV="1">
            <a:off x="2670627" y="2989943"/>
            <a:ext cx="502790" cy="29028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6976DF1D-48B9-40AC-97FF-DA4FFEF5BD60}"/>
              </a:ext>
            </a:extLst>
          </p:cNvPr>
          <p:cNvCxnSpPr>
            <a:cxnSpLocks/>
          </p:cNvCxnSpPr>
          <p:nvPr/>
        </p:nvCxnSpPr>
        <p:spPr>
          <a:xfrm flipV="1">
            <a:off x="2670627" y="2777439"/>
            <a:ext cx="290286" cy="50279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6E892F12-9582-4F9B-ABAD-BD11363383A2}"/>
              </a:ext>
            </a:extLst>
          </p:cNvPr>
          <p:cNvCxnSpPr/>
          <p:nvPr/>
        </p:nvCxnSpPr>
        <p:spPr>
          <a:xfrm flipV="1">
            <a:off x="2670627" y="2699657"/>
            <a:ext cx="0" cy="58057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94A4FCE9-539E-4F0F-B3E8-331B47EEFCBB}"/>
              </a:ext>
            </a:extLst>
          </p:cNvPr>
          <p:cNvCxnSpPr>
            <a:cxnSpLocks/>
          </p:cNvCxnSpPr>
          <p:nvPr/>
        </p:nvCxnSpPr>
        <p:spPr>
          <a:xfrm flipH="1" flipV="1">
            <a:off x="2380342" y="2777439"/>
            <a:ext cx="290285" cy="50279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F191BA91-E786-4A58-9EC0-3FF83ABE0693}"/>
              </a:ext>
            </a:extLst>
          </p:cNvPr>
          <p:cNvCxnSpPr/>
          <p:nvPr/>
        </p:nvCxnSpPr>
        <p:spPr>
          <a:xfrm flipH="1" flipV="1">
            <a:off x="2167838" y="2989943"/>
            <a:ext cx="502789" cy="29028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0194E2D6-10BE-4CF0-87BC-B64B4C99A625}"/>
              </a:ext>
            </a:extLst>
          </p:cNvPr>
          <p:cNvCxnSpPr/>
          <p:nvPr/>
        </p:nvCxnSpPr>
        <p:spPr>
          <a:xfrm flipH="1">
            <a:off x="2090056" y="3280229"/>
            <a:ext cx="58057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F1B6DC30-966E-4D2F-BF79-CFD83424373B}"/>
              </a:ext>
            </a:extLst>
          </p:cNvPr>
          <p:cNvCxnSpPr/>
          <p:nvPr/>
        </p:nvCxnSpPr>
        <p:spPr>
          <a:xfrm flipH="1">
            <a:off x="2167838" y="3280229"/>
            <a:ext cx="502789" cy="29028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6DDC13D6-194C-4B4A-B253-1617F1C46EF0}"/>
              </a:ext>
            </a:extLst>
          </p:cNvPr>
          <p:cNvCxnSpPr>
            <a:cxnSpLocks/>
          </p:cNvCxnSpPr>
          <p:nvPr/>
        </p:nvCxnSpPr>
        <p:spPr>
          <a:xfrm flipH="1">
            <a:off x="2380342" y="3280229"/>
            <a:ext cx="290285" cy="50278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02EDD75D-3418-479F-B811-B55728444DCD}"/>
              </a:ext>
            </a:extLst>
          </p:cNvPr>
          <p:cNvCxnSpPr/>
          <p:nvPr/>
        </p:nvCxnSpPr>
        <p:spPr>
          <a:xfrm flipH="1">
            <a:off x="2670627" y="3280229"/>
            <a:ext cx="0" cy="58057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5C6D31D4-0583-48E9-B4E0-6B15FE6D3A41}"/>
              </a:ext>
            </a:extLst>
          </p:cNvPr>
          <p:cNvCxnSpPr>
            <a:cxnSpLocks/>
          </p:cNvCxnSpPr>
          <p:nvPr/>
        </p:nvCxnSpPr>
        <p:spPr>
          <a:xfrm>
            <a:off x="2670627" y="3280229"/>
            <a:ext cx="290286" cy="50278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E17D532F-88FD-47A4-846D-8229E1D4443E}"/>
              </a:ext>
            </a:extLst>
          </p:cNvPr>
          <p:cNvCxnSpPr/>
          <p:nvPr/>
        </p:nvCxnSpPr>
        <p:spPr>
          <a:xfrm>
            <a:off x="2670627" y="3280229"/>
            <a:ext cx="502790" cy="29028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標題 188">
            <a:extLst>
              <a:ext uri="{FF2B5EF4-FFF2-40B4-BE49-F238E27FC236}">
                <a16:creationId xmlns:a16="http://schemas.microsoft.com/office/drawing/2014/main" id="{3884C811-F7BA-496D-BC5D-96AE88A75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1936EB2B-54F4-4D40-8E89-7419727B4E13}"/>
              </a:ext>
            </a:extLst>
          </p:cNvPr>
          <p:cNvCxnSpPr>
            <a:cxnSpLocks/>
          </p:cNvCxnSpPr>
          <p:nvPr/>
        </p:nvCxnSpPr>
        <p:spPr>
          <a:xfrm flipH="1">
            <a:off x="2380342" y="1688868"/>
            <a:ext cx="290285" cy="50279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D7959762-B988-4B4D-A180-F3F9AA8C611F}"/>
              </a:ext>
            </a:extLst>
          </p:cNvPr>
          <p:cNvCxnSpPr>
            <a:cxnSpLocks/>
          </p:cNvCxnSpPr>
          <p:nvPr/>
        </p:nvCxnSpPr>
        <p:spPr>
          <a:xfrm>
            <a:off x="2670627" y="1688868"/>
            <a:ext cx="290286" cy="50279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F54DFEBA-537C-4457-9045-3E92165F26A8}"/>
              </a:ext>
            </a:extLst>
          </p:cNvPr>
          <p:cNvCxnSpPr>
            <a:cxnSpLocks/>
          </p:cNvCxnSpPr>
          <p:nvPr/>
        </p:nvCxnSpPr>
        <p:spPr>
          <a:xfrm flipV="1">
            <a:off x="2670627" y="2191658"/>
            <a:ext cx="290286" cy="50278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B81716CC-8C30-4065-B929-414E5970D8F0}"/>
              </a:ext>
            </a:extLst>
          </p:cNvPr>
          <p:cNvCxnSpPr>
            <a:cxnSpLocks/>
          </p:cNvCxnSpPr>
          <p:nvPr/>
        </p:nvCxnSpPr>
        <p:spPr>
          <a:xfrm flipH="1" flipV="1">
            <a:off x="2380342" y="2191658"/>
            <a:ext cx="290285" cy="50278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9D372311-5250-4A19-A4A4-8ED9E8DB3128}"/>
              </a:ext>
            </a:extLst>
          </p:cNvPr>
          <p:cNvCxnSpPr>
            <a:cxnSpLocks/>
          </p:cNvCxnSpPr>
          <p:nvPr/>
        </p:nvCxnSpPr>
        <p:spPr>
          <a:xfrm flipH="1">
            <a:off x="2167838" y="1059543"/>
            <a:ext cx="502789" cy="290286"/>
          </a:xfrm>
          <a:prstGeom prst="line">
            <a:avLst/>
          </a:prstGeom>
          <a:ln w="3810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43FA4AAC-27D5-48E4-BD37-83E91723FF2F}"/>
              </a:ext>
            </a:extLst>
          </p:cNvPr>
          <p:cNvCxnSpPr>
            <a:cxnSpLocks/>
          </p:cNvCxnSpPr>
          <p:nvPr/>
        </p:nvCxnSpPr>
        <p:spPr>
          <a:xfrm>
            <a:off x="2670627" y="1059543"/>
            <a:ext cx="502790" cy="290286"/>
          </a:xfrm>
          <a:prstGeom prst="line">
            <a:avLst/>
          </a:prstGeom>
          <a:ln w="3810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48DF9337-87B8-417B-ADEF-FF26DB3642CF}"/>
              </a:ext>
            </a:extLst>
          </p:cNvPr>
          <p:cNvCxnSpPr>
            <a:cxnSpLocks/>
          </p:cNvCxnSpPr>
          <p:nvPr/>
        </p:nvCxnSpPr>
        <p:spPr>
          <a:xfrm flipV="1">
            <a:off x="2670627" y="1349829"/>
            <a:ext cx="502790" cy="290285"/>
          </a:xfrm>
          <a:prstGeom prst="line">
            <a:avLst/>
          </a:prstGeom>
          <a:ln w="3810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98BFF299-F25E-41F9-BE07-1A11E1103BD9}"/>
              </a:ext>
            </a:extLst>
          </p:cNvPr>
          <p:cNvCxnSpPr>
            <a:cxnSpLocks/>
          </p:cNvCxnSpPr>
          <p:nvPr/>
        </p:nvCxnSpPr>
        <p:spPr>
          <a:xfrm flipH="1" flipV="1">
            <a:off x="2167838" y="1349829"/>
            <a:ext cx="502789" cy="290285"/>
          </a:xfrm>
          <a:prstGeom prst="line">
            <a:avLst/>
          </a:prstGeom>
          <a:ln w="3810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781492F4-8645-4543-9579-49EF576BD1F0}"/>
              </a:ext>
            </a:extLst>
          </p:cNvPr>
          <p:cNvCxnSpPr>
            <a:cxnSpLocks/>
          </p:cNvCxnSpPr>
          <p:nvPr/>
        </p:nvCxnSpPr>
        <p:spPr>
          <a:xfrm flipV="1">
            <a:off x="2670627" y="1030515"/>
            <a:ext cx="58057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A1AEA288-A508-44F6-B41F-2D30B2197AE4}"/>
              </a:ext>
            </a:extLst>
          </p:cNvPr>
          <p:cNvCxnSpPr>
            <a:cxnSpLocks/>
          </p:cNvCxnSpPr>
          <p:nvPr/>
        </p:nvCxnSpPr>
        <p:spPr>
          <a:xfrm flipH="1" flipV="1">
            <a:off x="2090056" y="1030515"/>
            <a:ext cx="58057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548329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94F933A7-73ED-4C8D-8B99-66A480E58D35}"/>
              </a:ext>
            </a:extLst>
          </p:cNvPr>
          <p:cNvCxnSpPr/>
          <p:nvPr/>
        </p:nvCxnSpPr>
        <p:spPr>
          <a:xfrm>
            <a:off x="2670627" y="3280229"/>
            <a:ext cx="58057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C4A6573A-DBA2-482A-8795-B5FDF74D3A0A}"/>
              </a:ext>
            </a:extLst>
          </p:cNvPr>
          <p:cNvCxnSpPr/>
          <p:nvPr/>
        </p:nvCxnSpPr>
        <p:spPr>
          <a:xfrm flipV="1">
            <a:off x="2670627" y="2989943"/>
            <a:ext cx="502790" cy="29028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6976DF1D-48B9-40AC-97FF-DA4FFEF5BD60}"/>
              </a:ext>
            </a:extLst>
          </p:cNvPr>
          <p:cNvCxnSpPr>
            <a:cxnSpLocks/>
          </p:cNvCxnSpPr>
          <p:nvPr/>
        </p:nvCxnSpPr>
        <p:spPr>
          <a:xfrm flipV="1">
            <a:off x="2670627" y="2777439"/>
            <a:ext cx="290286" cy="50279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6E892F12-9582-4F9B-ABAD-BD11363383A2}"/>
              </a:ext>
            </a:extLst>
          </p:cNvPr>
          <p:cNvCxnSpPr/>
          <p:nvPr/>
        </p:nvCxnSpPr>
        <p:spPr>
          <a:xfrm flipV="1">
            <a:off x="2670627" y="2699657"/>
            <a:ext cx="0" cy="58057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94A4FCE9-539E-4F0F-B3E8-331B47EEFCBB}"/>
              </a:ext>
            </a:extLst>
          </p:cNvPr>
          <p:cNvCxnSpPr>
            <a:cxnSpLocks/>
          </p:cNvCxnSpPr>
          <p:nvPr/>
        </p:nvCxnSpPr>
        <p:spPr>
          <a:xfrm flipH="1" flipV="1">
            <a:off x="2380342" y="2777439"/>
            <a:ext cx="290285" cy="50279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F191BA91-E786-4A58-9EC0-3FF83ABE0693}"/>
              </a:ext>
            </a:extLst>
          </p:cNvPr>
          <p:cNvCxnSpPr/>
          <p:nvPr/>
        </p:nvCxnSpPr>
        <p:spPr>
          <a:xfrm flipH="1" flipV="1">
            <a:off x="2167838" y="2989943"/>
            <a:ext cx="502789" cy="29028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0194E2D6-10BE-4CF0-87BC-B64B4C99A625}"/>
              </a:ext>
            </a:extLst>
          </p:cNvPr>
          <p:cNvCxnSpPr/>
          <p:nvPr/>
        </p:nvCxnSpPr>
        <p:spPr>
          <a:xfrm flipH="1">
            <a:off x="2090056" y="3280229"/>
            <a:ext cx="58057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F1B6DC30-966E-4D2F-BF79-CFD83424373B}"/>
              </a:ext>
            </a:extLst>
          </p:cNvPr>
          <p:cNvCxnSpPr/>
          <p:nvPr/>
        </p:nvCxnSpPr>
        <p:spPr>
          <a:xfrm flipH="1">
            <a:off x="2167838" y="3280229"/>
            <a:ext cx="502789" cy="29028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6DDC13D6-194C-4B4A-B253-1617F1C46EF0}"/>
              </a:ext>
            </a:extLst>
          </p:cNvPr>
          <p:cNvCxnSpPr>
            <a:cxnSpLocks/>
          </p:cNvCxnSpPr>
          <p:nvPr/>
        </p:nvCxnSpPr>
        <p:spPr>
          <a:xfrm flipH="1">
            <a:off x="2380342" y="3280229"/>
            <a:ext cx="290285" cy="50278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02EDD75D-3418-479F-B811-B55728444DCD}"/>
              </a:ext>
            </a:extLst>
          </p:cNvPr>
          <p:cNvCxnSpPr/>
          <p:nvPr/>
        </p:nvCxnSpPr>
        <p:spPr>
          <a:xfrm flipH="1">
            <a:off x="2670627" y="3280229"/>
            <a:ext cx="0" cy="58057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5C6D31D4-0583-48E9-B4E0-6B15FE6D3A41}"/>
              </a:ext>
            </a:extLst>
          </p:cNvPr>
          <p:cNvCxnSpPr>
            <a:cxnSpLocks/>
          </p:cNvCxnSpPr>
          <p:nvPr/>
        </p:nvCxnSpPr>
        <p:spPr>
          <a:xfrm>
            <a:off x="2670627" y="3280229"/>
            <a:ext cx="290286" cy="50278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E17D532F-88FD-47A4-846D-8229E1D4443E}"/>
              </a:ext>
            </a:extLst>
          </p:cNvPr>
          <p:cNvCxnSpPr/>
          <p:nvPr/>
        </p:nvCxnSpPr>
        <p:spPr>
          <a:xfrm>
            <a:off x="2670627" y="3280229"/>
            <a:ext cx="502790" cy="29028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標題 188">
            <a:extLst>
              <a:ext uri="{FF2B5EF4-FFF2-40B4-BE49-F238E27FC236}">
                <a16:creationId xmlns:a16="http://schemas.microsoft.com/office/drawing/2014/main" id="{3884C811-F7BA-496D-BC5D-96AE88A75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1936EB2B-54F4-4D40-8E89-7419727B4E13}"/>
              </a:ext>
            </a:extLst>
          </p:cNvPr>
          <p:cNvCxnSpPr>
            <a:cxnSpLocks/>
          </p:cNvCxnSpPr>
          <p:nvPr/>
        </p:nvCxnSpPr>
        <p:spPr>
          <a:xfrm flipH="1">
            <a:off x="2380342" y="1694078"/>
            <a:ext cx="290285" cy="50279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D7959762-B988-4B4D-A180-F3F9AA8C611F}"/>
              </a:ext>
            </a:extLst>
          </p:cNvPr>
          <p:cNvCxnSpPr>
            <a:cxnSpLocks/>
          </p:cNvCxnSpPr>
          <p:nvPr/>
        </p:nvCxnSpPr>
        <p:spPr>
          <a:xfrm>
            <a:off x="2670627" y="1694078"/>
            <a:ext cx="290286" cy="50279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F54DFEBA-537C-4457-9045-3E92165F26A8}"/>
              </a:ext>
            </a:extLst>
          </p:cNvPr>
          <p:cNvCxnSpPr>
            <a:cxnSpLocks/>
          </p:cNvCxnSpPr>
          <p:nvPr/>
        </p:nvCxnSpPr>
        <p:spPr>
          <a:xfrm flipV="1">
            <a:off x="2670627" y="2196868"/>
            <a:ext cx="290286" cy="50278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B81716CC-8C30-4065-B929-414E5970D8F0}"/>
              </a:ext>
            </a:extLst>
          </p:cNvPr>
          <p:cNvCxnSpPr>
            <a:cxnSpLocks/>
          </p:cNvCxnSpPr>
          <p:nvPr/>
        </p:nvCxnSpPr>
        <p:spPr>
          <a:xfrm flipH="1" flipV="1">
            <a:off x="2380342" y="2196868"/>
            <a:ext cx="290285" cy="50278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9D372311-5250-4A19-A4A4-8ED9E8DB3128}"/>
              </a:ext>
            </a:extLst>
          </p:cNvPr>
          <p:cNvCxnSpPr>
            <a:cxnSpLocks/>
          </p:cNvCxnSpPr>
          <p:nvPr/>
        </p:nvCxnSpPr>
        <p:spPr>
          <a:xfrm flipH="1">
            <a:off x="2167838" y="1113507"/>
            <a:ext cx="502789" cy="290286"/>
          </a:xfrm>
          <a:prstGeom prst="line">
            <a:avLst/>
          </a:prstGeom>
          <a:ln w="3810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43FA4AAC-27D5-48E4-BD37-83E91723FF2F}"/>
              </a:ext>
            </a:extLst>
          </p:cNvPr>
          <p:cNvCxnSpPr>
            <a:cxnSpLocks/>
          </p:cNvCxnSpPr>
          <p:nvPr/>
        </p:nvCxnSpPr>
        <p:spPr>
          <a:xfrm>
            <a:off x="2670627" y="1113507"/>
            <a:ext cx="502790" cy="290286"/>
          </a:xfrm>
          <a:prstGeom prst="line">
            <a:avLst/>
          </a:prstGeom>
          <a:ln w="3810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48DF9337-87B8-417B-ADEF-FF26DB3642CF}"/>
              </a:ext>
            </a:extLst>
          </p:cNvPr>
          <p:cNvCxnSpPr>
            <a:cxnSpLocks/>
          </p:cNvCxnSpPr>
          <p:nvPr/>
        </p:nvCxnSpPr>
        <p:spPr>
          <a:xfrm flipV="1">
            <a:off x="2670627" y="1403793"/>
            <a:ext cx="502790" cy="290285"/>
          </a:xfrm>
          <a:prstGeom prst="line">
            <a:avLst/>
          </a:prstGeom>
          <a:ln w="3810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98BFF299-F25E-41F9-BE07-1A11E1103BD9}"/>
              </a:ext>
            </a:extLst>
          </p:cNvPr>
          <p:cNvCxnSpPr>
            <a:cxnSpLocks/>
          </p:cNvCxnSpPr>
          <p:nvPr/>
        </p:nvCxnSpPr>
        <p:spPr>
          <a:xfrm flipH="1" flipV="1">
            <a:off x="2167838" y="1403793"/>
            <a:ext cx="502789" cy="290285"/>
          </a:xfrm>
          <a:prstGeom prst="line">
            <a:avLst/>
          </a:prstGeom>
          <a:ln w="3810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781492F4-8645-4543-9579-49EF576BD1F0}"/>
              </a:ext>
            </a:extLst>
          </p:cNvPr>
          <p:cNvCxnSpPr>
            <a:cxnSpLocks/>
          </p:cNvCxnSpPr>
          <p:nvPr/>
        </p:nvCxnSpPr>
        <p:spPr>
          <a:xfrm flipV="1">
            <a:off x="2670627" y="1030515"/>
            <a:ext cx="58057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A1AEA288-A508-44F6-B41F-2D30B2197AE4}"/>
              </a:ext>
            </a:extLst>
          </p:cNvPr>
          <p:cNvCxnSpPr>
            <a:cxnSpLocks/>
          </p:cNvCxnSpPr>
          <p:nvPr/>
        </p:nvCxnSpPr>
        <p:spPr>
          <a:xfrm flipH="1" flipV="1">
            <a:off x="2090056" y="1030515"/>
            <a:ext cx="58057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6734934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94F933A7-73ED-4C8D-8B99-66A480E58D35}"/>
              </a:ext>
            </a:extLst>
          </p:cNvPr>
          <p:cNvCxnSpPr/>
          <p:nvPr/>
        </p:nvCxnSpPr>
        <p:spPr>
          <a:xfrm>
            <a:off x="2670627" y="3280229"/>
            <a:ext cx="58057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C4A6573A-DBA2-482A-8795-B5FDF74D3A0A}"/>
              </a:ext>
            </a:extLst>
          </p:cNvPr>
          <p:cNvCxnSpPr/>
          <p:nvPr/>
        </p:nvCxnSpPr>
        <p:spPr>
          <a:xfrm flipV="1">
            <a:off x="2670627" y="2989943"/>
            <a:ext cx="502790" cy="29028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6976DF1D-48B9-40AC-97FF-DA4FFEF5BD60}"/>
              </a:ext>
            </a:extLst>
          </p:cNvPr>
          <p:cNvCxnSpPr>
            <a:cxnSpLocks/>
          </p:cNvCxnSpPr>
          <p:nvPr/>
        </p:nvCxnSpPr>
        <p:spPr>
          <a:xfrm flipV="1">
            <a:off x="2670627" y="2777439"/>
            <a:ext cx="290286" cy="50279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6E892F12-9582-4F9B-ABAD-BD11363383A2}"/>
              </a:ext>
            </a:extLst>
          </p:cNvPr>
          <p:cNvCxnSpPr/>
          <p:nvPr/>
        </p:nvCxnSpPr>
        <p:spPr>
          <a:xfrm flipV="1">
            <a:off x="2670627" y="2699657"/>
            <a:ext cx="0" cy="58057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94A4FCE9-539E-4F0F-B3E8-331B47EEFCBB}"/>
              </a:ext>
            </a:extLst>
          </p:cNvPr>
          <p:cNvCxnSpPr>
            <a:cxnSpLocks/>
          </p:cNvCxnSpPr>
          <p:nvPr/>
        </p:nvCxnSpPr>
        <p:spPr>
          <a:xfrm flipH="1" flipV="1">
            <a:off x="2380342" y="2777439"/>
            <a:ext cx="290285" cy="50279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F191BA91-E786-4A58-9EC0-3FF83ABE0693}"/>
              </a:ext>
            </a:extLst>
          </p:cNvPr>
          <p:cNvCxnSpPr/>
          <p:nvPr/>
        </p:nvCxnSpPr>
        <p:spPr>
          <a:xfrm flipH="1" flipV="1">
            <a:off x="2167838" y="2989943"/>
            <a:ext cx="502789" cy="29028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0194E2D6-10BE-4CF0-87BC-B64B4C99A625}"/>
              </a:ext>
            </a:extLst>
          </p:cNvPr>
          <p:cNvCxnSpPr/>
          <p:nvPr/>
        </p:nvCxnSpPr>
        <p:spPr>
          <a:xfrm flipH="1">
            <a:off x="2090056" y="3280229"/>
            <a:ext cx="58057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F1B6DC30-966E-4D2F-BF79-CFD83424373B}"/>
              </a:ext>
            </a:extLst>
          </p:cNvPr>
          <p:cNvCxnSpPr/>
          <p:nvPr/>
        </p:nvCxnSpPr>
        <p:spPr>
          <a:xfrm flipH="1">
            <a:off x="2167838" y="3280229"/>
            <a:ext cx="502789" cy="29028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6DDC13D6-194C-4B4A-B253-1617F1C46EF0}"/>
              </a:ext>
            </a:extLst>
          </p:cNvPr>
          <p:cNvCxnSpPr>
            <a:cxnSpLocks/>
          </p:cNvCxnSpPr>
          <p:nvPr/>
        </p:nvCxnSpPr>
        <p:spPr>
          <a:xfrm flipH="1">
            <a:off x="2380342" y="3280229"/>
            <a:ext cx="290285" cy="50278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02EDD75D-3418-479F-B811-B55728444DCD}"/>
              </a:ext>
            </a:extLst>
          </p:cNvPr>
          <p:cNvCxnSpPr/>
          <p:nvPr/>
        </p:nvCxnSpPr>
        <p:spPr>
          <a:xfrm flipH="1">
            <a:off x="2670627" y="3280229"/>
            <a:ext cx="0" cy="58057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5C6D31D4-0583-48E9-B4E0-6B15FE6D3A41}"/>
              </a:ext>
            </a:extLst>
          </p:cNvPr>
          <p:cNvCxnSpPr>
            <a:cxnSpLocks/>
          </p:cNvCxnSpPr>
          <p:nvPr/>
        </p:nvCxnSpPr>
        <p:spPr>
          <a:xfrm>
            <a:off x="2670627" y="3280229"/>
            <a:ext cx="290286" cy="50278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E17D532F-88FD-47A4-846D-8229E1D4443E}"/>
              </a:ext>
            </a:extLst>
          </p:cNvPr>
          <p:cNvCxnSpPr/>
          <p:nvPr/>
        </p:nvCxnSpPr>
        <p:spPr>
          <a:xfrm>
            <a:off x="2670627" y="3280229"/>
            <a:ext cx="502790" cy="29028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標題 188">
            <a:extLst>
              <a:ext uri="{FF2B5EF4-FFF2-40B4-BE49-F238E27FC236}">
                <a16:creationId xmlns:a16="http://schemas.microsoft.com/office/drawing/2014/main" id="{3884C811-F7BA-496D-BC5D-96AE88A75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1936EB2B-54F4-4D40-8E89-7419727B4E13}"/>
              </a:ext>
            </a:extLst>
          </p:cNvPr>
          <p:cNvCxnSpPr>
            <a:cxnSpLocks/>
          </p:cNvCxnSpPr>
          <p:nvPr/>
        </p:nvCxnSpPr>
        <p:spPr>
          <a:xfrm flipH="1">
            <a:off x="2380342" y="1694078"/>
            <a:ext cx="290285" cy="50279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D7959762-B988-4B4D-A180-F3F9AA8C611F}"/>
              </a:ext>
            </a:extLst>
          </p:cNvPr>
          <p:cNvCxnSpPr>
            <a:cxnSpLocks/>
          </p:cNvCxnSpPr>
          <p:nvPr/>
        </p:nvCxnSpPr>
        <p:spPr>
          <a:xfrm>
            <a:off x="2670627" y="1694078"/>
            <a:ext cx="290286" cy="50279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F54DFEBA-537C-4457-9045-3E92165F26A8}"/>
              </a:ext>
            </a:extLst>
          </p:cNvPr>
          <p:cNvCxnSpPr>
            <a:cxnSpLocks/>
          </p:cNvCxnSpPr>
          <p:nvPr/>
        </p:nvCxnSpPr>
        <p:spPr>
          <a:xfrm flipV="1">
            <a:off x="2670627" y="2196868"/>
            <a:ext cx="290286" cy="50278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B81716CC-8C30-4065-B929-414E5970D8F0}"/>
              </a:ext>
            </a:extLst>
          </p:cNvPr>
          <p:cNvCxnSpPr>
            <a:cxnSpLocks/>
          </p:cNvCxnSpPr>
          <p:nvPr/>
        </p:nvCxnSpPr>
        <p:spPr>
          <a:xfrm flipH="1" flipV="1">
            <a:off x="2380342" y="2196868"/>
            <a:ext cx="290285" cy="50278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9D372311-5250-4A19-A4A4-8ED9E8DB3128}"/>
              </a:ext>
            </a:extLst>
          </p:cNvPr>
          <p:cNvCxnSpPr>
            <a:cxnSpLocks/>
          </p:cNvCxnSpPr>
          <p:nvPr/>
        </p:nvCxnSpPr>
        <p:spPr>
          <a:xfrm flipH="1">
            <a:off x="2167838" y="1113507"/>
            <a:ext cx="502789" cy="290286"/>
          </a:xfrm>
          <a:prstGeom prst="line">
            <a:avLst/>
          </a:prstGeom>
          <a:ln w="3810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43FA4AAC-27D5-48E4-BD37-83E91723FF2F}"/>
              </a:ext>
            </a:extLst>
          </p:cNvPr>
          <p:cNvCxnSpPr>
            <a:cxnSpLocks/>
          </p:cNvCxnSpPr>
          <p:nvPr/>
        </p:nvCxnSpPr>
        <p:spPr>
          <a:xfrm>
            <a:off x="2670627" y="1113507"/>
            <a:ext cx="502790" cy="290286"/>
          </a:xfrm>
          <a:prstGeom prst="line">
            <a:avLst/>
          </a:prstGeom>
          <a:ln w="3810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48DF9337-87B8-417B-ADEF-FF26DB3642CF}"/>
              </a:ext>
            </a:extLst>
          </p:cNvPr>
          <p:cNvCxnSpPr>
            <a:cxnSpLocks/>
          </p:cNvCxnSpPr>
          <p:nvPr/>
        </p:nvCxnSpPr>
        <p:spPr>
          <a:xfrm flipV="1">
            <a:off x="2670627" y="1403793"/>
            <a:ext cx="502790" cy="290285"/>
          </a:xfrm>
          <a:prstGeom prst="line">
            <a:avLst/>
          </a:prstGeom>
          <a:ln w="3810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98BFF299-F25E-41F9-BE07-1A11E1103BD9}"/>
              </a:ext>
            </a:extLst>
          </p:cNvPr>
          <p:cNvCxnSpPr>
            <a:cxnSpLocks/>
          </p:cNvCxnSpPr>
          <p:nvPr/>
        </p:nvCxnSpPr>
        <p:spPr>
          <a:xfrm flipH="1" flipV="1">
            <a:off x="2167838" y="1403793"/>
            <a:ext cx="502789" cy="290285"/>
          </a:xfrm>
          <a:prstGeom prst="line">
            <a:avLst/>
          </a:prstGeom>
          <a:ln w="3810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781492F4-8645-4543-9579-49EF576BD1F0}"/>
              </a:ext>
            </a:extLst>
          </p:cNvPr>
          <p:cNvCxnSpPr>
            <a:cxnSpLocks/>
          </p:cNvCxnSpPr>
          <p:nvPr/>
        </p:nvCxnSpPr>
        <p:spPr>
          <a:xfrm flipV="1">
            <a:off x="2670627" y="1113507"/>
            <a:ext cx="58057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A1AEA288-A508-44F6-B41F-2D30B2197AE4}"/>
              </a:ext>
            </a:extLst>
          </p:cNvPr>
          <p:cNvCxnSpPr>
            <a:cxnSpLocks/>
          </p:cNvCxnSpPr>
          <p:nvPr/>
        </p:nvCxnSpPr>
        <p:spPr>
          <a:xfrm flipH="1" flipV="1">
            <a:off x="2090056" y="1113507"/>
            <a:ext cx="58057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41538943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94F933A7-73ED-4C8D-8B99-66A480E58D35}"/>
              </a:ext>
            </a:extLst>
          </p:cNvPr>
          <p:cNvCxnSpPr/>
          <p:nvPr/>
        </p:nvCxnSpPr>
        <p:spPr>
          <a:xfrm>
            <a:off x="2670627" y="3280229"/>
            <a:ext cx="58057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C4A6573A-DBA2-482A-8795-B5FDF74D3A0A}"/>
              </a:ext>
            </a:extLst>
          </p:cNvPr>
          <p:cNvCxnSpPr/>
          <p:nvPr/>
        </p:nvCxnSpPr>
        <p:spPr>
          <a:xfrm flipV="1">
            <a:off x="2670627" y="2989943"/>
            <a:ext cx="502790" cy="29028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6976DF1D-48B9-40AC-97FF-DA4FFEF5BD60}"/>
              </a:ext>
            </a:extLst>
          </p:cNvPr>
          <p:cNvCxnSpPr>
            <a:cxnSpLocks/>
          </p:cNvCxnSpPr>
          <p:nvPr/>
        </p:nvCxnSpPr>
        <p:spPr>
          <a:xfrm flipV="1">
            <a:off x="2670627" y="2777439"/>
            <a:ext cx="290286" cy="50279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6E892F12-9582-4F9B-ABAD-BD11363383A2}"/>
              </a:ext>
            </a:extLst>
          </p:cNvPr>
          <p:cNvCxnSpPr/>
          <p:nvPr/>
        </p:nvCxnSpPr>
        <p:spPr>
          <a:xfrm flipV="1">
            <a:off x="2670627" y="2699657"/>
            <a:ext cx="0" cy="58057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94A4FCE9-539E-4F0F-B3E8-331B47EEFCBB}"/>
              </a:ext>
            </a:extLst>
          </p:cNvPr>
          <p:cNvCxnSpPr>
            <a:cxnSpLocks/>
          </p:cNvCxnSpPr>
          <p:nvPr/>
        </p:nvCxnSpPr>
        <p:spPr>
          <a:xfrm flipH="1" flipV="1">
            <a:off x="2380342" y="2777439"/>
            <a:ext cx="290285" cy="50279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F191BA91-E786-4A58-9EC0-3FF83ABE0693}"/>
              </a:ext>
            </a:extLst>
          </p:cNvPr>
          <p:cNvCxnSpPr/>
          <p:nvPr/>
        </p:nvCxnSpPr>
        <p:spPr>
          <a:xfrm flipH="1" flipV="1">
            <a:off x="2167838" y="2989943"/>
            <a:ext cx="502789" cy="29028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0194E2D6-10BE-4CF0-87BC-B64B4C99A625}"/>
              </a:ext>
            </a:extLst>
          </p:cNvPr>
          <p:cNvCxnSpPr/>
          <p:nvPr/>
        </p:nvCxnSpPr>
        <p:spPr>
          <a:xfrm flipH="1">
            <a:off x="2090056" y="3280229"/>
            <a:ext cx="58057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F1B6DC30-966E-4D2F-BF79-CFD83424373B}"/>
              </a:ext>
            </a:extLst>
          </p:cNvPr>
          <p:cNvCxnSpPr/>
          <p:nvPr/>
        </p:nvCxnSpPr>
        <p:spPr>
          <a:xfrm flipH="1">
            <a:off x="2167838" y="3280229"/>
            <a:ext cx="502789" cy="29028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6DDC13D6-194C-4B4A-B253-1617F1C46EF0}"/>
              </a:ext>
            </a:extLst>
          </p:cNvPr>
          <p:cNvCxnSpPr>
            <a:cxnSpLocks/>
          </p:cNvCxnSpPr>
          <p:nvPr/>
        </p:nvCxnSpPr>
        <p:spPr>
          <a:xfrm flipH="1">
            <a:off x="2380342" y="3280229"/>
            <a:ext cx="290285" cy="50278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02EDD75D-3418-479F-B811-B55728444DCD}"/>
              </a:ext>
            </a:extLst>
          </p:cNvPr>
          <p:cNvCxnSpPr/>
          <p:nvPr/>
        </p:nvCxnSpPr>
        <p:spPr>
          <a:xfrm flipH="1">
            <a:off x="2670627" y="3280229"/>
            <a:ext cx="0" cy="58057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5C6D31D4-0583-48E9-B4E0-6B15FE6D3A41}"/>
              </a:ext>
            </a:extLst>
          </p:cNvPr>
          <p:cNvCxnSpPr>
            <a:cxnSpLocks/>
          </p:cNvCxnSpPr>
          <p:nvPr/>
        </p:nvCxnSpPr>
        <p:spPr>
          <a:xfrm>
            <a:off x="2670627" y="3280229"/>
            <a:ext cx="290286" cy="50278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E17D532F-88FD-47A4-846D-8229E1D4443E}"/>
              </a:ext>
            </a:extLst>
          </p:cNvPr>
          <p:cNvCxnSpPr/>
          <p:nvPr/>
        </p:nvCxnSpPr>
        <p:spPr>
          <a:xfrm>
            <a:off x="2670627" y="3280229"/>
            <a:ext cx="502790" cy="29028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標題 188">
            <a:extLst>
              <a:ext uri="{FF2B5EF4-FFF2-40B4-BE49-F238E27FC236}">
                <a16:creationId xmlns:a16="http://schemas.microsoft.com/office/drawing/2014/main" id="{3884C811-F7BA-496D-BC5D-96AE88A75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26C40BA8-D66F-42E1-885B-DD4573590202}"/>
              </a:ext>
            </a:extLst>
          </p:cNvPr>
          <p:cNvGrpSpPr/>
          <p:nvPr/>
        </p:nvGrpSpPr>
        <p:grpSpPr>
          <a:xfrm>
            <a:off x="2090056" y="1113507"/>
            <a:ext cx="1161143" cy="1586150"/>
            <a:chOff x="2090056" y="1113507"/>
            <a:chExt cx="1161143" cy="1586150"/>
          </a:xfrm>
        </p:grpSpPr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1936EB2B-54F4-4D40-8E89-7419727B4E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80342" y="1694078"/>
              <a:ext cx="290285" cy="50279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D7959762-B988-4B4D-A180-F3F9AA8C611F}"/>
                </a:ext>
              </a:extLst>
            </p:cNvPr>
            <p:cNvCxnSpPr>
              <a:cxnSpLocks/>
            </p:cNvCxnSpPr>
            <p:nvPr/>
          </p:nvCxnSpPr>
          <p:spPr>
            <a:xfrm>
              <a:off x="2670627" y="1694078"/>
              <a:ext cx="290286" cy="50279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id="{F54DFEBA-537C-4457-9045-3E92165F26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70627" y="2196868"/>
              <a:ext cx="290286" cy="50278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>
              <a:extLst>
                <a:ext uri="{FF2B5EF4-FFF2-40B4-BE49-F238E27FC236}">
                  <a16:creationId xmlns:a16="http://schemas.microsoft.com/office/drawing/2014/main" id="{B81716CC-8C30-4065-B929-414E5970D8F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80342" y="2196868"/>
              <a:ext cx="290285" cy="50278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9D372311-5250-4A19-A4A4-8ED9E8DB31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67838" y="1113507"/>
              <a:ext cx="502789" cy="290286"/>
            </a:xfrm>
            <a:prstGeom prst="line">
              <a:avLst/>
            </a:prstGeom>
            <a:ln w="38100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>
              <a:extLst>
                <a:ext uri="{FF2B5EF4-FFF2-40B4-BE49-F238E27FC236}">
                  <a16:creationId xmlns:a16="http://schemas.microsoft.com/office/drawing/2014/main" id="{43FA4AAC-27D5-48E4-BD37-83E91723FF2F}"/>
                </a:ext>
              </a:extLst>
            </p:cNvPr>
            <p:cNvCxnSpPr>
              <a:cxnSpLocks/>
            </p:cNvCxnSpPr>
            <p:nvPr/>
          </p:nvCxnSpPr>
          <p:spPr>
            <a:xfrm>
              <a:off x="2670627" y="1113507"/>
              <a:ext cx="502790" cy="290286"/>
            </a:xfrm>
            <a:prstGeom prst="line">
              <a:avLst/>
            </a:prstGeom>
            <a:ln w="38100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>
              <a:extLst>
                <a:ext uri="{FF2B5EF4-FFF2-40B4-BE49-F238E27FC236}">
                  <a16:creationId xmlns:a16="http://schemas.microsoft.com/office/drawing/2014/main" id="{48DF9337-87B8-417B-ADEF-FF26DB3642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70627" y="1403793"/>
              <a:ext cx="502790" cy="290285"/>
            </a:xfrm>
            <a:prstGeom prst="line">
              <a:avLst/>
            </a:prstGeom>
            <a:ln w="38100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>
              <a:extLst>
                <a:ext uri="{FF2B5EF4-FFF2-40B4-BE49-F238E27FC236}">
                  <a16:creationId xmlns:a16="http://schemas.microsoft.com/office/drawing/2014/main" id="{98BFF299-F25E-41F9-BE07-1A11E1103BD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67838" y="1403793"/>
              <a:ext cx="502789" cy="290285"/>
            </a:xfrm>
            <a:prstGeom prst="line">
              <a:avLst/>
            </a:prstGeom>
            <a:ln w="38100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>
              <a:extLst>
                <a:ext uri="{FF2B5EF4-FFF2-40B4-BE49-F238E27FC236}">
                  <a16:creationId xmlns:a16="http://schemas.microsoft.com/office/drawing/2014/main" id="{781492F4-8645-4543-9579-49EF576BD1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70627" y="1113507"/>
              <a:ext cx="58057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>
              <a:extLst>
                <a:ext uri="{FF2B5EF4-FFF2-40B4-BE49-F238E27FC236}">
                  <a16:creationId xmlns:a16="http://schemas.microsoft.com/office/drawing/2014/main" id="{A1AEA288-A508-44F6-B41F-2D30B2197AE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90056" y="1113507"/>
              <a:ext cx="58057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D07AE550-E655-442F-8C80-089775DE4A37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3797397" y="6322377"/>
            <a:ext cx="2298603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US" altLang="zh-TW">
                <a:solidFill>
                  <a:srgbClr val="000000"/>
                </a:solidFill>
                <a:ea typeface="微軟正黑體" panose="020B0604030504040204" pitchFamily="34" charset="-120"/>
              </a:rPr>
              <a:t>8.</a:t>
            </a:r>
            <a:r>
              <a:rPr lang="zh-TW" altLang="en-US">
                <a:solidFill>
                  <a:srgbClr val="000000"/>
                </a:solidFill>
                <a:ea typeface="微軟正黑體" panose="020B0604030504040204" pitchFamily="34" charset="-120"/>
              </a:rPr>
              <a:t>複製   </a:t>
            </a:r>
            <a:r>
              <a:rPr lang="en-US" altLang="zh-TW">
                <a:solidFill>
                  <a:srgbClr val="000000"/>
                </a:solidFill>
                <a:ea typeface="微軟正黑體" panose="020B0604030504040204" pitchFamily="34" charset="-120"/>
              </a:rPr>
              <a:t>&gt; 6.</a:t>
            </a:r>
            <a:r>
              <a:rPr lang="zh-TW" altLang="en-US">
                <a:solidFill>
                  <a:srgbClr val="000000"/>
                </a:solidFill>
                <a:ea typeface="微軟正黑體" panose="020B0604030504040204" pitchFamily="34" charset="-120"/>
              </a:rPr>
              <a:t>定線複製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081329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94F933A7-73ED-4C8D-8B99-66A480E58D35}"/>
              </a:ext>
            </a:extLst>
          </p:cNvPr>
          <p:cNvCxnSpPr/>
          <p:nvPr/>
        </p:nvCxnSpPr>
        <p:spPr>
          <a:xfrm>
            <a:off x="2670627" y="3280229"/>
            <a:ext cx="58057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C4A6573A-DBA2-482A-8795-B5FDF74D3A0A}"/>
              </a:ext>
            </a:extLst>
          </p:cNvPr>
          <p:cNvCxnSpPr/>
          <p:nvPr/>
        </p:nvCxnSpPr>
        <p:spPr>
          <a:xfrm flipV="1">
            <a:off x="2670627" y="2989943"/>
            <a:ext cx="502790" cy="29028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6976DF1D-48B9-40AC-97FF-DA4FFEF5BD60}"/>
              </a:ext>
            </a:extLst>
          </p:cNvPr>
          <p:cNvCxnSpPr>
            <a:cxnSpLocks/>
          </p:cNvCxnSpPr>
          <p:nvPr/>
        </p:nvCxnSpPr>
        <p:spPr>
          <a:xfrm flipV="1">
            <a:off x="2670627" y="2777439"/>
            <a:ext cx="290286" cy="50279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6E892F12-9582-4F9B-ABAD-BD11363383A2}"/>
              </a:ext>
            </a:extLst>
          </p:cNvPr>
          <p:cNvCxnSpPr/>
          <p:nvPr/>
        </p:nvCxnSpPr>
        <p:spPr>
          <a:xfrm flipV="1">
            <a:off x="2670627" y="2699657"/>
            <a:ext cx="0" cy="58057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94A4FCE9-539E-4F0F-B3E8-331B47EEFCBB}"/>
              </a:ext>
            </a:extLst>
          </p:cNvPr>
          <p:cNvCxnSpPr>
            <a:cxnSpLocks/>
          </p:cNvCxnSpPr>
          <p:nvPr/>
        </p:nvCxnSpPr>
        <p:spPr>
          <a:xfrm flipH="1" flipV="1">
            <a:off x="2380342" y="2777439"/>
            <a:ext cx="290285" cy="50279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F191BA91-E786-4A58-9EC0-3FF83ABE0693}"/>
              </a:ext>
            </a:extLst>
          </p:cNvPr>
          <p:cNvCxnSpPr/>
          <p:nvPr/>
        </p:nvCxnSpPr>
        <p:spPr>
          <a:xfrm flipH="1" flipV="1">
            <a:off x="2167838" y="2989943"/>
            <a:ext cx="502789" cy="29028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0194E2D6-10BE-4CF0-87BC-B64B4C99A625}"/>
              </a:ext>
            </a:extLst>
          </p:cNvPr>
          <p:cNvCxnSpPr/>
          <p:nvPr/>
        </p:nvCxnSpPr>
        <p:spPr>
          <a:xfrm flipH="1">
            <a:off x="2090056" y="3280229"/>
            <a:ext cx="58057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F1B6DC30-966E-4D2F-BF79-CFD83424373B}"/>
              </a:ext>
            </a:extLst>
          </p:cNvPr>
          <p:cNvCxnSpPr/>
          <p:nvPr/>
        </p:nvCxnSpPr>
        <p:spPr>
          <a:xfrm flipH="1">
            <a:off x="2167838" y="3280229"/>
            <a:ext cx="502789" cy="29028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6DDC13D6-194C-4B4A-B253-1617F1C46EF0}"/>
              </a:ext>
            </a:extLst>
          </p:cNvPr>
          <p:cNvCxnSpPr>
            <a:cxnSpLocks/>
          </p:cNvCxnSpPr>
          <p:nvPr/>
        </p:nvCxnSpPr>
        <p:spPr>
          <a:xfrm flipH="1">
            <a:off x="2380342" y="3280229"/>
            <a:ext cx="290285" cy="50278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02EDD75D-3418-479F-B811-B55728444DCD}"/>
              </a:ext>
            </a:extLst>
          </p:cNvPr>
          <p:cNvCxnSpPr/>
          <p:nvPr/>
        </p:nvCxnSpPr>
        <p:spPr>
          <a:xfrm flipH="1">
            <a:off x="2670627" y="3280229"/>
            <a:ext cx="0" cy="58057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5C6D31D4-0583-48E9-B4E0-6B15FE6D3A41}"/>
              </a:ext>
            </a:extLst>
          </p:cNvPr>
          <p:cNvCxnSpPr>
            <a:cxnSpLocks/>
          </p:cNvCxnSpPr>
          <p:nvPr/>
        </p:nvCxnSpPr>
        <p:spPr>
          <a:xfrm>
            <a:off x="2670627" y="3280229"/>
            <a:ext cx="290286" cy="50278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E17D532F-88FD-47A4-846D-8229E1D4443E}"/>
              </a:ext>
            </a:extLst>
          </p:cNvPr>
          <p:cNvCxnSpPr/>
          <p:nvPr/>
        </p:nvCxnSpPr>
        <p:spPr>
          <a:xfrm>
            <a:off x="2670627" y="3280229"/>
            <a:ext cx="502790" cy="29028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標題 188">
            <a:extLst>
              <a:ext uri="{FF2B5EF4-FFF2-40B4-BE49-F238E27FC236}">
                <a16:creationId xmlns:a16="http://schemas.microsoft.com/office/drawing/2014/main" id="{3884C811-F7BA-496D-BC5D-96AE88A75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26C40BA8-D66F-42E1-885B-DD4573590202}"/>
              </a:ext>
            </a:extLst>
          </p:cNvPr>
          <p:cNvGrpSpPr/>
          <p:nvPr/>
        </p:nvGrpSpPr>
        <p:grpSpPr>
          <a:xfrm>
            <a:off x="2090056" y="1113507"/>
            <a:ext cx="1161143" cy="1586150"/>
            <a:chOff x="2090056" y="1113507"/>
            <a:chExt cx="1161143" cy="1586150"/>
          </a:xfrm>
        </p:grpSpPr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1936EB2B-54F4-4D40-8E89-7419727B4E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80342" y="1694078"/>
              <a:ext cx="290285" cy="50279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D7959762-B988-4B4D-A180-F3F9AA8C611F}"/>
                </a:ext>
              </a:extLst>
            </p:cNvPr>
            <p:cNvCxnSpPr>
              <a:cxnSpLocks/>
            </p:cNvCxnSpPr>
            <p:nvPr/>
          </p:nvCxnSpPr>
          <p:spPr>
            <a:xfrm>
              <a:off x="2670627" y="1694078"/>
              <a:ext cx="290286" cy="50279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id="{F54DFEBA-537C-4457-9045-3E92165F26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70627" y="2196868"/>
              <a:ext cx="290286" cy="50278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>
              <a:extLst>
                <a:ext uri="{FF2B5EF4-FFF2-40B4-BE49-F238E27FC236}">
                  <a16:creationId xmlns:a16="http://schemas.microsoft.com/office/drawing/2014/main" id="{B81716CC-8C30-4065-B929-414E5970D8F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80342" y="2196868"/>
              <a:ext cx="290285" cy="50278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9D372311-5250-4A19-A4A4-8ED9E8DB31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67838" y="1113507"/>
              <a:ext cx="502789" cy="290286"/>
            </a:xfrm>
            <a:prstGeom prst="line">
              <a:avLst/>
            </a:prstGeom>
            <a:ln w="38100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>
              <a:extLst>
                <a:ext uri="{FF2B5EF4-FFF2-40B4-BE49-F238E27FC236}">
                  <a16:creationId xmlns:a16="http://schemas.microsoft.com/office/drawing/2014/main" id="{43FA4AAC-27D5-48E4-BD37-83E91723FF2F}"/>
                </a:ext>
              </a:extLst>
            </p:cNvPr>
            <p:cNvCxnSpPr>
              <a:cxnSpLocks/>
            </p:cNvCxnSpPr>
            <p:nvPr/>
          </p:nvCxnSpPr>
          <p:spPr>
            <a:xfrm>
              <a:off x="2670627" y="1113507"/>
              <a:ext cx="502790" cy="290286"/>
            </a:xfrm>
            <a:prstGeom prst="line">
              <a:avLst/>
            </a:prstGeom>
            <a:ln w="38100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>
              <a:extLst>
                <a:ext uri="{FF2B5EF4-FFF2-40B4-BE49-F238E27FC236}">
                  <a16:creationId xmlns:a16="http://schemas.microsoft.com/office/drawing/2014/main" id="{48DF9337-87B8-417B-ADEF-FF26DB3642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70627" y="1403793"/>
              <a:ext cx="502790" cy="290285"/>
            </a:xfrm>
            <a:prstGeom prst="line">
              <a:avLst/>
            </a:prstGeom>
            <a:ln w="38100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>
              <a:extLst>
                <a:ext uri="{FF2B5EF4-FFF2-40B4-BE49-F238E27FC236}">
                  <a16:creationId xmlns:a16="http://schemas.microsoft.com/office/drawing/2014/main" id="{98BFF299-F25E-41F9-BE07-1A11E1103BD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67838" y="1403793"/>
              <a:ext cx="502789" cy="290285"/>
            </a:xfrm>
            <a:prstGeom prst="line">
              <a:avLst/>
            </a:prstGeom>
            <a:ln w="38100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>
              <a:extLst>
                <a:ext uri="{FF2B5EF4-FFF2-40B4-BE49-F238E27FC236}">
                  <a16:creationId xmlns:a16="http://schemas.microsoft.com/office/drawing/2014/main" id="{781492F4-8645-4543-9579-49EF576BD1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70627" y="1113507"/>
              <a:ext cx="58057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>
              <a:extLst>
                <a:ext uri="{FF2B5EF4-FFF2-40B4-BE49-F238E27FC236}">
                  <a16:creationId xmlns:a16="http://schemas.microsoft.com/office/drawing/2014/main" id="{A1AEA288-A508-44F6-B41F-2D30B2197AE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90056" y="1113507"/>
              <a:ext cx="58057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A73CEC16-0644-47DA-AA2B-FF3B8A54BCFC}"/>
              </a:ext>
            </a:extLst>
          </p:cNvPr>
          <p:cNvGrpSpPr/>
          <p:nvPr/>
        </p:nvGrpSpPr>
        <p:grpSpPr>
          <a:xfrm rot="5400000">
            <a:off x="3463702" y="2487154"/>
            <a:ext cx="1161143" cy="1586150"/>
            <a:chOff x="2090056" y="1113507"/>
            <a:chExt cx="1161143" cy="1586150"/>
          </a:xfrm>
        </p:grpSpPr>
        <p:cxnSp>
          <p:nvCxnSpPr>
            <p:cNvPr id="28" name="直線接點 27">
              <a:extLst>
                <a:ext uri="{FF2B5EF4-FFF2-40B4-BE49-F238E27FC236}">
                  <a16:creationId xmlns:a16="http://schemas.microsoft.com/office/drawing/2014/main" id="{C8378F5D-A747-4C16-856D-6BDCCF7C31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80342" y="1694078"/>
              <a:ext cx="290285" cy="50279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接點 28">
              <a:extLst>
                <a:ext uri="{FF2B5EF4-FFF2-40B4-BE49-F238E27FC236}">
                  <a16:creationId xmlns:a16="http://schemas.microsoft.com/office/drawing/2014/main" id="{574A94D2-4453-4617-88BE-1ABB5C4D81D7}"/>
                </a:ext>
              </a:extLst>
            </p:cNvPr>
            <p:cNvCxnSpPr>
              <a:cxnSpLocks/>
            </p:cNvCxnSpPr>
            <p:nvPr/>
          </p:nvCxnSpPr>
          <p:spPr>
            <a:xfrm>
              <a:off x="2670627" y="1694078"/>
              <a:ext cx="290286" cy="50279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接點 29">
              <a:extLst>
                <a:ext uri="{FF2B5EF4-FFF2-40B4-BE49-F238E27FC236}">
                  <a16:creationId xmlns:a16="http://schemas.microsoft.com/office/drawing/2014/main" id="{72C3D0E6-5872-4FFE-B99B-7A6FC8968C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70627" y="2196868"/>
              <a:ext cx="290286" cy="50278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接點 30">
              <a:extLst>
                <a:ext uri="{FF2B5EF4-FFF2-40B4-BE49-F238E27FC236}">
                  <a16:creationId xmlns:a16="http://schemas.microsoft.com/office/drawing/2014/main" id="{28DBDCF6-CA6C-46F7-8995-2F3F301C429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80342" y="2196868"/>
              <a:ext cx="290285" cy="50278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接點 31">
              <a:extLst>
                <a:ext uri="{FF2B5EF4-FFF2-40B4-BE49-F238E27FC236}">
                  <a16:creationId xmlns:a16="http://schemas.microsoft.com/office/drawing/2014/main" id="{2E672232-6A41-4ED2-AF68-90E829E954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67838" y="1113507"/>
              <a:ext cx="502789" cy="290286"/>
            </a:xfrm>
            <a:prstGeom prst="line">
              <a:avLst/>
            </a:prstGeom>
            <a:ln w="38100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接點 32">
              <a:extLst>
                <a:ext uri="{FF2B5EF4-FFF2-40B4-BE49-F238E27FC236}">
                  <a16:creationId xmlns:a16="http://schemas.microsoft.com/office/drawing/2014/main" id="{BB737B9E-8AF6-4E3A-BFCA-93D1C71233E3}"/>
                </a:ext>
              </a:extLst>
            </p:cNvPr>
            <p:cNvCxnSpPr>
              <a:cxnSpLocks/>
            </p:cNvCxnSpPr>
            <p:nvPr/>
          </p:nvCxnSpPr>
          <p:spPr>
            <a:xfrm>
              <a:off x="2670627" y="1113507"/>
              <a:ext cx="502790" cy="290286"/>
            </a:xfrm>
            <a:prstGeom prst="line">
              <a:avLst/>
            </a:prstGeom>
            <a:ln w="38100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接點 33">
              <a:extLst>
                <a:ext uri="{FF2B5EF4-FFF2-40B4-BE49-F238E27FC236}">
                  <a16:creationId xmlns:a16="http://schemas.microsoft.com/office/drawing/2014/main" id="{E33C0CEA-2858-4EB6-9029-4191F5AE5F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70627" y="1403793"/>
              <a:ext cx="502790" cy="290285"/>
            </a:xfrm>
            <a:prstGeom prst="line">
              <a:avLst/>
            </a:prstGeom>
            <a:ln w="38100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>
              <a:extLst>
                <a:ext uri="{FF2B5EF4-FFF2-40B4-BE49-F238E27FC236}">
                  <a16:creationId xmlns:a16="http://schemas.microsoft.com/office/drawing/2014/main" id="{9DC65DF5-1AEC-45A9-8908-9175AFEF201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67838" y="1403793"/>
              <a:ext cx="502789" cy="290285"/>
            </a:xfrm>
            <a:prstGeom prst="line">
              <a:avLst/>
            </a:prstGeom>
            <a:ln w="38100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接點 35">
              <a:extLst>
                <a:ext uri="{FF2B5EF4-FFF2-40B4-BE49-F238E27FC236}">
                  <a16:creationId xmlns:a16="http://schemas.microsoft.com/office/drawing/2014/main" id="{58EE6F86-024E-43A1-93F2-4D4F9906AE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70627" y="1113507"/>
              <a:ext cx="58057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EDB57D73-1A65-4413-A504-EC305053E45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90056" y="1113507"/>
              <a:ext cx="58057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群組 38">
            <a:extLst>
              <a:ext uri="{FF2B5EF4-FFF2-40B4-BE49-F238E27FC236}">
                <a16:creationId xmlns:a16="http://schemas.microsoft.com/office/drawing/2014/main" id="{A4D31EF7-5DCD-4D3F-B53E-F9D3FD5F79D2}"/>
              </a:ext>
            </a:extLst>
          </p:cNvPr>
          <p:cNvGrpSpPr/>
          <p:nvPr/>
        </p:nvGrpSpPr>
        <p:grpSpPr>
          <a:xfrm rot="3599999">
            <a:off x="3279669" y="1800331"/>
            <a:ext cx="1161143" cy="1586150"/>
            <a:chOff x="2090056" y="1113507"/>
            <a:chExt cx="1161143" cy="1586150"/>
          </a:xfrm>
        </p:grpSpPr>
        <p:cxnSp>
          <p:nvCxnSpPr>
            <p:cNvPr id="40" name="直線接點 39">
              <a:extLst>
                <a:ext uri="{FF2B5EF4-FFF2-40B4-BE49-F238E27FC236}">
                  <a16:creationId xmlns:a16="http://schemas.microsoft.com/office/drawing/2014/main" id="{68251B27-AB2E-4912-A532-719CB4DD96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80342" y="1694078"/>
              <a:ext cx="290285" cy="50279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接點 40">
              <a:extLst>
                <a:ext uri="{FF2B5EF4-FFF2-40B4-BE49-F238E27FC236}">
                  <a16:creationId xmlns:a16="http://schemas.microsoft.com/office/drawing/2014/main" id="{3B4BEC5E-0F82-4430-AEC6-15D1DFD97224}"/>
                </a:ext>
              </a:extLst>
            </p:cNvPr>
            <p:cNvCxnSpPr>
              <a:cxnSpLocks/>
            </p:cNvCxnSpPr>
            <p:nvPr/>
          </p:nvCxnSpPr>
          <p:spPr>
            <a:xfrm>
              <a:off x="2670627" y="1694078"/>
              <a:ext cx="290286" cy="50279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接點 41">
              <a:extLst>
                <a:ext uri="{FF2B5EF4-FFF2-40B4-BE49-F238E27FC236}">
                  <a16:creationId xmlns:a16="http://schemas.microsoft.com/office/drawing/2014/main" id="{5E4677D2-AF47-4A7C-90F1-0E32873117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70627" y="2196868"/>
              <a:ext cx="290286" cy="50278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BCF2C518-329C-4AAB-8130-9DEF4E77606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80342" y="2196868"/>
              <a:ext cx="290285" cy="50278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>
              <a:extLst>
                <a:ext uri="{FF2B5EF4-FFF2-40B4-BE49-F238E27FC236}">
                  <a16:creationId xmlns:a16="http://schemas.microsoft.com/office/drawing/2014/main" id="{378D5A6D-FF30-4184-B85A-0D72664067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67838" y="1113507"/>
              <a:ext cx="502789" cy="290286"/>
            </a:xfrm>
            <a:prstGeom prst="line">
              <a:avLst/>
            </a:prstGeom>
            <a:ln w="38100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接點 44">
              <a:extLst>
                <a:ext uri="{FF2B5EF4-FFF2-40B4-BE49-F238E27FC236}">
                  <a16:creationId xmlns:a16="http://schemas.microsoft.com/office/drawing/2014/main" id="{24AE754B-3EA7-432C-9D03-FD7336F85F45}"/>
                </a:ext>
              </a:extLst>
            </p:cNvPr>
            <p:cNvCxnSpPr>
              <a:cxnSpLocks/>
            </p:cNvCxnSpPr>
            <p:nvPr/>
          </p:nvCxnSpPr>
          <p:spPr>
            <a:xfrm>
              <a:off x="2670627" y="1113507"/>
              <a:ext cx="502790" cy="290286"/>
            </a:xfrm>
            <a:prstGeom prst="line">
              <a:avLst/>
            </a:prstGeom>
            <a:ln w="38100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接點 45">
              <a:extLst>
                <a:ext uri="{FF2B5EF4-FFF2-40B4-BE49-F238E27FC236}">
                  <a16:creationId xmlns:a16="http://schemas.microsoft.com/office/drawing/2014/main" id="{23333CF8-5BB7-47D7-991B-3F0D51A597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70627" y="1403793"/>
              <a:ext cx="502790" cy="290285"/>
            </a:xfrm>
            <a:prstGeom prst="line">
              <a:avLst/>
            </a:prstGeom>
            <a:ln w="38100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接點 46">
              <a:extLst>
                <a:ext uri="{FF2B5EF4-FFF2-40B4-BE49-F238E27FC236}">
                  <a16:creationId xmlns:a16="http://schemas.microsoft.com/office/drawing/2014/main" id="{75B50B58-3FD9-44B7-9747-7CA49C41392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67838" y="1403793"/>
              <a:ext cx="502789" cy="290285"/>
            </a:xfrm>
            <a:prstGeom prst="line">
              <a:avLst/>
            </a:prstGeom>
            <a:ln w="38100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接點 47">
              <a:extLst>
                <a:ext uri="{FF2B5EF4-FFF2-40B4-BE49-F238E27FC236}">
                  <a16:creationId xmlns:a16="http://schemas.microsoft.com/office/drawing/2014/main" id="{66BCD62E-30B6-4E6E-9D8F-C22014AFBE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70627" y="1113507"/>
              <a:ext cx="58057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接點 48">
              <a:extLst>
                <a:ext uri="{FF2B5EF4-FFF2-40B4-BE49-F238E27FC236}">
                  <a16:creationId xmlns:a16="http://schemas.microsoft.com/office/drawing/2014/main" id="{D19A715E-BB96-4912-A11E-002C676A1C6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90056" y="1113507"/>
              <a:ext cx="58057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群組 51">
            <a:extLst>
              <a:ext uri="{FF2B5EF4-FFF2-40B4-BE49-F238E27FC236}">
                <a16:creationId xmlns:a16="http://schemas.microsoft.com/office/drawing/2014/main" id="{853E6D47-3355-4E1F-B7E7-6644C640E9A1}"/>
              </a:ext>
            </a:extLst>
          </p:cNvPr>
          <p:cNvGrpSpPr/>
          <p:nvPr/>
        </p:nvGrpSpPr>
        <p:grpSpPr>
          <a:xfrm rot="1800001">
            <a:off x="2776880" y="1297541"/>
            <a:ext cx="1161143" cy="1586150"/>
            <a:chOff x="2090056" y="1113507"/>
            <a:chExt cx="1161143" cy="1586150"/>
          </a:xfrm>
        </p:grpSpPr>
        <p:cxnSp>
          <p:nvCxnSpPr>
            <p:cNvPr id="53" name="直線接點 52">
              <a:extLst>
                <a:ext uri="{FF2B5EF4-FFF2-40B4-BE49-F238E27FC236}">
                  <a16:creationId xmlns:a16="http://schemas.microsoft.com/office/drawing/2014/main" id="{3609B199-6866-4EFE-A4C8-C3D0B1AAA0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80342" y="1694078"/>
              <a:ext cx="290285" cy="50279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接點 53">
              <a:extLst>
                <a:ext uri="{FF2B5EF4-FFF2-40B4-BE49-F238E27FC236}">
                  <a16:creationId xmlns:a16="http://schemas.microsoft.com/office/drawing/2014/main" id="{D90E7FFD-E6EB-4CD9-8E27-A50504268B8D}"/>
                </a:ext>
              </a:extLst>
            </p:cNvPr>
            <p:cNvCxnSpPr>
              <a:cxnSpLocks/>
            </p:cNvCxnSpPr>
            <p:nvPr/>
          </p:nvCxnSpPr>
          <p:spPr>
            <a:xfrm>
              <a:off x="2670627" y="1694078"/>
              <a:ext cx="290286" cy="50279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>
              <a:extLst>
                <a:ext uri="{FF2B5EF4-FFF2-40B4-BE49-F238E27FC236}">
                  <a16:creationId xmlns:a16="http://schemas.microsoft.com/office/drawing/2014/main" id="{424E8337-30A6-4C40-BBDE-0FE077AEDC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70627" y="2196868"/>
              <a:ext cx="290286" cy="50278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D76703A8-60EA-4F59-B050-5BF9BD266C1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80342" y="2196868"/>
              <a:ext cx="290285" cy="50278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接點 56">
              <a:extLst>
                <a:ext uri="{FF2B5EF4-FFF2-40B4-BE49-F238E27FC236}">
                  <a16:creationId xmlns:a16="http://schemas.microsoft.com/office/drawing/2014/main" id="{A5400008-C502-45A3-8922-10EEDEB784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67838" y="1113507"/>
              <a:ext cx="502789" cy="290286"/>
            </a:xfrm>
            <a:prstGeom prst="line">
              <a:avLst/>
            </a:prstGeom>
            <a:ln w="38100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接點 57">
              <a:extLst>
                <a:ext uri="{FF2B5EF4-FFF2-40B4-BE49-F238E27FC236}">
                  <a16:creationId xmlns:a16="http://schemas.microsoft.com/office/drawing/2014/main" id="{87EF5209-1A76-4052-B394-9D84EA022325}"/>
                </a:ext>
              </a:extLst>
            </p:cNvPr>
            <p:cNvCxnSpPr>
              <a:cxnSpLocks/>
            </p:cNvCxnSpPr>
            <p:nvPr/>
          </p:nvCxnSpPr>
          <p:spPr>
            <a:xfrm>
              <a:off x="2670627" y="1113507"/>
              <a:ext cx="502790" cy="290286"/>
            </a:xfrm>
            <a:prstGeom prst="line">
              <a:avLst/>
            </a:prstGeom>
            <a:ln w="38100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接點 58">
              <a:extLst>
                <a:ext uri="{FF2B5EF4-FFF2-40B4-BE49-F238E27FC236}">
                  <a16:creationId xmlns:a16="http://schemas.microsoft.com/office/drawing/2014/main" id="{C5AEA199-E8F8-4A37-8F76-195A0CCF88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70627" y="1403793"/>
              <a:ext cx="502790" cy="290285"/>
            </a:xfrm>
            <a:prstGeom prst="line">
              <a:avLst/>
            </a:prstGeom>
            <a:ln w="38100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接點 59">
              <a:extLst>
                <a:ext uri="{FF2B5EF4-FFF2-40B4-BE49-F238E27FC236}">
                  <a16:creationId xmlns:a16="http://schemas.microsoft.com/office/drawing/2014/main" id="{61CE27BB-7E72-421B-8624-93A38BDA7A0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67838" y="1403793"/>
              <a:ext cx="502789" cy="290285"/>
            </a:xfrm>
            <a:prstGeom prst="line">
              <a:avLst/>
            </a:prstGeom>
            <a:ln w="38100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B9A20771-3C4F-407A-8472-D1791AAE1E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70627" y="1113507"/>
              <a:ext cx="58057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接點 61">
              <a:extLst>
                <a:ext uri="{FF2B5EF4-FFF2-40B4-BE49-F238E27FC236}">
                  <a16:creationId xmlns:a16="http://schemas.microsoft.com/office/drawing/2014/main" id="{FA931164-1B21-43E5-BDC9-A82CCAD1CCE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90056" y="1113507"/>
              <a:ext cx="58057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群組 64">
            <a:extLst>
              <a:ext uri="{FF2B5EF4-FFF2-40B4-BE49-F238E27FC236}">
                <a16:creationId xmlns:a16="http://schemas.microsoft.com/office/drawing/2014/main" id="{4E84741C-2BF9-41F3-B8E3-435F31961679}"/>
              </a:ext>
            </a:extLst>
          </p:cNvPr>
          <p:cNvGrpSpPr/>
          <p:nvPr/>
        </p:nvGrpSpPr>
        <p:grpSpPr>
          <a:xfrm rot="19800005">
            <a:off x="1403234" y="1297541"/>
            <a:ext cx="1161142" cy="1586149"/>
            <a:chOff x="2090056" y="1113507"/>
            <a:chExt cx="1161143" cy="1586150"/>
          </a:xfrm>
        </p:grpSpPr>
        <p:cxnSp>
          <p:nvCxnSpPr>
            <p:cNvPr id="66" name="直線接點 65">
              <a:extLst>
                <a:ext uri="{FF2B5EF4-FFF2-40B4-BE49-F238E27FC236}">
                  <a16:creationId xmlns:a16="http://schemas.microsoft.com/office/drawing/2014/main" id="{79384966-EA65-4387-8F50-EC8E2D8545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80342" y="1694078"/>
              <a:ext cx="290285" cy="50279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接點 66">
              <a:extLst>
                <a:ext uri="{FF2B5EF4-FFF2-40B4-BE49-F238E27FC236}">
                  <a16:creationId xmlns:a16="http://schemas.microsoft.com/office/drawing/2014/main" id="{AFD2A296-5C70-4214-AD79-7E8CDF105319}"/>
                </a:ext>
              </a:extLst>
            </p:cNvPr>
            <p:cNvCxnSpPr>
              <a:cxnSpLocks/>
            </p:cNvCxnSpPr>
            <p:nvPr/>
          </p:nvCxnSpPr>
          <p:spPr>
            <a:xfrm>
              <a:off x="2670627" y="1694078"/>
              <a:ext cx="290286" cy="50279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接點 67">
              <a:extLst>
                <a:ext uri="{FF2B5EF4-FFF2-40B4-BE49-F238E27FC236}">
                  <a16:creationId xmlns:a16="http://schemas.microsoft.com/office/drawing/2014/main" id="{8A191911-07EA-4566-ACBC-98CBE9B23C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70627" y="2196868"/>
              <a:ext cx="290286" cy="50278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接點 68">
              <a:extLst>
                <a:ext uri="{FF2B5EF4-FFF2-40B4-BE49-F238E27FC236}">
                  <a16:creationId xmlns:a16="http://schemas.microsoft.com/office/drawing/2014/main" id="{F559BA3E-C735-46FD-8E12-F7556D6E998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80342" y="2196868"/>
              <a:ext cx="290285" cy="50278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接點 69">
              <a:extLst>
                <a:ext uri="{FF2B5EF4-FFF2-40B4-BE49-F238E27FC236}">
                  <a16:creationId xmlns:a16="http://schemas.microsoft.com/office/drawing/2014/main" id="{4EFF5F4E-DB0C-4A67-997F-E465EC3F6F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67838" y="1113507"/>
              <a:ext cx="502789" cy="290286"/>
            </a:xfrm>
            <a:prstGeom prst="line">
              <a:avLst/>
            </a:prstGeom>
            <a:ln w="38100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接點 70">
              <a:extLst>
                <a:ext uri="{FF2B5EF4-FFF2-40B4-BE49-F238E27FC236}">
                  <a16:creationId xmlns:a16="http://schemas.microsoft.com/office/drawing/2014/main" id="{838C33D3-7054-4413-813D-43658A32FE74}"/>
                </a:ext>
              </a:extLst>
            </p:cNvPr>
            <p:cNvCxnSpPr>
              <a:cxnSpLocks/>
            </p:cNvCxnSpPr>
            <p:nvPr/>
          </p:nvCxnSpPr>
          <p:spPr>
            <a:xfrm>
              <a:off x="2670627" y="1113507"/>
              <a:ext cx="502790" cy="290286"/>
            </a:xfrm>
            <a:prstGeom prst="line">
              <a:avLst/>
            </a:prstGeom>
            <a:ln w="38100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接點 71">
              <a:extLst>
                <a:ext uri="{FF2B5EF4-FFF2-40B4-BE49-F238E27FC236}">
                  <a16:creationId xmlns:a16="http://schemas.microsoft.com/office/drawing/2014/main" id="{32C80401-BE56-44F3-A81B-3FB289D1D8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70627" y="1403793"/>
              <a:ext cx="502790" cy="290285"/>
            </a:xfrm>
            <a:prstGeom prst="line">
              <a:avLst/>
            </a:prstGeom>
            <a:ln w="38100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接點 72">
              <a:extLst>
                <a:ext uri="{FF2B5EF4-FFF2-40B4-BE49-F238E27FC236}">
                  <a16:creationId xmlns:a16="http://schemas.microsoft.com/office/drawing/2014/main" id="{665AB74D-FCCA-435C-95A2-DC79CA09374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67838" y="1403793"/>
              <a:ext cx="502789" cy="290285"/>
            </a:xfrm>
            <a:prstGeom prst="line">
              <a:avLst/>
            </a:prstGeom>
            <a:ln w="38100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接點 73">
              <a:extLst>
                <a:ext uri="{FF2B5EF4-FFF2-40B4-BE49-F238E27FC236}">
                  <a16:creationId xmlns:a16="http://schemas.microsoft.com/office/drawing/2014/main" id="{717C0BE1-F8B5-4AD5-BF47-8B20EF544D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70627" y="1113507"/>
              <a:ext cx="58057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接點 74">
              <a:extLst>
                <a:ext uri="{FF2B5EF4-FFF2-40B4-BE49-F238E27FC236}">
                  <a16:creationId xmlns:a16="http://schemas.microsoft.com/office/drawing/2014/main" id="{05BD6025-71CA-4443-B0CF-15BAAA35D2D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90056" y="1113507"/>
              <a:ext cx="58057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群組 77">
            <a:extLst>
              <a:ext uri="{FF2B5EF4-FFF2-40B4-BE49-F238E27FC236}">
                <a16:creationId xmlns:a16="http://schemas.microsoft.com/office/drawing/2014/main" id="{EDDEAB48-E0AC-4342-901E-FB74804C6736}"/>
              </a:ext>
            </a:extLst>
          </p:cNvPr>
          <p:cNvGrpSpPr/>
          <p:nvPr/>
        </p:nvGrpSpPr>
        <p:grpSpPr>
          <a:xfrm rot="18000004">
            <a:off x="900446" y="1800331"/>
            <a:ext cx="1161141" cy="1586147"/>
            <a:chOff x="2090056" y="1113507"/>
            <a:chExt cx="1161143" cy="1586150"/>
          </a:xfrm>
        </p:grpSpPr>
        <p:cxnSp>
          <p:nvCxnSpPr>
            <p:cNvPr id="79" name="直線接點 78">
              <a:extLst>
                <a:ext uri="{FF2B5EF4-FFF2-40B4-BE49-F238E27FC236}">
                  <a16:creationId xmlns:a16="http://schemas.microsoft.com/office/drawing/2014/main" id="{9CDE8C64-7B0A-495C-A817-C261ECB0D5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80342" y="1694078"/>
              <a:ext cx="290285" cy="50279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線接點 79">
              <a:extLst>
                <a:ext uri="{FF2B5EF4-FFF2-40B4-BE49-F238E27FC236}">
                  <a16:creationId xmlns:a16="http://schemas.microsoft.com/office/drawing/2014/main" id="{C7B42D0F-E5F2-4709-B923-3DCAB5A505B7}"/>
                </a:ext>
              </a:extLst>
            </p:cNvPr>
            <p:cNvCxnSpPr>
              <a:cxnSpLocks/>
            </p:cNvCxnSpPr>
            <p:nvPr/>
          </p:nvCxnSpPr>
          <p:spPr>
            <a:xfrm>
              <a:off x="2670627" y="1694078"/>
              <a:ext cx="290286" cy="50279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接點 80">
              <a:extLst>
                <a:ext uri="{FF2B5EF4-FFF2-40B4-BE49-F238E27FC236}">
                  <a16:creationId xmlns:a16="http://schemas.microsoft.com/office/drawing/2014/main" id="{884F9239-9F6E-4879-9742-79FF04D5EA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70627" y="2196868"/>
              <a:ext cx="290286" cy="50278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接點 81">
              <a:extLst>
                <a:ext uri="{FF2B5EF4-FFF2-40B4-BE49-F238E27FC236}">
                  <a16:creationId xmlns:a16="http://schemas.microsoft.com/office/drawing/2014/main" id="{03DF4D34-2C64-4B08-B541-893F4CA6BF4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80342" y="2196868"/>
              <a:ext cx="290285" cy="50278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接點 82">
              <a:extLst>
                <a:ext uri="{FF2B5EF4-FFF2-40B4-BE49-F238E27FC236}">
                  <a16:creationId xmlns:a16="http://schemas.microsoft.com/office/drawing/2014/main" id="{383B94A6-82A0-40C7-8D83-84DBC9128E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67838" y="1113507"/>
              <a:ext cx="502789" cy="290286"/>
            </a:xfrm>
            <a:prstGeom prst="line">
              <a:avLst/>
            </a:prstGeom>
            <a:ln w="38100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接點 83">
              <a:extLst>
                <a:ext uri="{FF2B5EF4-FFF2-40B4-BE49-F238E27FC236}">
                  <a16:creationId xmlns:a16="http://schemas.microsoft.com/office/drawing/2014/main" id="{67CA847B-2D1A-49CE-B9A9-DCCAD0E743BA}"/>
                </a:ext>
              </a:extLst>
            </p:cNvPr>
            <p:cNvCxnSpPr>
              <a:cxnSpLocks/>
            </p:cNvCxnSpPr>
            <p:nvPr/>
          </p:nvCxnSpPr>
          <p:spPr>
            <a:xfrm>
              <a:off x="2670627" y="1113507"/>
              <a:ext cx="502790" cy="290286"/>
            </a:xfrm>
            <a:prstGeom prst="line">
              <a:avLst/>
            </a:prstGeom>
            <a:ln w="38100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接點 84">
              <a:extLst>
                <a:ext uri="{FF2B5EF4-FFF2-40B4-BE49-F238E27FC236}">
                  <a16:creationId xmlns:a16="http://schemas.microsoft.com/office/drawing/2014/main" id="{606D4CF0-2F7E-4927-B20C-4126B9C4C4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70627" y="1403793"/>
              <a:ext cx="502790" cy="290285"/>
            </a:xfrm>
            <a:prstGeom prst="line">
              <a:avLst/>
            </a:prstGeom>
            <a:ln w="38100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接點 85">
              <a:extLst>
                <a:ext uri="{FF2B5EF4-FFF2-40B4-BE49-F238E27FC236}">
                  <a16:creationId xmlns:a16="http://schemas.microsoft.com/office/drawing/2014/main" id="{F51B4372-A77E-4AF8-A65C-DC45E59DCF3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67838" y="1403793"/>
              <a:ext cx="502789" cy="290285"/>
            </a:xfrm>
            <a:prstGeom prst="line">
              <a:avLst/>
            </a:prstGeom>
            <a:ln w="38100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接點 86">
              <a:extLst>
                <a:ext uri="{FF2B5EF4-FFF2-40B4-BE49-F238E27FC236}">
                  <a16:creationId xmlns:a16="http://schemas.microsoft.com/office/drawing/2014/main" id="{2126CEBD-5F19-43E8-810A-8F38016A83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70627" y="1113507"/>
              <a:ext cx="58057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接點 87">
              <a:extLst>
                <a:ext uri="{FF2B5EF4-FFF2-40B4-BE49-F238E27FC236}">
                  <a16:creationId xmlns:a16="http://schemas.microsoft.com/office/drawing/2014/main" id="{40E7A1B3-C226-45EF-B8DD-6B84E1C3EB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90056" y="1113507"/>
              <a:ext cx="58057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群組 90">
            <a:extLst>
              <a:ext uri="{FF2B5EF4-FFF2-40B4-BE49-F238E27FC236}">
                <a16:creationId xmlns:a16="http://schemas.microsoft.com/office/drawing/2014/main" id="{3ADB8FF9-F769-4E65-BF80-E9FD70515726}"/>
              </a:ext>
            </a:extLst>
          </p:cNvPr>
          <p:cNvGrpSpPr/>
          <p:nvPr/>
        </p:nvGrpSpPr>
        <p:grpSpPr>
          <a:xfrm rot="16200000">
            <a:off x="716413" y="2487154"/>
            <a:ext cx="1161141" cy="1586147"/>
            <a:chOff x="2090056" y="1113507"/>
            <a:chExt cx="1161143" cy="1586150"/>
          </a:xfrm>
        </p:grpSpPr>
        <p:cxnSp>
          <p:nvCxnSpPr>
            <p:cNvPr id="92" name="直線接點 91">
              <a:extLst>
                <a:ext uri="{FF2B5EF4-FFF2-40B4-BE49-F238E27FC236}">
                  <a16:creationId xmlns:a16="http://schemas.microsoft.com/office/drawing/2014/main" id="{7AE24632-BACD-4583-BEEB-A943AF297D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80342" y="1694078"/>
              <a:ext cx="290285" cy="50279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接點 92">
              <a:extLst>
                <a:ext uri="{FF2B5EF4-FFF2-40B4-BE49-F238E27FC236}">
                  <a16:creationId xmlns:a16="http://schemas.microsoft.com/office/drawing/2014/main" id="{D98B72E3-DBF0-4F70-898B-5D09499C9CCA}"/>
                </a:ext>
              </a:extLst>
            </p:cNvPr>
            <p:cNvCxnSpPr>
              <a:cxnSpLocks/>
            </p:cNvCxnSpPr>
            <p:nvPr/>
          </p:nvCxnSpPr>
          <p:spPr>
            <a:xfrm>
              <a:off x="2670627" y="1694078"/>
              <a:ext cx="290286" cy="50279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接點 93">
              <a:extLst>
                <a:ext uri="{FF2B5EF4-FFF2-40B4-BE49-F238E27FC236}">
                  <a16:creationId xmlns:a16="http://schemas.microsoft.com/office/drawing/2014/main" id="{9855D3F3-98B1-4A35-A191-EA3AC8CAD8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70627" y="2196868"/>
              <a:ext cx="290286" cy="50278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接點 94">
              <a:extLst>
                <a:ext uri="{FF2B5EF4-FFF2-40B4-BE49-F238E27FC236}">
                  <a16:creationId xmlns:a16="http://schemas.microsoft.com/office/drawing/2014/main" id="{2A4D89D7-77C7-404A-9DB2-AF033ACA47D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80342" y="2196868"/>
              <a:ext cx="290285" cy="50278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接點 95">
              <a:extLst>
                <a:ext uri="{FF2B5EF4-FFF2-40B4-BE49-F238E27FC236}">
                  <a16:creationId xmlns:a16="http://schemas.microsoft.com/office/drawing/2014/main" id="{8E7DC1AD-7D5F-4401-981E-D44B228B27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67838" y="1113507"/>
              <a:ext cx="502789" cy="290286"/>
            </a:xfrm>
            <a:prstGeom prst="line">
              <a:avLst/>
            </a:prstGeom>
            <a:ln w="38100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接點 96">
              <a:extLst>
                <a:ext uri="{FF2B5EF4-FFF2-40B4-BE49-F238E27FC236}">
                  <a16:creationId xmlns:a16="http://schemas.microsoft.com/office/drawing/2014/main" id="{79844BF5-1B60-40BB-8595-EA508D5138D8}"/>
                </a:ext>
              </a:extLst>
            </p:cNvPr>
            <p:cNvCxnSpPr>
              <a:cxnSpLocks/>
            </p:cNvCxnSpPr>
            <p:nvPr/>
          </p:nvCxnSpPr>
          <p:spPr>
            <a:xfrm>
              <a:off x="2670627" y="1113507"/>
              <a:ext cx="502790" cy="290286"/>
            </a:xfrm>
            <a:prstGeom prst="line">
              <a:avLst/>
            </a:prstGeom>
            <a:ln w="38100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接點 97">
              <a:extLst>
                <a:ext uri="{FF2B5EF4-FFF2-40B4-BE49-F238E27FC236}">
                  <a16:creationId xmlns:a16="http://schemas.microsoft.com/office/drawing/2014/main" id="{B52A43D7-8630-4F38-9CA5-C872C92288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70627" y="1403793"/>
              <a:ext cx="502790" cy="290285"/>
            </a:xfrm>
            <a:prstGeom prst="line">
              <a:avLst/>
            </a:prstGeom>
            <a:ln w="38100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接點 98">
              <a:extLst>
                <a:ext uri="{FF2B5EF4-FFF2-40B4-BE49-F238E27FC236}">
                  <a16:creationId xmlns:a16="http://schemas.microsoft.com/office/drawing/2014/main" id="{BABF0C33-DA8C-4A37-B3AB-C3BDEC93851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67838" y="1403793"/>
              <a:ext cx="502789" cy="290285"/>
            </a:xfrm>
            <a:prstGeom prst="line">
              <a:avLst/>
            </a:prstGeom>
            <a:ln w="38100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接點 99">
              <a:extLst>
                <a:ext uri="{FF2B5EF4-FFF2-40B4-BE49-F238E27FC236}">
                  <a16:creationId xmlns:a16="http://schemas.microsoft.com/office/drawing/2014/main" id="{A639143A-7CD2-42D2-B8B1-AE05209437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70627" y="1113507"/>
              <a:ext cx="58057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接點 100">
              <a:extLst>
                <a:ext uri="{FF2B5EF4-FFF2-40B4-BE49-F238E27FC236}">
                  <a16:creationId xmlns:a16="http://schemas.microsoft.com/office/drawing/2014/main" id="{67C77656-8D12-45D5-8175-E0327DB1FA3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90056" y="1113507"/>
              <a:ext cx="58057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群組 103">
            <a:extLst>
              <a:ext uri="{FF2B5EF4-FFF2-40B4-BE49-F238E27FC236}">
                <a16:creationId xmlns:a16="http://schemas.microsoft.com/office/drawing/2014/main" id="{C045AB7D-7891-4EE4-AA82-DE22DC7B4E8B}"/>
              </a:ext>
            </a:extLst>
          </p:cNvPr>
          <p:cNvGrpSpPr/>
          <p:nvPr/>
        </p:nvGrpSpPr>
        <p:grpSpPr>
          <a:xfrm rot="14400003">
            <a:off x="900446" y="3173978"/>
            <a:ext cx="1161140" cy="1586146"/>
            <a:chOff x="2090056" y="1113507"/>
            <a:chExt cx="1161143" cy="1586150"/>
          </a:xfrm>
        </p:grpSpPr>
        <p:cxnSp>
          <p:nvCxnSpPr>
            <p:cNvPr id="105" name="直線接點 104">
              <a:extLst>
                <a:ext uri="{FF2B5EF4-FFF2-40B4-BE49-F238E27FC236}">
                  <a16:creationId xmlns:a16="http://schemas.microsoft.com/office/drawing/2014/main" id="{121247EA-00F3-4C65-8777-AEE3FB2355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80342" y="1694078"/>
              <a:ext cx="290285" cy="50279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線接點 105">
              <a:extLst>
                <a:ext uri="{FF2B5EF4-FFF2-40B4-BE49-F238E27FC236}">
                  <a16:creationId xmlns:a16="http://schemas.microsoft.com/office/drawing/2014/main" id="{D828029C-A7CF-46F9-B426-6E6FAC11AE48}"/>
                </a:ext>
              </a:extLst>
            </p:cNvPr>
            <p:cNvCxnSpPr>
              <a:cxnSpLocks/>
            </p:cNvCxnSpPr>
            <p:nvPr/>
          </p:nvCxnSpPr>
          <p:spPr>
            <a:xfrm>
              <a:off x="2670627" y="1694078"/>
              <a:ext cx="290286" cy="50279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線接點 106">
              <a:extLst>
                <a:ext uri="{FF2B5EF4-FFF2-40B4-BE49-F238E27FC236}">
                  <a16:creationId xmlns:a16="http://schemas.microsoft.com/office/drawing/2014/main" id="{6BAFE695-7057-4949-A255-F828B0E357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70627" y="2196868"/>
              <a:ext cx="290286" cy="50278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線接點 107">
              <a:extLst>
                <a:ext uri="{FF2B5EF4-FFF2-40B4-BE49-F238E27FC236}">
                  <a16:creationId xmlns:a16="http://schemas.microsoft.com/office/drawing/2014/main" id="{1D907843-ED58-4A99-B4C2-15F3B95CF71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80342" y="2196868"/>
              <a:ext cx="290285" cy="50278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線接點 108">
              <a:extLst>
                <a:ext uri="{FF2B5EF4-FFF2-40B4-BE49-F238E27FC236}">
                  <a16:creationId xmlns:a16="http://schemas.microsoft.com/office/drawing/2014/main" id="{8BD30E8F-AD05-41BD-864F-E6EFBF6298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67838" y="1113507"/>
              <a:ext cx="502789" cy="290286"/>
            </a:xfrm>
            <a:prstGeom prst="line">
              <a:avLst/>
            </a:prstGeom>
            <a:ln w="38100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線接點 109">
              <a:extLst>
                <a:ext uri="{FF2B5EF4-FFF2-40B4-BE49-F238E27FC236}">
                  <a16:creationId xmlns:a16="http://schemas.microsoft.com/office/drawing/2014/main" id="{7EE5A2A7-02FD-49E3-8E9B-49A6406D6F1E}"/>
                </a:ext>
              </a:extLst>
            </p:cNvPr>
            <p:cNvCxnSpPr>
              <a:cxnSpLocks/>
            </p:cNvCxnSpPr>
            <p:nvPr/>
          </p:nvCxnSpPr>
          <p:spPr>
            <a:xfrm>
              <a:off x="2670627" y="1113507"/>
              <a:ext cx="502790" cy="290286"/>
            </a:xfrm>
            <a:prstGeom prst="line">
              <a:avLst/>
            </a:prstGeom>
            <a:ln w="38100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線接點 110">
              <a:extLst>
                <a:ext uri="{FF2B5EF4-FFF2-40B4-BE49-F238E27FC236}">
                  <a16:creationId xmlns:a16="http://schemas.microsoft.com/office/drawing/2014/main" id="{85C689CB-6241-4930-ADF7-30E2F633EE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70627" y="1403793"/>
              <a:ext cx="502790" cy="290285"/>
            </a:xfrm>
            <a:prstGeom prst="line">
              <a:avLst/>
            </a:prstGeom>
            <a:ln w="38100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接點 111">
              <a:extLst>
                <a:ext uri="{FF2B5EF4-FFF2-40B4-BE49-F238E27FC236}">
                  <a16:creationId xmlns:a16="http://schemas.microsoft.com/office/drawing/2014/main" id="{C13E56C9-7678-40FC-A020-25919E7ADE1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67838" y="1403793"/>
              <a:ext cx="502789" cy="290285"/>
            </a:xfrm>
            <a:prstGeom prst="line">
              <a:avLst/>
            </a:prstGeom>
            <a:ln w="38100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線接點 112">
              <a:extLst>
                <a:ext uri="{FF2B5EF4-FFF2-40B4-BE49-F238E27FC236}">
                  <a16:creationId xmlns:a16="http://schemas.microsoft.com/office/drawing/2014/main" id="{4581D0B0-8BC2-44BF-9DC7-9AFF99D291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70627" y="1113507"/>
              <a:ext cx="58057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線接點 113">
              <a:extLst>
                <a:ext uri="{FF2B5EF4-FFF2-40B4-BE49-F238E27FC236}">
                  <a16:creationId xmlns:a16="http://schemas.microsoft.com/office/drawing/2014/main" id="{A44F6FC8-0DA1-4881-9F66-317DB0E59E2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90056" y="1113507"/>
              <a:ext cx="58057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群組 116">
            <a:extLst>
              <a:ext uri="{FF2B5EF4-FFF2-40B4-BE49-F238E27FC236}">
                <a16:creationId xmlns:a16="http://schemas.microsoft.com/office/drawing/2014/main" id="{BD60AF0D-A316-447D-864B-7809D2EC4EF8}"/>
              </a:ext>
            </a:extLst>
          </p:cNvPr>
          <p:cNvGrpSpPr/>
          <p:nvPr/>
        </p:nvGrpSpPr>
        <p:grpSpPr>
          <a:xfrm rot="12600000">
            <a:off x="1403234" y="3676766"/>
            <a:ext cx="1161140" cy="1586146"/>
            <a:chOff x="2090056" y="1113507"/>
            <a:chExt cx="1161143" cy="1586150"/>
          </a:xfrm>
        </p:grpSpPr>
        <p:cxnSp>
          <p:nvCxnSpPr>
            <p:cNvPr id="118" name="直線接點 117">
              <a:extLst>
                <a:ext uri="{FF2B5EF4-FFF2-40B4-BE49-F238E27FC236}">
                  <a16:creationId xmlns:a16="http://schemas.microsoft.com/office/drawing/2014/main" id="{2FDEE13A-59CC-4F33-8825-5CA6A4D662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80342" y="1694078"/>
              <a:ext cx="290285" cy="50279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線接點 118">
              <a:extLst>
                <a:ext uri="{FF2B5EF4-FFF2-40B4-BE49-F238E27FC236}">
                  <a16:creationId xmlns:a16="http://schemas.microsoft.com/office/drawing/2014/main" id="{C4C6D541-4F0B-49EB-9BAF-0C6938D27DAB}"/>
                </a:ext>
              </a:extLst>
            </p:cNvPr>
            <p:cNvCxnSpPr>
              <a:cxnSpLocks/>
            </p:cNvCxnSpPr>
            <p:nvPr/>
          </p:nvCxnSpPr>
          <p:spPr>
            <a:xfrm>
              <a:off x="2670627" y="1694078"/>
              <a:ext cx="290286" cy="50279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接點 119">
              <a:extLst>
                <a:ext uri="{FF2B5EF4-FFF2-40B4-BE49-F238E27FC236}">
                  <a16:creationId xmlns:a16="http://schemas.microsoft.com/office/drawing/2014/main" id="{A2A9F807-607C-4F38-8D0A-F3BFDD9B26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70627" y="2196868"/>
              <a:ext cx="290286" cy="50278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接點 120">
              <a:extLst>
                <a:ext uri="{FF2B5EF4-FFF2-40B4-BE49-F238E27FC236}">
                  <a16:creationId xmlns:a16="http://schemas.microsoft.com/office/drawing/2014/main" id="{C8B11CA0-8C22-4439-82DD-E706FBF26AD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80342" y="2196868"/>
              <a:ext cx="290285" cy="50278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線接點 121">
              <a:extLst>
                <a:ext uri="{FF2B5EF4-FFF2-40B4-BE49-F238E27FC236}">
                  <a16:creationId xmlns:a16="http://schemas.microsoft.com/office/drawing/2014/main" id="{85BDCD58-F92A-4AB1-90EC-7142728C32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67838" y="1113507"/>
              <a:ext cx="502789" cy="290286"/>
            </a:xfrm>
            <a:prstGeom prst="line">
              <a:avLst/>
            </a:prstGeom>
            <a:ln w="38100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線接點 122">
              <a:extLst>
                <a:ext uri="{FF2B5EF4-FFF2-40B4-BE49-F238E27FC236}">
                  <a16:creationId xmlns:a16="http://schemas.microsoft.com/office/drawing/2014/main" id="{E15568D7-0C25-465B-96BC-17AF258A341A}"/>
                </a:ext>
              </a:extLst>
            </p:cNvPr>
            <p:cNvCxnSpPr>
              <a:cxnSpLocks/>
            </p:cNvCxnSpPr>
            <p:nvPr/>
          </p:nvCxnSpPr>
          <p:spPr>
            <a:xfrm>
              <a:off x="2670627" y="1113507"/>
              <a:ext cx="502790" cy="290286"/>
            </a:xfrm>
            <a:prstGeom prst="line">
              <a:avLst/>
            </a:prstGeom>
            <a:ln w="38100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線接點 123">
              <a:extLst>
                <a:ext uri="{FF2B5EF4-FFF2-40B4-BE49-F238E27FC236}">
                  <a16:creationId xmlns:a16="http://schemas.microsoft.com/office/drawing/2014/main" id="{64D84FA5-4488-4C1C-A5A5-D1A3B31AB5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70627" y="1403793"/>
              <a:ext cx="502790" cy="290285"/>
            </a:xfrm>
            <a:prstGeom prst="line">
              <a:avLst/>
            </a:prstGeom>
            <a:ln w="38100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線接點 124">
              <a:extLst>
                <a:ext uri="{FF2B5EF4-FFF2-40B4-BE49-F238E27FC236}">
                  <a16:creationId xmlns:a16="http://schemas.microsoft.com/office/drawing/2014/main" id="{40134904-B725-42D4-9835-FB841918AE5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67838" y="1403793"/>
              <a:ext cx="502789" cy="290285"/>
            </a:xfrm>
            <a:prstGeom prst="line">
              <a:avLst/>
            </a:prstGeom>
            <a:ln w="38100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線接點 125">
              <a:extLst>
                <a:ext uri="{FF2B5EF4-FFF2-40B4-BE49-F238E27FC236}">
                  <a16:creationId xmlns:a16="http://schemas.microsoft.com/office/drawing/2014/main" id="{03A5D4AB-743F-4EFE-8F3B-0799412E0E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70627" y="1113507"/>
              <a:ext cx="58057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線接點 126">
              <a:extLst>
                <a:ext uri="{FF2B5EF4-FFF2-40B4-BE49-F238E27FC236}">
                  <a16:creationId xmlns:a16="http://schemas.microsoft.com/office/drawing/2014/main" id="{C20D451A-89C3-4E1E-A5C3-00ECAFA0DB9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90056" y="1113507"/>
              <a:ext cx="58057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" name="群組 129">
            <a:extLst>
              <a:ext uri="{FF2B5EF4-FFF2-40B4-BE49-F238E27FC236}">
                <a16:creationId xmlns:a16="http://schemas.microsoft.com/office/drawing/2014/main" id="{640A9197-49AE-48F5-B502-0E9F6259A30F}"/>
              </a:ext>
            </a:extLst>
          </p:cNvPr>
          <p:cNvGrpSpPr/>
          <p:nvPr/>
        </p:nvGrpSpPr>
        <p:grpSpPr>
          <a:xfrm rot="10800002">
            <a:off x="2090056" y="3860799"/>
            <a:ext cx="1161141" cy="1586147"/>
            <a:chOff x="2090056" y="1113507"/>
            <a:chExt cx="1161143" cy="1586150"/>
          </a:xfrm>
        </p:grpSpPr>
        <p:cxnSp>
          <p:nvCxnSpPr>
            <p:cNvPr id="131" name="直線接點 130">
              <a:extLst>
                <a:ext uri="{FF2B5EF4-FFF2-40B4-BE49-F238E27FC236}">
                  <a16:creationId xmlns:a16="http://schemas.microsoft.com/office/drawing/2014/main" id="{AFDFD06E-BC8D-4A4A-8581-0BC6E2B628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80342" y="1694078"/>
              <a:ext cx="290285" cy="50279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線接點 131">
              <a:extLst>
                <a:ext uri="{FF2B5EF4-FFF2-40B4-BE49-F238E27FC236}">
                  <a16:creationId xmlns:a16="http://schemas.microsoft.com/office/drawing/2014/main" id="{B13A65D2-455B-406E-9CAB-E8BF82484BB3}"/>
                </a:ext>
              </a:extLst>
            </p:cNvPr>
            <p:cNvCxnSpPr>
              <a:cxnSpLocks/>
            </p:cNvCxnSpPr>
            <p:nvPr/>
          </p:nvCxnSpPr>
          <p:spPr>
            <a:xfrm>
              <a:off x="2670627" y="1694078"/>
              <a:ext cx="290286" cy="50279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線接點 132">
              <a:extLst>
                <a:ext uri="{FF2B5EF4-FFF2-40B4-BE49-F238E27FC236}">
                  <a16:creationId xmlns:a16="http://schemas.microsoft.com/office/drawing/2014/main" id="{238F948C-4A21-4DAA-BB2B-27D0BB0464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70627" y="2196868"/>
              <a:ext cx="290286" cy="50278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線接點 133">
              <a:extLst>
                <a:ext uri="{FF2B5EF4-FFF2-40B4-BE49-F238E27FC236}">
                  <a16:creationId xmlns:a16="http://schemas.microsoft.com/office/drawing/2014/main" id="{2823A9A1-9594-478B-BA76-44E872B3426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80342" y="2196868"/>
              <a:ext cx="290285" cy="50278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線接點 134">
              <a:extLst>
                <a:ext uri="{FF2B5EF4-FFF2-40B4-BE49-F238E27FC236}">
                  <a16:creationId xmlns:a16="http://schemas.microsoft.com/office/drawing/2014/main" id="{9E163208-378F-430F-8869-AC14F9AF6A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67838" y="1113507"/>
              <a:ext cx="502789" cy="290286"/>
            </a:xfrm>
            <a:prstGeom prst="line">
              <a:avLst/>
            </a:prstGeom>
            <a:ln w="38100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線接點 135">
              <a:extLst>
                <a:ext uri="{FF2B5EF4-FFF2-40B4-BE49-F238E27FC236}">
                  <a16:creationId xmlns:a16="http://schemas.microsoft.com/office/drawing/2014/main" id="{EEC8D4CB-AC68-43FC-9C05-68A75C35A262}"/>
                </a:ext>
              </a:extLst>
            </p:cNvPr>
            <p:cNvCxnSpPr>
              <a:cxnSpLocks/>
            </p:cNvCxnSpPr>
            <p:nvPr/>
          </p:nvCxnSpPr>
          <p:spPr>
            <a:xfrm>
              <a:off x="2670627" y="1113507"/>
              <a:ext cx="502790" cy="290286"/>
            </a:xfrm>
            <a:prstGeom prst="line">
              <a:avLst/>
            </a:prstGeom>
            <a:ln w="38100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線接點 136">
              <a:extLst>
                <a:ext uri="{FF2B5EF4-FFF2-40B4-BE49-F238E27FC236}">
                  <a16:creationId xmlns:a16="http://schemas.microsoft.com/office/drawing/2014/main" id="{3EE61C78-2030-4DD0-A7A9-5C8747E29B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70627" y="1403793"/>
              <a:ext cx="502790" cy="290285"/>
            </a:xfrm>
            <a:prstGeom prst="line">
              <a:avLst/>
            </a:prstGeom>
            <a:ln w="38100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線接點 137">
              <a:extLst>
                <a:ext uri="{FF2B5EF4-FFF2-40B4-BE49-F238E27FC236}">
                  <a16:creationId xmlns:a16="http://schemas.microsoft.com/office/drawing/2014/main" id="{ADDB7524-04EE-43B3-8C79-393764486A5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67838" y="1403793"/>
              <a:ext cx="502789" cy="290285"/>
            </a:xfrm>
            <a:prstGeom prst="line">
              <a:avLst/>
            </a:prstGeom>
            <a:ln w="38100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線接點 138">
              <a:extLst>
                <a:ext uri="{FF2B5EF4-FFF2-40B4-BE49-F238E27FC236}">
                  <a16:creationId xmlns:a16="http://schemas.microsoft.com/office/drawing/2014/main" id="{A1A03443-59D8-4724-8F15-18689C9AA6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70627" y="1113507"/>
              <a:ext cx="58057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線接點 139">
              <a:extLst>
                <a:ext uri="{FF2B5EF4-FFF2-40B4-BE49-F238E27FC236}">
                  <a16:creationId xmlns:a16="http://schemas.microsoft.com/office/drawing/2014/main" id="{AA05CCCB-C84F-4145-AA72-503E5712F51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90056" y="1113507"/>
              <a:ext cx="58057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群組 142">
            <a:extLst>
              <a:ext uri="{FF2B5EF4-FFF2-40B4-BE49-F238E27FC236}">
                <a16:creationId xmlns:a16="http://schemas.microsoft.com/office/drawing/2014/main" id="{5EA9EC89-6F82-40E9-8634-121603D73A0A}"/>
              </a:ext>
            </a:extLst>
          </p:cNvPr>
          <p:cNvGrpSpPr/>
          <p:nvPr/>
        </p:nvGrpSpPr>
        <p:grpSpPr>
          <a:xfrm rot="8999999">
            <a:off x="2776879" y="3676766"/>
            <a:ext cx="1161141" cy="1586147"/>
            <a:chOff x="2090056" y="1113507"/>
            <a:chExt cx="1161143" cy="1586150"/>
          </a:xfrm>
        </p:grpSpPr>
        <p:cxnSp>
          <p:nvCxnSpPr>
            <p:cNvPr id="144" name="直線接點 143">
              <a:extLst>
                <a:ext uri="{FF2B5EF4-FFF2-40B4-BE49-F238E27FC236}">
                  <a16:creationId xmlns:a16="http://schemas.microsoft.com/office/drawing/2014/main" id="{5E5B2E79-06D1-4F82-9797-8177CF3FF6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80342" y="1694078"/>
              <a:ext cx="290285" cy="50279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線接點 144">
              <a:extLst>
                <a:ext uri="{FF2B5EF4-FFF2-40B4-BE49-F238E27FC236}">
                  <a16:creationId xmlns:a16="http://schemas.microsoft.com/office/drawing/2014/main" id="{8E459518-5203-4A3F-AC1E-B5001E130E37}"/>
                </a:ext>
              </a:extLst>
            </p:cNvPr>
            <p:cNvCxnSpPr>
              <a:cxnSpLocks/>
            </p:cNvCxnSpPr>
            <p:nvPr/>
          </p:nvCxnSpPr>
          <p:spPr>
            <a:xfrm>
              <a:off x="2670627" y="1694078"/>
              <a:ext cx="290286" cy="50279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線接點 145">
              <a:extLst>
                <a:ext uri="{FF2B5EF4-FFF2-40B4-BE49-F238E27FC236}">
                  <a16:creationId xmlns:a16="http://schemas.microsoft.com/office/drawing/2014/main" id="{EA03442C-3C7B-45B8-98C8-4D7A91C4A5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70627" y="2196868"/>
              <a:ext cx="290286" cy="50278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線接點 146">
              <a:extLst>
                <a:ext uri="{FF2B5EF4-FFF2-40B4-BE49-F238E27FC236}">
                  <a16:creationId xmlns:a16="http://schemas.microsoft.com/office/drawing/2014/main" id="{09567F33-C340-4F27-A67F-3F08EC9E45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80342" y="2196868"/>
              <a:ext cx="290285" cy="50278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線接點 147">
              <a:extLst>
                <a:ext uri="{FF2B5EF4-FFF2-40B4-BE49-F238E27FC236}">
                  <a16:creationId xmlns:a16="http://schemas.microsoft.com/office/drawing/2014/main" id="{D6061DC3-A078-4784-A80C-8E8014A189A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67838" y="1113507"/>
              <a:ext cx="502789" cy="290286"/>
            </a:xfrm>
            <a:prstGeom prst="line">
              <a:avLst/>
            </a:prstGeom>
            <a:ln w="38100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線接點 148">
              <a:extLst>
                <a:ext uri="{FF2B5EF4-FFF2-40B4-BE49-F238E27FC236}">
                  <a16:creationId xmlns:a16="http://schemas.microsoft.com/office/drawing/2014/main" id="{B90665B4-4280-43E1-9C0D-023F7D95E1ED}"/>
                </a:ext>
              </a:extLst>
            </p:cNvPr>
            <p:cNvCxnSpPr>
              <a:cxnSpLocks/>
            </p:cNvCxnSpPr>
            <p:nvPr/>
          </p:nvCxnSpPr>
          <p:spPr>
            <a:xfrm>
              <a:off x="2670627" y="1113507"/>
              <a:ext cx="502790" cy="290286"/>
            </a:xfrm>
            <a:prstGeom prst="line">
              <a:avLst/>
            </a:prstGeom>
            <a:ln w="38100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線接點 149">
              <a:extLst>
                <a:ext uri="{FF2B5EF4-FFF2-40B4-BE49-F238E27FC236}">
                  <a16:creationId xmlns:a16="http://schemas.microsoft.com/office/drawing/2014/main" id="{6D3A790C-3378-48E9-9BE4-E1EB857926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70627" y="1403793"/>
              <a:ext cx="502790" cy="290285"/>
            </a:xfrm>
            <a:prstGeom prst="line">
              <a:avLst/>
            </a:prstGeom>
            <a:ln w="38100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線接點 150">
              <a:extLst>
                <a:ext uri="{FF2B5EF4-FFF2-40B4-BE49-F238E27FC236}">
                  <a16:creationId xmlns:a16="http://schemas.microsoft.com/office/drawing/2014/main" id="{F937A9EF-950B-4192-855A-FB5CD3502B6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67838" y="1403793"/>
              <a:ext cx="502789" cy="290285"/>
            </a:xfrm>
            <a:prstGeom prst="line">
              <a:avLst/>
            </a:prstGeom>
            <a:ln w="38100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線接點 151">
              <a:extLst>
                <a:ext uri="{FF2B5EF4-FFF2-40B4-BE49-F238E27FC236}">
                  <a16:creationId xmlns:a16="http://schemas.microsoft.com/office/drawing/2014/main" id="{074F5980-E163-4290-B5DB-6C5CABDAED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70627" y="1113507"/>
              <a:ext cx="58057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線接點 152">
              <a:extLst>
                <a:ext uri="{FF2B5EF4-FFF2-40B4-BE49-F238E27FC236}">
                  <a16:creationId xmlns:a16="http://schemas.microsoft.com/office/drawing/2014/main" id="{E0DAE8F1-2536-413E-858F-309741357BB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90056" y="1113507"/>
              <a:ext cx="58057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6" name="群組 155">
            <a:extLst>
              <a:ext uri="{FF2B5EF4-FFF2-40B4-BE49-F238E27FC236}">
                <a16:creationId xmlns:a16="http://schemas.microsoft.com/office/drawing/2014/main" id="{07408276-AC19-4997-9AFF-31A89DB55F5B}"/>
              </a:ext>
            </a:extLst>
          </p:cNvPr>
          <p:cNvGrpSpPr/>
          <p:nvPr/>
        </p:nvGrpSpPr>
        <p:grpSpPr>
          <a:xfrm rot="7199995">
            <a:off x="3279669" y="3173976"/>
            <a:ext cx="1161142" cy="1586149"/>
            <a:chOff x="2090056" y="1113507"/>
            <a:chExt cx="1161143" cy="1586150"/>
          </a:xfrm>
        </p:grpSpPr>
        <p:cxnSp>
          <p:nvCxnSpPr>
            <p:cNvPr id="157" name="直線接點 156">
              <a:extLst>
                <a:ext uri="{FF2B5EF4-FFF2-40B4-BE49-F238E27FC236}">
                  <a16:creationId xmlns:a16="http://schemas.microsoft.com/office/drawing/2014/main" id="{FB04CFFF-9FA3-4C5C-8D2C-DA918672A9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80342" y="1694078"/>
              <a:ext cx="290285" cy="50279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線接點 157">
              <a:extLst>
                <a:ext uri="{FF2B5EF4-FFF2-40B4-BE49-F238E27FC236}">
                  <a16:creationId xmlns:a16="http://schemas.microsoft.com/office/drawing/2014/main" id="{6CCE49FC-D09C-4506-A980-1C373F52F153}"/>
                </a:ext>
              </a:extLst>
            </p:cNvPr>
            <p:cNvCxnSpPr>
              <a:cxnSpLocks/>
            </p:cNvCxnSpPr>
            <p:nvPr/>
          </p:nvCxnSpPr>
          <p:spPr>
            <a:xfrm>
              <a:off x="2670627" y="1694078"/>
              <a:ext cx="290286" cy="50279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線接點 158">
              <a:extLst>
                <a:ext uri="{FF2B5EF4-FFF2-40B4-BE49-F238E27FC236}">
                  <a16:creationId xmlns:a16="http://schemas.microsoft.com/office/drawing/2014/main" id="{6D1599C2-57CF-4269-B127-B723339F8D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70627" y="2196868"/>
              <a:ext cx="290286" cy="50278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線接點 159">
              <a:extLst>
                <a:ext uri="{FF2B5EF4-FFF2-40B4-BE49-F238E27FC236}">
                  <a16:creationId xmlns:a16="http://schemas.microsoft.com/office/drawing/2014/main" id="{15B1C73D-20D6-444E-9F3C-15C70731609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80342" y="2196868"/>
              <a:ext cx="290285" cy="50278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線接點 160">
              <a:extLst>
                <a:ext uri="{FF2B5EF4-FFF2-40B4-BE49-F238E27FC236}">
                  <a16:creationId xmlns:a16="http://schemas.microsoft.com/office/drawing/2014/main" id="{95710AD2-7173-4108-98A5-61FE2A26C6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67838" y="1113507"/>
              <a:ext cx="502789" cy="290286"/>
            </a:xfrm>
            <a:prstGeom prst="line">
              <a:avLst/>
            </a:prstGeom>
            <a:ln w="38100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線接點 161">
              <a:extLst>
                <a:ext uri="{FF2B5EF4-FFF2-40B4-BE49-F238E27FC236}">
                  <a16:creationId xmlns:a16="http://schemas.microsoft.com/office/drawing/2014/main" id="{1FC8C025-8C06-4050-8B62-73E302243E68}"/>
                </a:ext>
              </a:extLst>
            </p:cNvPr>
            <p:cNvCxnSpPr>
              <a:cxnSpLocks/>
            </p:cNvCxnSpPr>
            <p:nvPr/>
          </p:nvCxnSpPr>
          <p:spPr>
            <a:xfrm>
              <a:off x="2670627" y="1113507"/>
              <a:ext cx="502790" cy="290286"/>
            </a:xfrm>
            <a:prstGeom prst="line">
              <a:avLst/>
            </a:prstGeom>
            <a:ln w="38100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線接點 162">
              <a:extLst>
                <a:ext uri="{FF2B5EF4-FFF2-40B4-BE49-F238E27FC236}">
                  <a16:creationId xmlns:a16="http://schemas.microsoft.com/office/drawing/2014/main" id="{D22A6D0F-3A9B-447F-A358-BD5CF5E149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70627" y="1403793"/>
              <a:ext cx="502790" cy="290285"/>
            </a:xfrm>
            <a:prstGeom prst="line">
              <a:avLst/>
            </a:prstGeom>
            <a:ln w="38100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線接點 163">
              <a:extLst>
                <a:ext uri="{FF2B5EF4-FFF2-40B4-BE49-F238E27FC236}">
                  <a16:creationId xmlns:a16="http://schemas.microsoft.com/office/drawing/2014/main" id="{D67EB9C6-5638-43B0-A8BE-8471A022496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67838" y="1403793"/>
              <a:ext cx="502789" cy="290285"/>
            </a:xfrm>
            <a:prstGeom prst="line">
              <a:avLst/>
            </a:prstGeom>
            <a:ln w="38100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線接點 164">
              <a:extLst>
                <a:ext uri="{FF2B5EF4-FFF2-40B4-BE49-F238E27FC236}">
                  <a16:creationId xmlns:a16="http://schemas.microsoft.com/office/drawing/2014/main" id="{0ADB5442-C665-4551-A044-79C4A406C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70627" y="1113507"/>
              <a:ext cx="58057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線接點 165">
              <a:extLst>
                <a:ext uri="{FF2B5EF4-FFF2-40B4-BE49-F238E27FC236}">
                  <a16:creationId xmlns:a16="http://schemas.microsoft.com/office/drawing/2014/main" id="{28B8E03B-AF72-42F9-B226-7028EFE65DC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90056" y="1113507"/>
              <a:ext cx="58057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8" name="矩形: 圓角 167">
            <a:extLst>
              <a:ext uri="{FF2B5EF4-FFF2-40B4-BE49-F238E27FC236}">
                <a16:creationId xmlns:a16="http://schemas.microsoft.com/office/drawing/2014/main" id="{55252B32-D990-4B68-A5DF-7A1EF14D7002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3797397" y="6322377"/>
            <a:ext cx="2298603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US" altLang="zh-TW">
                <a:solidFill>
                  <a:srgbClr val="000000"/>
                </a:solidFill>
                <a:ea typeface="微軟正黑體" panose="020B0604030504040204" pitchFamily="34" charset="-120"/>
              </a:rPr>
              <a:t>8.</a:t>
            </a:r>
            <a:r>
              <a:rPr lang="zh-TW" altLang="en-US">
                <a:solidFill>
                  <a:srgbClr val="000000"/>
                </a:solidFill>
                <a:ea typeface="微軟正黑體" panose="020B0604030504040204" pitchFamily="34" charset="-120"/>
              </a:rPr>
              <a:t>複製   </a:t>
            </a:r>
            <a:r>
              <a:rPr lang="en-US" altLang="zh-TW">
                <a:solidFill>
                  <a:srgbClr val="000000"/>
                </a:solidFill>
                <a:ea typeface="微軟正黑體" panose="020B0604030504040204" pitchFamily="34" charset="-120"/>
              </a:rPr>
              <a:t>&gt; 6.</a:t>
            </a:r>
            <a:r>
              <a:rPr lang="zh-TW" altLang="en-US">
                <a:solidFill>
                  <a:srgbClr val="000000"/>
                </a:solidFill>
                <a:ea typeface="微軟正黑體" panose="020B0604030504040204" pitchFamily="34" charset="-120"/>
              </a:rPr>
              <a:t>定線複製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053706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94F933A7-73ED-4C8D-8B99-66A480E58D35}"/>
              </a:ext>
            </a:extLst>
          </p:cNvPr>
          <p:cNvCxnSpPr/>
          <p:nvPr/>
        </p:nvCxnSpPr>
        <p:spPr>
          <a:xfrm>
            <a:off x="2670627" y="3280229"/>
            <a:ext cx="58057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C4A6573A-DBA2-482A-8795-B5FDF74D3A0A}"/>
              </a:ext>
            </a:extLst>
          </p:cNvPr>
          <p:cNvCxnSpPr/>
          <p:nvPr/>
        </p:nvCxnSpPr>
        <p:spPr>
          <a:xfrm flipV="1">
            <a:off x="2670627" y="2989943"/>
            <a:ext cx="502790" cy="29028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6976DF1D-48B9-40AC-97FF-DA4FFEF5BD60}"/>
              </a:ext>
            </a:extLst>
          </p:cNvPr>
          <p:cNvCxnSpPr>
            <a:cxnSpLocks/>
          </p:cNvCxnSpPr>
          <p:nvPr/>
        </p:nvCxnSpPr>
        <p:spPr>
          <a:xfrm flipV="1">
            <a:off x="2670627" y="2777439"/>
            <a:ext cx="290286" cy="50279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6E892F12-9582-4F9B-ABAD-BD11363383A2}"/>
              </a:ext>
            </a:extLst>
          </p:cNvPr>
          <p:cNvCxnSpPr/>
          <p:nvPr/>
        </p:nvCxnSpPr>
        <p:spPr>
          <a:xfrm flipV="1">
            <a:off x="2670627" y="2699657"/>
            <a:ext cx="0" cy="58057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94A4FCE9-539E-4F0F-B3E8-331B47EEFCBB}"/>
              </a:ext>
            </a:extLst>
          </p:cNvPr>
          <p:cNvCxnSpPr>
            <a:cxnSpLocks/>
          </p:cNvCxnSpPr>
          <p:nvPr/>
        </p:nvCxnSpPr>
        <p:spPr>
          <a:xfrm flipH="1" flipV="1">
            <a:off x="2380342" y="2777439"/>
            <a:ext cx="290285" cy="50279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F191BA91-E786-4A58-9EC0-3FF83ABE0693}"/>
              </a:ext>
            </a:extLst>
          </p:cNvPr>
          <p:cNvCxnSpPr/>
          <p:nvPr/>
        </p:nvCxnSpPr>
        <p:spPr>
          <a:xfrm flipH="1" flipV="1">
            <a:off x="2167838" y="2989943"/>
            <a:ext cx="502789" cy="29028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0194E2D6-10BE-4CF0-87BC-B64B4C99A625}"/>
              </a:ext>
            </a:extLst>
          </p:cNvPr>
          <p:cNvCxnSpPr/>
          <p:nvPr/>
        </p:nvCxnSpPr>
        <p:spPr>
          <a:xfrm flipH="1">
            <a:off x="2090056" y="3280229"/>
            <a:ext cx="58057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F1B6DC30-966E-4D2F-BF79-CFD83424373B}"/>
              </a:ext>
            </a:extLst>
          </p:cNvPr>
          <p:cNvCxnSpPr/>
          <p:nvPr/>
        </p:nvCxnSpPr>
        <p:spPr>
          <a:xfrm flipH="1">
            <a:off x="2167838" y="3280229"/>
            <a:ext cx="502789" cy="29028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6DDC13D6-194C-4B4A-B253-1617F1C46EF0}"/>
              </a:ext>
            </a:extLst>
          </p:cNvPr>
          <p:cNvCxnSpPr>
            <a:cxnSpLocks/>
          </p:cNvCxnSpPr>
          <p:nvPr/>
        </p:nvCxnSpPr>
        <p:spPr>
          <a:xfrm flipH="1">
            <a:off x="2380342" y="3280229"/>
            <a:ext cx="290285" cy="50278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02EDD75D-3418-479F-B811-B55728444DCD}"/>
              </a:ext>
            </a:extLst>
          </p:cNvPr>
          <p:cNvCxnSpPr/>
          <p:nvPr/>
        </p:nvCxnSpPr>
        <p:spPr>
          <a:xfrm flipH="1">
            <a:off x="2670627" y="3280229"/>
            <a:ext cx="0" cy="58057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5C6D31D4-0583-48E9-B4E0-6B15FE6D3A41}"/>
              </a:ext>
            </a:extLst>
          </p:cNvPr>
          <p:cNvCxnSpPr>
            <a:cxnSpLocks/>
          </p:cNvCxnSpPr>
          <p:nvPr/>
        </p:nvCxnSpPr>
        <p:spPr>
          <a:xfrm>
            <a:off x="2670627" y="3280229"/>
            <a:ext cx="290286" cy="50278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E17D532F-88FD-47A4-846D-8229E1D4443E}"/>
              </a:ext>
            </a:extLst>
          </p:cNvPr>
          <p:cNvCxnSpPr/>
          <p:nvPr/>
        </p:nvCxnSpPr>
        <p:spPr>
          <a:xfrm>
            <a:off x="2670627" y="3280229"/>
            <a:ext cx="502790" cy="29028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標題 188">
            <a:extLst>
              <a:ext uri="{FF2B5EF4-FFF2-40B4-BE49-F238E27FC236}">
                <a16:creationId xmlns:a16="http://schemas.microsoft.com/office/drawing/2014/main" id="{3884C811-F7BA-496D-BC5D-96AE88A75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1936EB2B-54F4-4D40-8E89-7419727B4E13}"/>
              </a:ext>
            </a:extLst>
          </p:cNvPr>
          <p:cNvCxnSpPr>
            <a:cxnSpLocks/>
          </p:cNvCxnSpPr>
          <p:nvPr/>
        </p:nvCxnSpPr>
        <p:spPr>
          <a:xfrm flipH="1">
            <a:off x="2380342" y="1694078"/>
            <a:ext cx="290285" cy="50279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D7959762-B988-4B4D-A180-F3F9AA8C611F}"/>
              </a:ext>
            </a:extLst>
          </p:cNvPr>
          <p:cNvCxnSpPr>
            <a:cxnSpLocks/>
          </p:cNvCxnSpPr>
          <p:nvPr/>
        </p:nvCxnSpPr>
        <p:spPr>
          <a:xfrm>
            <a:off x="2670627" y="1694078"/>
            <a:ext cx="290286" cy="50279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F54DFEBA-537C-4457-9045-3E92165F26A8}"/>
              </a:ext>
            </a:extLst>
          </p:cNvPr>
          <p:cNvCxnSpPr>
            <a:cxnSpLocks/>
          </p:cNvCxnSpPr>
          <p:nvPr/>
        </p:nvCxnSpPr>
        <p:spPr>
          <a:xfrm flipV="1">
            <a:off x="2670627" y="2196868"/>
            <a:ext cx="290286" cy="50278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B81716CC-8C30-4065-B929-414E5970D8F0}"/>
              </a:ext>
            </a:extLst>
          </p:cNvPr>
          <p:cNvCxnSpPr>
            <a:cxnSpLocks/>
          </p:cNvCxnSpPr>
          <p:nvPr/>
        </p:nvCxnSpPr>
        <p:spPr>
          <a:xfrm flipH="1" flipV="1">
            <a:off x="2380342" y="2196868"/>
            <a:ext cx="290285" cy="50278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9D372311-5250-4A19-A4A4-8ED9E8DB3128}"/>
              </a:ext>
            </a:extLst>
          </p:cNvPr>
          <p:cNvCxnSpPr>
            <a:cxnSpLocks/>
          </p:cNvCxnSpPr>
          <p:nvPr/>
        </p:nvCxnSpPr>
        <p:spPr>
          <a:xfrm flipH="1">
            <a:off x="2167838" y="1113507"/>
            <a:ext cx="502789" cy="290286"/>
          </a:xfrm>
          <a:prstGeom prst="line">
            <a:avLst/>
          </a:prstGeom>
          <a:ln w="3810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43FA4AAC-27D5-48E4-BD37-83E91723FF2F}"/>
              </a:ext>
            </a:extLst>
          </p:cNvPr>
          <p:cNvCxnSpPr>
            <a:cxnSpLocks/>
          </p:cNvCxnSpPr>
          <p:nvPr/>
        </p:nvCxnSpPr>
        <p:spPr>
          <a:xfrm>
            <a:off x="2670627" y="1113507"/>
            <a:ext cx="502790" cy="290286"/>
          </a:xfrm>
          <a:prstGeom prst="line">
            <a:avLst/>
          </a:prstGeom>
          <a:ln w="3810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48DF9337-87B8-417B-ADEF-FF26DB3642CF}"/>
              </a:ext>
            </a:extLst>
          </p:cNvPr>
          <p:cNvCxnSpPr>
            <a:cxnSpLocks/>
          </p:cNvCxnSpPr>
          <p:nvPr/>
        </p:nvCxnSpPr>
        <p:spPr>
          <a:xfrm flipV="1">
            <a:off x="2670627" y="1403793"/>
            <a:ext cx="502790" cy="290285"/>
          </a:xfrm>
          <a:prstGeom prst="line">
            <a:avLst/>
          </a:prstGeom>
          <a:ln w="3810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98BFF299-F25E-41F9-BE07-1A11E1103BD9}"/>
              </a:ext>
            </a:extLst>
          </p:cNvPr>
          <p:cNvCxnSpPr>
            <a:cxnSpLocks/>
          </p:cNvCxnSpPr>
          <p:nvPr/>
        </p:nvCxnSpPr>
        <p:spPr>
          <a:xfrm flipH="1" flipV="1">
            <a:off x="2167838" y="1403793"/>
            <a:ext cx="502789" cy="290285"/>
          </a:xfrm>
          <a:prstGeom prst="line">
            <a:avLst/>
          </a:prstGeom>
          <a:ln w="3810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781492F4-8645-4543-9579-49EF576BD1F0}"/>
              </a:ext>
            </a:extLst>
          </p:cNvPr>
          <p:cNvCxnSpPr>
            <a:cxnSpLocks/>
          </p:cNvCxnSpPr>
          <p:nvPr/>
        </p:nvCxnSpPr>
        <p:spPr>
          <a:xfrm flipV="1">
            <a:off x="2670627" y="1113507"/>
            <a:ext cx="58057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A1AEA288-A508-44F6-B41F-2D30B2197AE4}"/>
              </a:ext>
            </a:extLst>
          </p:cNvPr>
          <p:cNvCxnSpPr>
            <a:cxnSpLocks/>
          </p:cNvCxnSpPr>
          <p:nvPr/>
        </p:nvCxnSpPr>
        <p:spPr>
          <a:xfrm flipH="1" flipV="1">
            <a:off x="2090056" y="1113507"/>
            <a:ext cx="58057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C8378F5D-A747-4C16-856D-6BDCCF7C319B}"/>
              </a:ext>
            </a:extLst>
          </p:cNvPr>
          <p:cNvCxnSpPr>
            <a:cxnSpLocks/>
          </p:cNvCxnSpPr>
          <p:nvPr/>
        </p:nvCxnSpPr>
        <p:spPr>
          <a:xfrm rot="5400000" flipH="1">
            <a:off x="3860240" y="2883691"/>
            <a:ext cx="290285" cy="50279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574A94D2-4453-4617-88BE-1ABB5C4D81D7}"/>
              </a:ext>
            </a:extLst>
          </p:cNvPr>
          <p:cNvCxnSpPr>
            <a:cxnSpLocks/>
          </p:cNvCxnSpPr>
          <p:nvPr/>
        </p:nvCxnSpPr>
        <p:spPr>
          <a:xfrm rot="5400000">
            <a:off x="3860240" y="3173977"/>
            <a:ext cx="290286" cy="50279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72C3D0E6-5872-4FFE-B99B-7A6FC8968CCA}"/>
              </a:ext>
            </a:extLst>
          </p:cNvPr>
          <p:cNvCxnSpPr>
            <a:cxnSpLocks/>
          </p:cNvCxnSpPr>
          <p:nvPr/>
        </p:nvCxnSpPr>
        <p:spPr>
          <a:xfrm rot="5400000" flipV="1">
            <a:off x="3357450" y="3173977"/>
            <a:ext cx="290286" cy="50278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28DBDCF6-CA6C-46F7-8995-2F3F301C429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57451" y="2883692"/>
            <a:ext cx="290285" cy="50278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2E672232-6A41-4ED2-AF68-90E829E95496}"/>
              </a:ext>
            </a:extLst>
          </p:cNvPr>
          <p:cNvCxnSpPr>
            <a:cxnSpLocks/>
          </p:cNvCxnSpPr>
          <p:nvPr/>
        </p:nvCxnSpPr>
        <p:spPr>
          <a:xfrm rot="5400000" flipH="1">
            <a:off x="4440811" y="2883691"/>
            <a:ext cx="502789" cy="290286"/>
          </a:xfrm>
          <a:prstGeom prst="line">
            <a:avLst/>
          </a:prstGeom>
          <a:ln w="3810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BB737B9E-8AF6-4E3A-BFCA-93D1C71233E3}"/>
              </a:ext>
            </a:extLst>
          </p:cNvPr>
          <p:cNvCxnSpPr>
            <a:cxnSpLocks/>
          </p:cNvCxnSpPr>
          <p:nvPr/>
        </p:nvCxnSpPr>
        <p:spPr>
          <a:xfrm rot="5400000">
            <a:off x="4440811" y="3386481"/>
            <a:ext cx="502790" cy="290286"/>
          </a:xfrm>
          <a:prstGeom prst="line">
            <a:avLst/>
          </a:prstGeom>
          <a:ln w="3810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E33C0CEA-2858-4EB6-9029-4191F5AE5F95}"/>
              </a:ext>
            </a:extLst>
          </p:cNvPr>
          <p:cNvCxnSpPr>
            <a:cxnSpLocks/>
          </p:cNvCxnSpPr>
          <p:nvPr/>
        </p:nvCxnSpPr>
        <p:spPr>
          <a:xfrm rot="5400000" flipV="1">
            <a:off x="4150525" y="3386481"/>
            <a:ext cx="502790" cy="290285"/>
          </a:xfrm>
          <a:prstGeom prst="line">
            <a:avLst/>
          </a:prstGeom>
          <a:ln w="3810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9DC65DF5-1AEC-45A9-8908-9175AFEF201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150526" y="2883692"/>
            <a:ext cx="502789" cy="290285"/>
          </a:xfrm>
          <a:prstGeom prst="line">
            <a:avLst/>
          </a:prstGeom>
          <a:ln w="3810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58EE6F86-024E-43A1-93F2-4D4F9906AE75}"/>
              </a:ext>
            </a:extLst>
          </p:cNvPr>
          <p:cNvCxnSpPr>
            <a:cxnSpLocks/>
          </p:cNvCxnSpPr>
          <p:nvPr/>
        </p:nvCxnSpPr>
        <p:spPr>
          <a:xfrm rot="5400000" flipV="1">
            <a:off x="4547063" y="3570515"/>
            <a:ext cx="58057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EDB57D73-1A65-4413-A504-EC305053E45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547063" y="2989943"/>
            <a:ext cx="58057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68251B27-AB2E-4912-A532-719CB4DD96BA}"/>
              </a:ext>
            </a:extLst>
          </p:cNvPr>
          <p:cNvCxnSpPr>
            <a:cxnSpLocks/>
          </p:cNvCxnSpPr>
          <p:nvPr/>
        </p:nvCxnSpPr>
        <p:spPr>
          <a:xfrm rot="3599999" flipH="1">
            <a:off x="3608846" y="2235759"/>
            <a:ext cx="290285" cy="50279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3B4BEC5E-0F82-4430-AEC6-15D1DFD97224}"/>
              </a:ext>
            </a:extLst>
          </p:cNvPr>
          <p:cNvCxnSpPr>
            <a:cxnSpLocks/>
          </p:cNvCxnSpPr>
          <p:nvPr/>
        </p:nvCxnSpPr>
        <p:spPr>
          <a:xfrm rot="3599999">
            <a:off x="3753988" y="2487154"/>
            <a:ext cx="290286" cy="50279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5E4677D2-AF47-4A7C-90F1-0E328731172F}"/>
              </a:ext>
            </a:extLst>
          </p:cNvPr>
          <p:cNvCxnSpPr>
            <a:cxnSpLocks/>
          </p:cNvCxnSpPr>
          <p:nvPr/>
        </p:nvCxnSpPr>
        <p:spPr>
          <a:xfrm rot="3599999" flipV="1">
            <a:off x="3318560" y="2738549"/>
            <a:ext cx="290286" cy="50278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BCF2C518-329C-4AAB-8130-9DEF4E776061}"/>
              </a:ext>
            </a:extLst>
          </p:cNvPr>
          <p:cNvCxnSpPr>
            <a:cxnSpLocks/>
          </p:cNvCxnSpPr>
          <p:nvPr/>
        </p:nvCxnSpPr>
        <p:spPr>
          <a:xfrm rot="3599999" flipH="1" flipV="1">
            <a:off x="3173417" y="2487154"/>
            <a:ext cx="290285" cy="50278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378D5A6D-FF30-4184-B85A-0D72664067F9}"/>
              </a:ext>
            </a:extLst>
          </p:cNvPr>
          <p:cNvCxnSpPr>
            <a:cxnSpLocks/>
          </p:cNvCxnSpPr>
          <p:nvPr/>
        </p:nvCxnSpPr>
        <p:spPr>
          <a:xfrm rot="3599999" flipH="1">
            <a:off x="4044274" y="1906582"/>
            <a:ext cx="502789" cy="290286"/>
          </a:xfrm>
          <a:prstGeom prst="line">
            <a:avLst/>
          </a:prstGeom>
          <a:ln w="3810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24AE754B-3EA7-432C-9D03-FD7336F85F45}"/>
              </a:ext>
            </a:extLst>
          </p:cNvPr>
          <p:cNvCxnSpPr>
            <a:cxnSpLocks/>
          </p:cNvCxnSpPr>
          <p:nvPr/>
        </p:nvCxnSpPr>
        <p:spPr>
          <a:xfrm rot="3599999">
            <a:off x="4295668" y="2342011"/>
            <a:ext cx="502790" cy="290286"/>
          </a:xfrm>
          <a:prstGeom prst="line">
            <a:avLst/>
          </a:prstGeom>
          <a:ln w="3810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23333CF8-5BB7-47D7-991B-3F0D51A5972C}"/>
              </a:ext>
            </a:extLst>
          </p:cNvPr>
          <p:cNvCxnSpPr>
            <a:cxnSpLocks/>
          </p:cNvCxnSpPr>
          <p:nvPr/>
        </p:nvCxnSpPr>
        <p:spPr>
          <a:xfrm rot="3599999" flipV="1">
            <a:off x="4044274" y="2487154"/>
            <a:ext cx="502790" cy="290285"/>
          </a:xfrm>
          <a:prstGeom prst="line">
            <a:avLst/>
          </a:prstGeom>
          <a:ln w="3810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75B50B58-3FD9-44B7-9747-7CA49C41392C}"/>
              </a:ext>
            </a:extLst>
          </p:cNvPr>
          <p:cNvCxnSpPr>
            <a:cxnSpLocks/>
          </p:cNvCxnSpPr>
          <p:nvPr/>
        </p:nvCxnSpPr>
        <p:spPr>
          <a:xfrm rot="3599999" flipH="1" flipV="1">
            <a:off x="3792879" y="2051726"/>
            <a:ext cx="502789" cy="290285"/>
          </a:xfrm>
          <a:prstGeom prst="line">
            <a:avLst/>
          </a:prstGeom>
          <a:ln w="3810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>
            <a:extLst>
              <a:ext uri="{FF2B5EF4-FFF2-40B4-BE49-F238E27FC236}">
                <a16:creationId xmlns:a16="http://schemas.microsoft.com/office/drawing/2014/main" id="{66BCD62E-30B6-4E6E-9D8F-C22014AFBE92}"/>
              </a:ext>
            </a:extLst>
          </p:cNvPr>
          <p:cNvCxnSpPr>
            <a:cxnSpLocks/>
          </p:cNvCxnSpPr>
          <p:nvPr/>
        </p:nvCxnSpPr>
        <p:spPr>
          <a:xfrm rot="3599999" flipV="1">
            <a:off x="4401920" y="2448263"/>
            <a:ext cx="58057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D19A715E-BB96-4912-A11E-002C676A1C60}"/>
              </a:ext>
            </a:extLst>
          </p:cNvPr>
          <p:cNvCxnSpPr>
            <a:cxnSpLocks/>
          </p:cNvCxnSpPr>
          <p:nvPr/>
        </p:nvCxnSpPr>
        <p:spPr>
          <a:xfrm rot="3599999" flipH="1" flipV="1">
            <a:off x="4111635" y="1945473"/>
            <a:ext cx="58057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>
            <a:extLst>
              <a:ext uri="{FF2B5EF4-FFF2-40B4-BE49-F238E27FC236}">
                <a16:creationId xmlns:a16="http://schemas.microsoft.com/office/drawing/2014/main" id="{3609B199-6866-4EFE-A4C8-C3D0B1AAA0CC}"/>
              </a:ext>
            </a:extLst>
          </p:cNvPr>
          <p:cNvCxnSpPr>
            <a:cxnSpLocks/>
          </p:cNvCxnSpPr>
          <p:nvPr/>
        </p:nvCxnSpPr>
        <p:spPr>
          <a:xfrm rot="1800001" flipH="1">
            <a:off x="3067166" y="1800330"/>
            <a:ext cx="290285" cy="50279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53">
            <a:extLst>
              <a:ext uri="{FF2B5EF4-FFF2-40B4-BE49-F238E27FC236}">
                <a16:creationId xmlns:a16="http://schemas.microsoft.com/office/drawing/2014/main" id="{D90E7FFD-E6EB-4CD9-8E27-A50504268B8D}"/>
              </a:ext>
            </a:extLst>
          </p:cNvPr>
          <p:cNvCxnSpPr>
            <a:cxnSpLocks/>
          </p:cNvCxnSpPr>
          <p:nvPr/>
        </p:nvCxnSpPr>
        <p:spPr>
          <a:xfrm rot="1800001">
            <a:off x="3318560" y="1945473"/>
            <a:ext cx="290286" cy="50279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>
            <a:extLst>
              <a:ext uri="{FF2B5EF4-FFF2-40B4-BE49-F238E27FC236}">
                <a16:creationId xmlns:a16="http://schemas.microsoft.com/office/drawing/2014/main" id="{424E8337-30A6-4C40-BBDE-0FE077AEDC7F}"/>
              </a:ext>
            </a:extLst>
          </p:cNvPr>
          <p:cNvCxnSpPr>
            <a:cxnSpLocks/>
          </p:cNvCxnSpPr>
          <p:nvPr/>
        </p:nvCxnSpPr>
        <p:spPr>
          <a:xfrm rot="1800001" flipV="1">
            <a:off x="3067165" y="2380902"/>
            <a:ext cx="290286" cy="50278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>
            <a:extLst>
              <a:ext uri="{FF2B5EF4-FFF2-40B4-BE49-F238E27FC236}">
                <a16:creationId xmlns:a16="http://schemas.microsoft.com/office/drawing/2014/main" id="{D76703A8-60EA-4F59-B050-5BF9BD266C11}"/>
              </a:ext>
            </a:extLst>
          </p:cNvPr>
          <p:cNvCxnSpPr>
            <a:cxnSpLocks/>
          </p:cNvCxnSpPr>
          <p:nvPr/>
        </p:nvCxnSpPr>
        <p:spPr>
          <a:xfrm rot="1800001" flipH="1" flipV="1">
            <a:off x="2815771" y="2235759"/>
            <a:ext cx="290285" cy="50278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id="{A5400008-C502-45A3-8922-10EEDEB78403}"/>
              </a:ext>
            </a:extLst>
          </p:cNvPr>
          <p:cNvCxnSpPr>
            <a:cxnSpLocks/>
          </p:cNvCxnSpPr>
          <p:nvPr/>
        </p:nvCxnSpPr>
        <p:spPr>
          <a:xfrm rot="1800001" flipH="1">
            <a:off x="3212309" y="1258650"/>
            <a:ext cx="502789" cy="290286"/>
          </a:xfrm>
          <a:prstGeom prst="line">
            <a:avLst/>
          </a:prstGeom>
          <a:ln w="3810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>
            <a:extLst>
              <a:ext uri="{FF2B5EF4-FFF2-40B4-BE49-F238E27FC236}">
                <a16:creationId xmlns:a16="http://schemas.microsoft.com/office/drawing/2014/main" id="{87EF5209-1A76-4052-B394-9D84EA022325}"/>
              </a:ext>
            </a:extLst>
          </p:cNvPr>
          <p:cNvCxnSpPr>
            <a:cxnSpLocks/>
          </p:cNvCxnSpPr>
          <p:nvPr/>
        </p:nvCxnSpPr>
        <p:spPr>
          <a:xfrm rot="1800001">
            <a:off x="3647737" y="1510045"/>
            <a:ext cx="502790" cy="290286"/>
          </a:xfrm>
          <a:prstGeom prst="line">
            <a:avLst/>
          </a:prstGeom>
          <a:ln w="3810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>
            <a:extLst>
              <a:ext uri="{FF2B5EF4-FFF2-40B4-BE49-F238E27FC236}">
                <a16:creationId xmlns:a16="http://schemas.microsoft.com/office/drawing/2014/main" id="{C5AEA199-E8F8-4A37-8F76-195A0CCF882A}"/>
              </a:ext>
            </a:extLst>
          </p:cNvPr>
          <p:cNvCxnSpPr>
            <a:cxnSpLocks/>
          </p:cNvCxnSpPr>
          <p:nvPr/>
        </p:nvCxnSpPr>
        <p:spPr>
          <a:xfrm rot="1800001" flipV="1">
            <a:off x="3502594" y="1761440"/>
            <a:ext cx="502790" cy="290285"/>
          </a:xfrm>
          <a:prstGeom prst="line">
            <a:avLst/>
          </a:prstGeom>
          <a:ln w="3810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>
            <a:extLst>
              <a:ext uri="{FF2B5EF4-FFF2-40B4-BE49-F238E27FC236}">
                <a16:creationId xmlns:a16="http://schemas.microsoft.com/office/drawing/2014/main" id="{61CE27BB-7E72-421B-8624-93A38BDA7A0D}"/>
              </a:ext>
            </a:extLst>
          </p:cNvPr>
          <p:cNvCxnSpPr>
            <a:cxnSpLocks/>
          </p:cNvCxnSpPr>
          <p:nvPr/>
        </p:nvCxnSpPr>
        <p:spPr>
          <a:xfrm rot="1800001" flipH="1" flipV="1">
            <a:off x="3067166" y="1510045"/>
            <a:ext cx="502789" cy="290285"/>
          </a:xfrm>
          <a:prstGeom prst="line">
            <a:avLst/>
          </a:prstGeom>
          <a:ln w="3810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>
            <a:extLst>
              <a:ext uri="{FF2B5EF4-FFF2-40B4-BE49-F238E27FC236}">
                <a16:creationId xmlns:a16="http://schemas.microsoft.com/office/drawing/2014/main" id="{B9A20771-3C4F-407A-8472-D1791AAE1E29}"/>
              </a:ext>
            </a:extLst>
          </p:cNvPr>
          <p:cNvCxnSpPr>
            <a:cxnSpLocks/>
          </p:cNvCxnSpPr>
          <p:nvPr/>
        </p:nvCxnSpPr>
        <p:spPr>
          <a:xfrm rot="1800001" flipV="1">
            <a:off x="3715098" y="1548936"/>
            <a:ext cx="58057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>
            <a:extLst>
              <a:ext uri="{FF2B5EF4-FFF2-40B4-BE49-F238E27FC236}">
                <a16:creationId xmlns:a16="http://schemas.microsoft.com/office/drawing/2014/main" id="{FA931164-1B21-43E5-BDC9-A82CCAD1CCE7}"/>
              </a:ext>
            </a:extLst>
          </p:cNvPr>
          <p:cNvCxnSpPr>
            <a:cxnSpLocks/>
          </p:cNvCxnSpPr>
          <p:nvPr/>
        </p:nvCxnSpPr>
        <p:spPr>
          <a:xfrm rot="1800001" flipH="1" flipV="1">
            <a:off x="3212309" y="1258650"/>
            <a:ext cx="58057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接點 65">
            <a:extLst>
              <a:ext uri="{FF2B5EF4-FFF2-40B4-BE49-F238E27FC236}">
                <a16:creationId xmlns:a16="http://schemas.microsoft.com/office/drawing/2014/main" id="{79384966-EA65-4387-8F50-EC8E2D854549}"/>
              </a:ext>
            </a:extLst>
          </p:cNvPr>
          <p:cNvCxnSpPr>
            <a:cxnSpLocks/>
          </p:cNvCxnSpPr>
          <p:nvPr/>
        </p:nvCxnSpPr>
        <p:spPr>
          <a:xfrm rot="19800005" flipH="1">
            <a:off x="1732411" y="1945473"/>
            <a:ext cx="290285" cy="50279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接點 66">
            <a:extLst>
              <a:ext uri="{FF2B5EF4-FFF2-40B4-BE49-F238E27FC236}">
                <a16:creationId xmlns:a16="http://schemas.microsoft.com/office/drawing/2014/main" id="{AFD2A296-5C70-4214-AD79-7E8CDF105319}"/>
              </a:ext>
            </a:extLst>
          </p:cNvPr>
          <p:cNvCxnSpPr>
            <a:cxnSpLocks/>
          </p:cNvCxnSpPr>
          <p:nvPr/>
        </p:nvCxnSpPr>
        <p:spPr>
          <a:xfrm rot="19800005">
            <a:off x="1983805" y="1800330"/>
            <a:ext cx="290286" cy="50279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接點 67">
            <a:extLst>
              <a:ext uri="{FF2B5EF4-FFF2-40B4-BE49-F238E27FC236}">
                <a16:creationId xmlns:a16="http://schemas.microsoft.com/office/drawing/2014/main" id="{8A191911-07EA-4566-ACBC-98CBE9B23CDB}"/>
              </a:ext>
            </a:extLst>
          </p:cNvPr>
          <p:cNvCxnSpPr>
            <a:cxnSpLocks/>
          </p:cNvCxnSpPr>
          <p:nvPr/>
        </p:nvCxnSpPr>
        <p:spPr>
          <a:xfrm rot="19800005" flipV="1">
            <a:off x="2235199" y="2235759"/>
            <a:ext cx="290286" cy="50278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接點 68">
            <a:extLst>
              <a:ext uri="{FF2B5EF4-FFF2-40B4-BE49-F238E27FC236}">
                <a16:creationId xmlns:a16="http://schemas.microsoft.com/office/drawing/2014/main" id="{F559BA3E-C735-46FD-8E12-F7556D6E998A}"/>
              </a:ext>
            </a:extLst>
          </p:cNvPr>
          <p:cNvCxnSpPr>
            <a:cxnSpLocks/>
          </p:cNvCxnSpPr>
          <p:nvPr/>
        </p:nvCxnSpPr>
        <p:spPr>
          <a:xfrm rot="19800005" flipH="1" flipV="1">
            <a:off x="1983804" y="2380902"/>
            <a:ext cx="290285" cy="50278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接點 69">
            <a:extLst>
              <a:ext uri="{FF2B5EF4-FFF2-40B4-BE49-F238E27FC236}">
                <a16:creationId xmlns:a16="http://schemas.microsoft.com/office/drawing/2014/main" id="{4EFF5F4E-DB0C-4A67-997F-E465EC3F6F04}"/>
              </a:ext>
            </a:extLst>
          </p:cNvPr>
          <p:cNvCxnSpPr>
            <a:cxnSpLocks/>
          </p:cNvCxnSpPr>
          <p:nvPr/>
        </p:nvCxnSpPr>
        <p:spPr>
          <a:xfrm rot="19800005" flipH="1">
            <a:off x="1190731" y="1510044"/>
            <a:ext cx="502789" cy="290286"/>
          </a:xfrm>
          <a:prstGeom prst="line">
            <a:avLst/>
          </a:prstGeom>
          <a:ln w="3810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接點 70">
            <a:extLst>
              <a:ext uri="{FF2B5EF4-FFF2-40B4-BE49-F238E27FC236}">
                <a16:creationId xmlns:a16="http://schemas.microsoft.com/office/drawing/2014/main" id="{838C33D3-7054-4413-813D-43658A32FE74}"/>
              </a:ext>
            </a:extLst>
          </p:cNvPr>
          <p:cNvCxnSpPr>
            <a:cxnSpLocks/>
          </p:cNvCxnSpPr>
          <p:nvPr/>
        </p:nvCxnSpPr>
        <p:spPr>
          <a:xfrm rot="19800005">
            <a:off x="1626159" y="1258650"/>
            <a:ext cx="502790" cy="290286"/>
          </a:xfrm>
          <a:prstGeom prst="line">
            <a:avLst/>
          </a:prstGeom>
          <a:ln w="3810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接點 71">
            <a:extLst>
              <a:ext uri="{FF2B5EF4-FFF2-40B4-BE49-F238E27FC236}">
                <a16:creationId xmlns:a16="http://schemas.microsoft.com/office/drawing/2014/main" id="{32C80401-BE56-44F3-A81B-3FB289D1D8AF}"/>
              </a:ext>
            </a:extLst>
          </p:cNvPr>
          <p:cNvCxnSpPr>
            <a:cxnSpLocks/>
          </p:cNvCxnSpPr>
          <p:nvPr/>
        </p:nvCxnSpPr>
        <p:spPr>
          <a:xfrm rot="19800005" flipV="1">
            <a:off x="1771302" y="1510045"/>
            <a:ext cx="502790" cy="290285"/>
          </a:xfrm>
          <a:prstGeom prst="line">
            <a:avLst/>
          </a:prstGeom>
          <a:ln w="3810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接點 72">
            <a:extLst>
              <a:ext uri="{FF2B5EF4-FFF2-40B4-BE49-F238E27FC236}">
                <a16:creationId xmlns:a16="http://schemas.microsoft.com/office/drawing/2014/main" id="{665AB74D-FCCA-435C-95A2-DC79CA093745}"/>
              </a:ext>
            </a:extLst>
          </p:cNvPr>
          <p:cNvCxnSpPr>
            <a:cxnSpLocks/>
          </p:cNvCxnSpPr>
          <p:nvPr/>
        </p:nvCxnSpPr>
        <p:spPr>
          <a:xfrm rot="19800005" flipH="1" flipV="1">
            <a:off x="1335874" y="1761439"/>
            <a:ext cx="502789" cy="290285"/>
          </a:xfrm>
          <a:prstGeom prst="line">
            <a:avLst/>
          </a:prstGeom>
          <a:ln w="3810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接點 73">
            <a:extLst>
              <a:ext uri="{FF2B5EF4-FFF2-40B4-BE49-F238E27FC236}">
                <a16:creationId xmlns:a16="http://schemas.microsoft.com/office/drawing/2014/main" id="{717C0BE1-F8B5-4AD5-BF47-8B20EF544D25}"/>
              </a:ext>
            </a:extLst>
          </p:cNvPr>
          <p:cNvCxnSpPr>
            <a:cxnSpLocks/>
          </p:cNvCxnSpPr>
          <p:nvPr/>
        </p:nvCxnSpPr>
        <p:spPr>
          <a:xfrm rot="19800005" flipV="1">
            <a:off x="1548378" y="1258650"/>
            <a:ext cx="58057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接點 74">
            <a:extLst>
              <a:ext uri="{FF2B5EF4-FFF2-40B4-BE49-F238E27FC236}">
                <a16:creationId xmlns:a16="http://schemas.microsoft.com/office/drawing/2014/main" id="{05BD6025-71CA-4443-B0CF-15BAAA35D2D3}"/>
              </a:ext>
            </a:extLst>
          </p:cNvPr>
          <p:cNvCxnSpPr>
            <a:cxnSpLocks/>
          </p:cNvCxnSpPr>
          <p:nvPr/>
        </p:nvCxnSpPr>
        <p:spPr>
          <a:xfrm rot="19800005" flipH="1" flipV="1">
            <a:off x="1045588" y="1548935"/>
            <a:ext cx="58057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接點 78">
            <a:extLst>
              <a:ext uri="{FF2B5EF4-FFF2-40B4-BE49-F238E27FC236}">
                <a16:creationId xmlns:a16="http://schemas.microsoft.com/office/drawing/2014/main" id="{9CDE8C64-7B0A-495C-A817-C261ECB0D50E}"/>
              </a:ext>
            </a:extLst>
          </p:cNvPr>
          <p:cNvCxnSpPr>
            <a:cxnSpLocks/>
          </p:cNvCxnSpPr>
          <p:nvPr/>
        </p:nvCxnSpPr>
        <p:spPr>
          <a:xfrm rot="18000004" flipH="1">
            <a:off x="1296983" y="2487153"/>
            <a:ext cx="290285" cy="50278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接點 79">
            <a:extLst>
              <a:ext uri="{FF2B5EF4-FFF2-40B4-BE49-F238E27FC236}">
                <a16:creationId xmlns:a16="http://schemas.microsoft.com/office/drawing/2014/main" id="{C7B42D0F-E5F2-4709-B923-3DCAB5A505B7}"/>
              </a:ext>
            </a:extLst>
          </p:cNvPr>
          <p:cNvCxnSpPr>
            <a:cxnSpLocks/>
          </p:cNvCxnSpPr>
          <p:nvPr/>
        </p:nvCxnSpPr>
        <p:spPr>
          <a:xfrm rot="18000004">
            <a:off x="1442126" y="2235759"/>
            <a:ext cx="290285" cy="50278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接點 80">
            <a:extLst>
              <a:ext uri="{FF2B5EF4-FFF2-40B4-BE49-F238E27FC236}">
                <a16:creationId xmlns:a16="http://schemas.microsoft.com/office/drawing/2014/main" id="{884F9239-9F6E-4879-9742-79FF04D5EA93}"/>
              </a:ext>
            </a:extLst>
          </p:cNvPr>
          <p:cNvCxnSpPr>
            <a:cxnSpLocks/>
          </p:cNvCxnSpPr>
          <p:nvPr/>
        </p:nvCxnSpPr>
        <p:spPr>
          <a:xfrm rot="18000004" flipV="1">
            <a:off x="1877553" y="2487154"/>
            <a:ext cx="290285" cy="5027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接點 81">
            <a:extLst>
              <a:ext uri="{FF2B5EF4-FFF2-40B4-BE49-F238E27FC236}">
                <a16:creationId xmlns:a16="http://schemas.microsoft.com/office/drawing/2014/main" id="{03DF4D34-2C64-4B08-B541-893F4CA6BF46}"/>
              </a:ext>
            </a:extLst>
          </p:cNvPr>
          <p:cNvCxnSpPr>
            <a:cxnSpLocks/>
          </p:cNvCxnSpPr>
          <p:nvPr/>
        </p:nvCxnSpPr>
        <p:spPr>
          <a:xfrm rot="18000004" flipH="1" flipV="1">
            <a:off x="1732411" y="2738548"/>
            <a:ext cx="290285" cy="5027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接點 82">
            <a:extLst>
              <a:ext uri="{FF2B5EF4-FFF2-40B4-BE49-F238E27FC236}">
                <a16:creationId xmlns:a16="http://schemas.microsoft.com/office/drawing/2014/main" id="{383B94A6-82A0-40C7-8D83-84DBC9128EEE}"/>
              </a:ext>
            </a:extLst>
          </p:cNvPr>
          <p:cNvCxnSpPr>
            <a:cxnSpLocks/>
          </p:cNvCxnSpPr>
          <p:nvPr/>
        </p:nvCxnSpPr>
        <p:spPr>
          <a:xfrm rot="18000004" flipH="1">
            <a:off x="542801" y="2342010"/>
            <a:ext cx="502788" cy="290285"/>
          </a:xfrm>
          <a:prstGeom prst="line">
            <a:avLst/>
          </a:prstGeom>
          <a:ln w="3810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接點 83">
            <a:extLst>
              <a:ext uri="{FF2B5EF4-FFF2-40B4-BE49-F238E27FC236}">
                <a16:creationId xmlns:a16="http://schemas.microsoft.com/office/drawing/2014/main" id="{67CA847B-2D1A-49CE-B9A9-DCCAD0E743BA}"/>
              </a:ext>
            </a:extLst>
          </p:cNvPr>
          <p:cNvCxnSpPr>
            <a:cxnSpLocks/>
          </p:cNvCxnSpPr>
          <p:nvPr/>
        </p:nvCxnSpPr>
        <p:spPr>
          <a:xfrm rot="18000004">
            <a:off x="794195" y="1906582"/>
            <a:ext cx="502789" cy="290285"/>
          </a:xfrm>
          <a:prstGeom prst="line">
            <a:avLst/>
          </a:prstGeom>
          <a:ln w="3810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接點 84">
            <a:extLst>
              <a:ext uri="{FF2B5EF4-FFF2-40B4-BE49-F238E27FC236}">
                <a16:creationId xmlns:a16="http://schemas.microsoft.com/office/drawing/2014/main" id="{606D4CF0-2F7E-4927-B20C-4126B9C4C4E4}"/>
              </a:ext>
            </a:extLst>
          </p:cNvPr>
          <p:cNvCxnSpPr>
            <a:cxnSpLocks/>
          </p:cNvCxnSpPr>
          <p:nvPr/>
        </p:nvCxnSpPr>
        <p:spPr>
          <a:xfrm rot="18000004" flipV="1">
            <a:off x="1045589" y="2051726"/>
            <a:ext cx="502789" cy="290284"/>
          </a:xfrm>
          <a:prstGeom prst="line">
            <a:avLst/>
          </a:prstGeom>
          <a:ln w="3810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接點 85">
            <a:extLst>
              <a:ext uri="{FF2B5EF4-FFF2-40B4-BE49-F238E27FC236}">
                <a16:creationId xmlns:a16="http://schemas.microsoft.com/office/drawing/2014/main" id="{F51B4372-A77E-4AF8-A65C-DC45E59DCF38}"/>
              </a:ext>
            </a:extLst>
          </p:cNvPr>
          <p:cNvCxnSpPr>
            <a:cxnSpLocks/>
          </p:cNvCxnSpPr>
          <p:nvPr/>
        </p:nvCxnSpPr>
        <p:spPr>
          <a:xfrm rot="18000004" flipH="1" flipV="1">
            <a:off x="794195" y="2487153"/>
            <a:ext cx="502788" cy="290284"/>
          </a:xfrm>
          <a:prstGeom prst="line">
            <a:avLst/>
          </a:prstGeom>
          <a:ln w="3810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接點 86">
            <a:extLst>
              <a:ext uri="{FF2B5EF4-FFF2-40B4-BE49-F238E27FC236}">
                <a16:creationId xmlns:a16="http://schemas.microsoft.com/office/drawing/2014/main" id="{2126CEBD-5F19-43E8-810A-8F38016A8372}"/>
              </a:ext>
            </a:extLst>
          </p:cNvPr>
          <p:cNvCxnSpPr>
            <a:cxnSpLocks/>
          </p:cNvCxnSpPr>
          <p:nvPr/>
        </p:nvCxnSpPr>
        <p:spPr>
          <a:xfrm rot="18000004" flipV="1">
            <a:off x="649052" y="1945473"/>
            <a:ext cx="58057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接點 87">
            <a:extLst>
              <a:ext uri="{FF2B5EF4-FFF2-40B4-BE49-F238E27FC236}">
                <a16:creationId xmlns:a16="http://schemas.microsoft.com/office/drawing/2014/main" id="{40E7A1B3-C226-45EF-B8DD-6B84E1C3EB94}"/>
              </a:ext>
            </a:extLst>
          </p:cNvPr>
          <p:cNvCxnSpPr>
            <a:cxnSpLocks/>
          </p:cNvCxnSpPr>
          <p:nvPr/>
        </p:nvCxnSpPr>
        <p:spPr>
          <a:xfrm rot="18000004" flipH="1" flipV="1">
            <a:off x="358767" y="2448261"/>
            <a:ext cx="58057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接點 91">
            <a:extLst>
              <a:ext uri="{FF2B5EF4-FFF2-40B4-BE49-F238E27FC236}">
                <a16:creationId xmlns:a16="http://schemas.microsoft.com/office/drawing/2014/main" id="{7AE24632-BACD-4583-BEEB-A943AF297D30}"/>
              </a:ext>
            </a:extLst>
          </p:cNvPr>
          <p:cNvCxnSpPr>
            <a:cxnSpLocks/>
          </p:cNvCxnSpPr>
          <p:nvPr/>
        </p:nvCxnSpPr>
        <p:spPr>
          <a:xfrm rot="16200000" flipH="1">
            <a:off x="1190732" y="3173976"/>
            <a:ext cx="290285" cy="50278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接點 92">
            <a:extLst>
              <a:ext uri="{FF2B5EF4-FFF2-40B4-BE49-F238E27FC236}">
                <a16:creationId xmlns:a16="http://schemas.microsoft.com/office/drawing/2014/main" id="{D98B72E3-DBF0-4F70-898B-5D09499C9CCA}"/>
              </a:ext>
            </a:extLst>
          </p:cNvPr>
          <p:cNvCxnSpPr>
            <a:cxnSpLocks/>
          </p:cNvCxnSpPr>
          <p:nvPr/>
        </p:nvCxnSpPr>
        <p:spPr>
          <a:xfrm rot="16200000">
            <a:off x="1190732" y="2883691"/>
            <a:ext cx="290285" cy="50278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接點 93">
            <a:extLst>
              <a:ext uri="{FF2B5EF4-FFF2-40B4-BE49-F238E27FC236}">
                <a16:creationId xmlns:a16="http://schemas.microsoft.com/office/drawing/2014/main" id="{9855D3F3-98B1-4A35-A191-EA3AC8CAD89C}"/>
              </a:ext>
            </a:extLst>
          </p:cNvPr>
          <p:cNvCxnSpPr>
            <a:cxnSpLocks/>
          </p:cNvCxnSpPr>
          <p:nvPr/>
        </p:nvCxnSpPr>
        <p:spPr>
          <a:xfrm rot="16200000" flipV="1">
            <a:off x="1693520" y="2883691"/>
            <a:ext cx="290285" cy="5027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接點 94">
            <a:extLst>
              <a:ext uri="{FF2B5EF4-FFF2-40B4-BE49-F238E27FC236}">
                <a16:creationId xmlns:a16="http://schemas.microsoft.com/office/drawing/2014/main" id="{2A4D89D7-77C7-404A-9DB2-AF033ACA47DF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1693521" y="3173976"/>
            <a:ext cx="290285" cy="5027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接點 95">
            <a:extLst>
              <a:ext uri="{FF2B5EF4-FFF2-40B4-BE49-F238E27FC236}">
                <a16:creationId xmlns:a16="http://schemas.microsoft.com/office/drawing/2014/main" id="{8E7DC1AD-7D5F-4401-981E-D44B228B27E9}"/>
              </a:ext>
            </a:extLst>
          </p:cNvPr>
          <p:cNvCxnSpPr>
            <a:cxnSpLocks/>
          </p:cNvCxnSpPr>
          <p:nvPr/>
        </p:nvCxnSpPr>
        <p:spPr>
          <a:xfrm rot="16200000" flipH="1">
            <a:off x="397659" y="3386479"/>
            <a:ext cx="502788" cy="290285"/>
          </a:xfrm>
          <a:prstGeom prst="line">
            <a:avLst/>
          </a:prstGeom>
          <a:ln w="3810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接點 96">
            <a:extLst>
              <a:ext uri="{FF2B5EF4-FFF2-40B4-BE49-F238E27FC236}">
                <a16:creationId xmlns:a16="http://schemas.microsoft.com/office/drawing/2014/main" id="{79844BF5-1B60-40BB-8595-EA508D5138D8}"/>
              </a:ext>
            </a:extLst>
          </p:cNvPr>
          <p:cNvCxnSpPr>
            <a:cxnSpLocks/>
          </p:cNvCxnSpPr>
          <p:nvPr/>
        </p:nvCxnSpPr>
        <p:spPr>
          <a:xfrm rot="16200000">
            <a:off x="397658" y="2883691"/>
            <a:ext cx="502789" cy="290285"/>
          </a:xfrm>
          <a:prstGeom prst="line">
            <a:avLst/>
          </a:prstGeom>
          <a:ln w="3810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接點 97">
            <a:extLst>
              <a:ext uri="{FF2B5EF4-FFF2-40B4-BE49-F238E27FC236}">
                <a16:creationId xmlns:a16="http://schemas.microsoft.com/office/drawing/2014/main" id="{B52A43D7-8630-4F38-9CA5-C872C922882F}"/>
              </a:ext>
            </a:extLst>
          </p:cNvPr>
          <p:cNvCxnSpPr>
            <a:cxnSpLocks/>
          </p:cNvCxnSpPr>
          <p:nvPr/>
        </p:nvCxnSpPr>
        <p:spPr>
          <a:xfrm rot="16200000" flipV="1">
            <a:off x="687943" y="2883691"/>
            <a:ext cx="502789" cy="290284"/>
          </a:xfrm>
          <a:prstGeom prst="line">
            <a:avLst/>
          </a:prstGeom>
          <a:ln w="3810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接點 98">
            <a:extLst>
              <a:ext uri="{FF2B5EF4-FFF2-40B4-BE49-F238E27FC236}">
                <a16:creationId xmlns:a16="http://schemas.microsoft.com/office/drawing/2014/main" id="{BABF0C33-DA8C-4A37-B3AB-C3BDEC938517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687944" y="3386480"/>
            <a:ext cx="502788" cy="290284"/>
          </a:xfrm>
          <a:prstGeom prst="line">
            <a:avLst/>
          </a:prstGeom>
          <a:ln w="3810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接點 99">
            <a:extLst>
              <a:ext uri="{FF2B5EF4-FFF2-40B4-BE49-F238E27FC236}">
                <a16:creationId xmlns:a16="http://schemas.microsoft.com/office/drawing/2014/main" id="{A639143A-7CD2-42D2-B8B1-AE0520943781}"/>
              </a:ext>
            </a:extLst>
          </p:cNvPr>
          <p:cNvCxnSpPr>
            <a:cxnSpLocks/>
          </p:cNvCxnSpPr>
          <p:nvPr/>
        </p:nvCxnSpPr>
        <p:spPr>
          <a:xfrm rot="16200000" flipV="1">
            <a:off x="213625" y="2989942"/>
            <a:ext cx="58057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接點 100">
            <a:extLst>
              <a:ext uri="{FF2B5EF4-FFF2-40B4-BE49-F238E27FC236}">
                <a16:creationId xmlns:a16="http://schemas.microsoft.com/office/drawing/2014/main" id="{67C77656-8D12-45D5-8175-E0327DB1FA3C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213625" y="3570513"/>
            <a:ext cx="58057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接點 104">
            <a:extLst>
              <a:ext uri="{FF2B5EF4-FFF2-40B4-BE49-F238E27FC236}">
                <a16:creationId xmlns:a16="http://schemas.microsoft.com/office/drawing/2014/main" id="{121247EA-00F3-4C65-8777-AEE3FB235581}"/>
              </a:ext>
            </a:extLst>
          </p:cNvPr>
          <p:cNvCxnSpPr>
            <a:cxnSpLocks/>
          </p:cNvCxnSpPr>
          <p:nvPr/>
        </p:nvCxnSpPr>
        <p:spPr>
          <a:xfrm rot="14400003" flipH="1">
            <a:off x="1442126" y="3821908"/>
            <a:ext cx="290284" cy="50278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接點 105">
            <a:extLst>
              <a:ext uri="{FF2B5EF4-FFF2-40B4-BE49-F238E27FC236}">
                <a16:creationId xmlns:a16="http://schemas.microsoft.com/office/drawing/2014/main" id="{D828029C-A7CF-46F9-B426-6E6FAC11AE48}"/>
              </a:ext>
            </a:extLst>
          </p:cNvPr>
          <p:cNvCxnSpPr>
            <a:cxnSpLocks/>
          </p:cNvCxnSpPr>
          <p:nvPr/>
        </p:nvCxnSpPr>
        <p:spPr>
          <a:xfrm rot="14400003">
            <a:off x="1296983" y="3570514"/>
            <a:ext cx="290285" cy="50278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接點 106">
            <a:extLst>
              <a:ext uri="{FF2B5EF4-FFF2-40B4-BE49-F238E27FC236}">
                <a16:creationId xmlns:a16="http://schemas.microsoft.com/office/drawing/2014/main" id="{6BAFE695-7057-4949-A255-F828B0E35715}"/>
              </a:ext>
            </a:extLst>
          </p:cNvPr>
          <p:cNvCxnSpPr>
            <a:cxnSpLocks/>
          </p:cNvCxnSpPr>
          <p:nvPr/>
        </p:nvCxnSpPr>
        <p:spPr>
          <a:xfrm rot="14400003" flipV="1">
            <a:off x="1732411" y="3319121"/>
            <a:ext cx="290285" cy="5027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接點 107">
            <a:extLst>
              <a:ext uri="{FF2B5EF4-FFF2-40B4-BE49-F238E27FC236}">
                <a16:creationId xmlns:a16="http://schemas.microsoft.com/office/drawing/2014/main" id="{1D907843-ED58-4A99-B4C2-15F3B95CF714}"/>
              </a:ext>
            </a:extLst>
          </p:cNvPr>
          <p:cNvCxnSpPr>
            <a:cxnSpLocks/>
          </p:cNvCxnSpPr>
          <p:nvPr/>
        </p:nvCxnSpPr>
        <p:spPr>
          <a:xfrm rot="14400003" flipH="1" flipV="1">
            <a:off x="1877553" y="3570515"/>
            <a:ext cx="290284" cy="5027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接點 108">
            <a:extLst>
              <a:ext uri="{FF2B5EF4-FFF2-40B4-BE49-F238E27FC236}">
                <a16:creationId xmlns:a16="http://schemas.microsoft.com/office/drawing/2014/main" id="{8BD30E8F-AD05-41BD-864F-E6EFBF62988C}"/>
              </a:ext>
            </a:extLst>
          </p:cNvPr>
          <p:cNvCxnSpPr>
            <a:cxnSpLocks/>
          </p:cNvCxnSpPr>
          <p:nvPr/>
        </p:nvCxnSpPr>
        <p:spPr>
          <a:xfrm rot="14400003" flipH="1">
            <a:off x="794195" y="4363587"/>
            <a:ext cx="502788" cy="290285"/>
          </a:xfrm>
          <a:prstGeom prst="line">
            <a:avLst/>
          </a:prstGeom>
          <a:ln w="3810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接點 109">
            <a:extLst>
              <a:ext uri="{FF2B5EF4-FFF2-40B4-BE49-F238E27FC236}">
                <a16:creationId xmlns:a16="http://schemas.microsoft.com/office/drawing/2014/main" id="{7EE5A2A7-02FD-49E3-8E9B-49A6406D6F1E}"/>
              </a:ext>
            </a:extLst>
          </p:cNvPr>
          <p:cNvCxnSpPr>
            <a:cxnSpLocks/>
          </p:cNvCxnSpPr>
          <p:nvPr/>
        </p:nvCxnSpPr>
        <p:spPr>
          <a:xfrm rot="14400003">
            <a:off x="542800" y="3928159"/>
            <a:ext cx="502789" cy="290285"/>
          </a:xfrm>
          <a:prstGeom prst="line">
            <a:avLst/>
          </a:prstGeom>
          <a:ln w="3810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接點 110">
            <a:extLst>
              <a:ext uri="{FF2B5EF4-FFF2-40B4-BE49-F238E27FC236}">
                <a16:creationId xmlns:a16="http://schemas.microsoft.com/office/drawing/2014/main" id="{85C689CB-6241-4930-ADF7-30E2F633EE89}"/>
              </a:ext>
            </a:extLst>
          </p:cNvPr>
          <p:cNvCxnSpPr>
            <a:cxnSpLocks/>
          </p:cNvCxnSpPr>
          <p:nvPr/>
        </p:nvCxnSpPr>
        <p:spPr>
          <a:xfrm rot="14400003" flipV="1">
            <a:off x="794195" y="3783018"/>
            <a:ext cx="502789" cy="290284"/>
          </a:xfrm>
          <a:prstGeom prst="line">
            <a:avLst/>
          </a:prstGeom>
          <a:ln w="3810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接點 111">
            <a:extLst>
              <a:ext uri="{FF2B5EF4-FFF2-40B4-BE49-F238E27FC236}">
                <a16:creationId xmlns:a16="http://schemas.microsoft.com/office/drawing/2014/main" id="{C13E56C9-7678-40FC-A020-25919E7ADE16}"/>
              </a:ext>
            </a:extLst>
          </p:cNvPr>
          <p:cNvCxnSpPr>
            <a:cxnSpLocks/>
          </p:cNvCxnSpPr>
          <p:nvPr/>
        </p:nvCxnSpPr>
        <p:spPr>
          <a:xfrm rot="14400003" flipH="1" flipV="1">
            <a:off x="1045589" y="4218445"/>
            <a:ext cx="502788" cy="290284"/>
          </a:xfrm>
          <a:prstGeom prst="line">
            <a:avLst/>
          </a:prstGeom>
          <a:ln w="3810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接點 112">
            <a:extLst>
              <a:ext uri="{FF2B5EF4-FFF2-40B4-BE49-F238E27FC236}">
                <a16:creationId xmlns:a16="http://schemas.microsoft.com/office/drawing/2014/main" id="{4581D0B0-8BC2-44BF-9DC7-9AFF99D2912E}"/>
              </a:ext>
            </a:extLst>
          </p:cNvPr>
          <p:cNvCxnSpPr>
            <a:cxnSpLocks/>
          </p:cNvCxnSpPr>
          <p:nvPr/>
        </p:nvCxnSpPr>
        <p:spPr>
          <a:xfrm rot="14400003" flipV="1">
            <a:off x="358767" y="4112193"/>
            <a:ext cx="58057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接點 113">
            <a:extLst>
              <a:ext uri="{FF2B5EF4-FFF2-40B4-BE49-F238E27FC236}">
                <a16:creationId xmlns:a16="http://schemas.microsoft.com/office/drawing/2014/main" id="{A44F6FC8-0DA1-4881-9F66-317DB0E59E29}"/>
              </a:ext>
            </a:extLst>
          </p:cNvPr>
          <p:cNvCxnSpPr>
            <a:cxnSpLocks/>
          </p:cNvCxnSpPr>
          <p:nvPr/>
        </p:nvCxnSpPr>
        <p:spPr>
          <a:xfrm rot="14400003" flipH="1" flipV="1">
            <a:off x="649052" y="4614981"/>
            <a:ext cx="58057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接點 117">
            <a:extLst>
              <a:ext uri="{FF2B5EF4-FFF2-40B4-BE49-F238E27FC236}">
                <a16:creationId xmlns:a16="http://schemas.microsoft.com/office/drawing/2014/main" id="{2FDEE13A-59CC-4F33-8825-5CA6A4D66212}"/>
              </a:ext>
            </a:extLst>
          </p:cNvPr>
          <p:cNvCxnSpPr>
            <a:cxnSpLocks/>
          </p:cNvCxnSpPr>
          <p:nvPr/>
        </p:nvCxnSpPr>
        <p:spPr>
          <a:xfrm rot="12600000" flipH="1">
            <a:off x="1983805" y="4257335"/>
            <a:ext cx="290284" cy="50278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接點 118">
            <a:extLst>
              <a:ext uri="{FF2B5EF4-FFF2-40B4-BE49-F238E27FC236}">
                <a16:creationId xmlns:a16="http://schemas.microsoft.com/office/drawing/2014/main" id="{C4C6D541-4F0B-49EB-9BAF-0C6938D27DAB}"/>
              </a:ext>
            </a:extLst>
          </p:cNvPr>
          <p:cNvCxnSpPr>
            <a:cxnSpLocks/>
          </p:cNvCxnSpPr>
          <p:nvPr/>
        </p:nvCxnSpPr>
        <p:spPr>
          <a:xfrm rot="12600000">
            <a:off x="1732410" y="4112193"/>
            <a:ext cx="290285" cy="50278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接點 119">
            <a:extLst>
              <a:ext uri="{FF2B5EF4-FFF2-40B4-BE49-F238E27FC236}">
                <a16:creationId xmlns:a16="http://schemas.microsoft.com/office/drawing/2014/main" id="{A2A9F807-607C-4F38-8D0A-F3BFDD9B265B}"/>
              </a:ext>
            </a:extLst>
          </p:cNvPr>
          <p:cNvCxnSpPr>
            <a:cxnSpLocks/>
          </p:cNvCxnSpPr>
          <p:nvPr/>
        </p:nvCxnSpPr>
        <p:spPr>
          <a:xfrm rot="12600000" flipV="1">
            <a:off x="1983804" y="3676766"/>
            <a:ext cx="290285" cy="5027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接點 120">
            <a:extLst>
              <a:ext uri="{FF2B5EF4-FFF2-40B4-BE49-F238E27FC236}">
                <a16:creationId xmlns:a16="http://schemas.microsoft.com/office/drawing/2014/main" id="{C8B11CA0-8C22-4439-82DD-E706FBF26AD5}"/>
              </a:ext>
            </a:extLst>
          </p:cNvPr>
          <p:cNvCxnSpPr>
            <a:cxnSpLocks/>
          </p:cNvCxnSpPr>
          <p:nvPr/>
        </p:nvCxnSpPr>
        <p:spPr>
          <a:xfrm rot="12600000" flipH="1" flipV="1">
            <a:off x="2235199" y="3821909"/>
            <a:ext cx="290284" cy="5027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接點 121">
            <a:extLst>
              <a:ext uri="{FF2B5EF4-FFF2-40B4-BE49-F238E27FC236}">
                <a16:creationId xmlns:a16="http://schemas.microsoft.com/office/drawing/2014/main" id="{85BDCD58-F92A-4AB1-90EC-7142728C32D6}"/>
              </a:ext>
            </a:extLst>
          </p:cNvPr>
          <p:cNvCxnSpPr>
            <a:cxnSpLocks/>
          </p:cNvCxnSpPr>
          <p:nvPr/>
        </p:nvCxnSpPr>
        <p:spPr>
          <a:xfrm rot="12600000" flipH="1">
            <a:off x="1626159" y="5011518"/>
            <a:ext cx="502788" cy="290285"/>
          </a:xfrm>
          <a:prstGeom prst="line">
            <a:avLst/>
          </a:prstGeom>
          <a:ln w="3810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接點 122">
            <a:extLst>
              <a:ext uri="{FF2B5EF4-FFF2-40B4-BE49-F238E27FC236}">
                <a16:creationId xmlns:a16="http://schemas.microsoft.com/office/drawing/2014/main" id="{E15568D7-0C25-465B-96BC-17AF258A341A}"/>
              </a:ext>
            </a:extLst>
          </p:cNvPr>
          <p:cNvCxnSpPr>
            <a:cxnSpLocks/>
          </p:cNvCxnSpPr>
          <p:nvPr/>
        </p:nvCxnSpPr>
        <p:spPr>
          <a:xfrm rot="12600000">
            <a:off x="1190731" y="4760124"/>
            <a:ext cx="502789" cy="290285"/>
          </a:xfrm>
          <a:prstGeom prst="line">
            <a:avLst/>
          </a:prstGeom>
          <a:ln w="3810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接點 123">
            <a:extLst>
              <a:ext uri="{FF2B5EF4-FFF2-40B4-BE49-F238E27FC236}">
                <a16:creationId xmlns:a16="http://schemas.microsoft.com/office/drawing/2014/main" id="{64D84FA5-4488-4C1C-A5A5-D1A3B31AB529}"/>
              </a:ext>
            </a:extLst>
          </p:cNvPr>
          <p:cNvCxnSpPr>
            <a:cxnSpLocks/>
          </p:cNvCxnSpPr>
          <p:nvPr/>
        </p:nvCxnSpPr>
        <p:spPr>
          <a:xfrm rot="12600000" flipV="1">
            <a:off x="1335873" y="4508730"/>
            <a:ext cx="502789" cy="290284"/>
          </a:xfrm>
          <a:prstGeom prst="line">
            <a:avLst/>
          </a:prstGeom>
          <a:ln w="3810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線接點 124">
            <a:extLst>
              <a:ext uri="{FF2B5EF4-FFF2-40B4-BE49-F238E27FC236}">
                <a16:creationId xmlns:a16="http://schemas.microsoft.com/office/drawing/2014/main" id="{40134904-B725-42D4-9835-FB841918AE5F}"/>
              </a:ext>
            </a:extLst>
          </p:cNvPr>
          <p:cNvCxnSpPr>
            <a:cxnSpLocks/>
          </p:cNvCxnSpPr>
          <p:nvPr/>
        </p:nvCxnSpPr>
        <p:spPr>
          <a:xfrm rot="12600000" flipH="1" flipV="1">
            <a:off x="1771301" y="4760124"/>
            <a:ext cx="502788" cy="290284"/>
          </a:xfrm>
          <a:prstGeom prst="line">
            <a:avLst/>
          </a:prstGeom>
          <a:ln w="3810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線接點 125">
            <a:extLst>
              <a:ext uri="{FF2B5EF4-FFF2-40B4-BE49-F238E27FC236}">
                <a16:creationId xmlns:a16="http://schemas.microsoft.com/office/drawing/2014/main" id="{03A5D4AB-743F-4EFE-8F3B-0799412E0E99}"/>
              </a:ext>
            </a:extLst>
          </p:cNvPr>
          <p:cNvCxnSpPr>
            <a:cxnSpLocks/>
          </p:cNvCxnSpPr>
          <p:nvPr/>
        </p:nvCxnSpPr>
        <p:spPr>
          <a:xfrm rot="12600000" flipV="1">
            <a:off x="1045588" y="5011518"/>
            <a:ext cx="58057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接點 126">
            <a:extLst>
              <a:ext uri="{FF2B5EF4-FFF2-40B4-BE49-F238E27FC236}">
                <a16:creationId xmlns:a16="http://schemas.microsoft.com/office/drawing/2014/main" id="{C20D451A-89C3-4E1E-A5C3-00ECAFA0DB99}"/>
              </a:ext>
            </a:extLst>
          </p:cNvPr>
          <p:cNvCxnSpPr>
            <a:cxnSpLocks/>
          </p:cNvCxnSpPr>
          <p:nvPr/>
        </p:nvCxnSpPr>
        <p:spPr>
          <a:xfrm rot="12600000" flipH="1" flipV="1">
            <a:off x="1548377" y="5301803"/>
            <a:ext cx="58057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接點 130">
            <a:extLst>
              <a:ext uri="{FF2B5EF4-FFF2-40B4-BE49-F238E27FC236}">
                <a16:creationId xmlns:a16="http://schemas.microsoft.com/office/drawing/2014/main" id="{AFDFD06E-BC8D-4A4A-8581-0BC6E2B62833}"/>
              </a:ext>
            </a:extLst>
          </p:cNvPr>
          <p:cNvCxnSpPr>
            <a:cxnSpLocks/>
          </p:cNvCxnSpPr>
          <p:nvPr/>
        </p:nvCxnSpPr>
        <p:spPr>
          <a:xfrm rot="10800002" flipH="1">
            <a:off x="2670627" y="4363587"/>
            <a:ext cx="290285" cy="50278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接點 131">
            <a:extLst>
              <a:ext uri="{FF2B5EF4-FFF2-40B4-BE49-F238E27FC236}">
                <a16:creationId xmlns:a16="http://schemas.microsoft.com/office/drawing/2014/main" id="{B13A65D2-455B-406E-9CAB-E8BF82484BB3}"/>
              </a:ext>
            </a:extLst>
          </p:cNvPr>
          <p:cNvCxnSpPr>
            <a:cxnSpLocks/>
          </p:cNvCxnSpPr>
          <p:nvPr/>
        </p:nvCxnSpPr>
        <p:spPr>
          <a:xfrm rot="10800002">
            <a:off x="2380342" y="4363587"/>
            <a:ext cx="290285" cy="50278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接點 132">
            <a:extLst>
              <a:ext uri="{FF2B5EF4-FFF2-40B4-BE49-F238E27FC236}">
                <a16:creationId xmlns:a16="http://schemas.microsoft.com/office/drawing/2014/main" id="{238F948C-4A21-4DAA-BB2B-27D0BB046460}"/>
              </a:ext>
            </a:extLst>
          </p:cNvPr>
          <p:cNvCxnSpPr>
            <a:cxnSpLocks/>
          </p:cNvCxnSpPr>
          <p:nvPr/>
        </p:nvCxnSpPr>
        <p:spPr>
          <a:xfrm rot="10800002" flipV="1">
            <a:off x="2380342" y="3860799"/>
            <a:ext cx="290285" cy="5027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線接點 133">
            <a:extLst>
              <a:ext uri="{FF2B5EF4-FFF2-40B4-BE49-F238E27FC236}">
                <a16:creationId xmlns:a16="http://schemas.microsoft.com/office/drawing/2014/main" id="{2823A9A1-9594-478B-BA76-44E872B3426D}"/>
              </a:ext>
            </a:extLst>
          </p:cNvPr>
          <p:cNvCxnSpPr>
            <a:cxnSpLocks/>
          </p:cNvCxnSpPr>
          <p:nvPr/>
        </p:nvCxnSpPr>
        <p:spPr>
          <a:xfrm rot="10800002" flipH="1" flipV="1">
            <a:off x="2670627" y="3860799"/>
            <a:ext cx="290285" cy="5027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接點 134">
            <a:extLst>
              <a:ext uri="{FF2B5EF4-FFF2-40B4-BE49-F238E27FC236}">
                <a16:creationId xmlns:a16="http://schemas.microsoft.com/office/drawing/2014/main" id="{9E163208-378F-430F-8869-AC14F9AF6AC2}"/>
              </a:ext>
            </a:extLst>
          </p:cNvPr>
          <p:cNvCxnSpPr>
            <a:cxnSpLocks/>
          </p:cNvCxnSpPr>
          <p:nvPr/>
        </p:nvCxnSpPr>
        <p:spPr>
          <a:xfrm rot="10800002" flipH="1">
            <a:off x="2670627" y="5156661"/>
            <a:ext cx="502788" cy="290285"/>
          </a:xfrm>
          <a:prstGeom prst="line">
            <a:avLst/>
          </a:prstGeom>
          <a:ln w="3810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接點 135">
            <a:extLst>
              <a:ext uri="{FF2B5EF4-FFF2-40B4-BE49-F238E27FC236}">
                <a16:creationId xmlns:a16="http://schemas.microsoft.com/office/drawing/2014/main" id="{EEC8D4CB-AC68-43FC-9C05-68A75C35A262}"/>
              </a:ext>
            </a:extLst>
          </p:cNvPr>
          <p:cNvCxnSpPr>
            <a:cxnSpLocks/>
          </p:cNvCxnSpPr>
          <p:nvPr/>
        </p:nvCxnSpPr>
        <p:spPr>
          <a:xfrm rot="10800002">
            <a:off x="2167837" y="5156660"/>
            <a:ext cx="502789" cy="290285"/>
          </a:xfrm>
          <a:prstGeom prst="line">
            <a:avLst/>
          </a:prstGeom>
          <a:ln w="3810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接點 136">
            <a:extLst>
              <a:ext uri="{FF2B5EF4-FFF2-40B4-BE49-F238E27FC236}">
                <a16:creationId xmlns:a16="http://schemas.microsoft.com/office/drawing/2014/main" id="{3EE61C78-2030-4DD0-A7A9-5C8747E29B1D}"/>
              </a:ext>
            </a:extLst>
          </p:cNvPr>
          <p:cNvCxnSpPr>
            <a:cxnSpLocks/>
          </p:cNvCxnSpPr>
          <p:nvPr/>
        </p:nvCxnSpPr>
        <p:spPr>
          <a:xfrm rot="10800002" flipV="1">
            <a:off x="2167838" y="4866376"/>
            <a:ext cx="502789" cy="290284"/>
          </a:xfrm>
          <a:prstGeom prst="line">
            <a:avLst/>
          </a:prstGeom>
          <a:ln w="3810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接點 137">
            <a:extLst>
              <a:ext uri="{FF2B5EF4-FFF2-40B4-BE49-F238E27FC236}">
                <a16:creationId xmlns:a16="http://schemas.microsoft.com/office/drawing/2014/main" id="{ADDB7524-04EE-43B3-8C79-393764486A55}"/>
              </a:ext>
            </a:extLst>
          </p:cNvPr>
          <p:cNvCxnSpPr>
            <a:cxnSpLocks/>
          </p:cNvCxnSpPr>
          <p:nvPr/>
        </p:nvCxnSpPr>
        <p:spPr>
          <a:xfrm rot="10800002" flipH="1" flipV="1">
            <a:off x="2670627" y="4866376"/>
            <a:ext cx="502788" cy="290284"/>
          </a:xfrm>
          <a:prstGeom prst="line">
            <a:avLst/>
          </a:prstGeom>
          <a:ln w="3810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接點 138">
            <a:extLst>
              <a:ext uri="{FF2B5EF4-FFF2-40B4-BE49-F238E27FC236}">
                <a16:creationId xmlns:a16="http://schemas.microsoft.com/office/drawing/2014/main" id="{A1A03443-59D8-4724-8F15-18689C9AA6CD}"/>
              </a:ext>
            </a:extLst>
          </p:cNvPr>
          <p:cNvCxnSpPr>
            <a:cxnSpLocks/>
          </p:cNvCxnSpPr>
          <p:nvPr/>
        </p:nvCxnSpPr>
        <p:spPr>
          <a:xfrm rot="10800002" flipV="1">
            <a:off x="2090056" y="5446946"/>
            <a:ext cx="58057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接點 139">
            <a:extLst>
              <a:ext uri="{FF2B5EF4-FFF2-40B4-BE49-F238E27FC236}">
                <a16:creationId xmlns:a16="http://schemas.microsoft.com/office/drawing/2014/main" id="{AA05CCCB-C84F-4145-AA72-503E5712F51E}"/>
              </a:ext>
            </a:extLst>
          </p:cNvPr>
          <p:cNvCxnSpPr>
            <a:cxnSpLocks/>
          </p:cNvCxnSpPr>
          <p:nvPr/>
        </p:nvCxnSpPr>
        <p:spPr>
          <a:xfrm rot="10800002" flipH="1" flipV="1">
            <a:off x="2670627" y="5446946"/>
            <a:ext cx="58057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接點 143">
            <a:extLst>
              <a:ext uri="{FF2B5EF4-FFF2-40B4-BE49-F238E27FC236}">
                <a16:creationId xmlns:a16="http://schemas.microsoft.com/office/drawing/2014/main" id="{5E5B2E79-06D1-4F82-9797-8177CF3FF601}"/>
              </a:ext>
            </a:extLst>
          </p:cNvPr>
          <p:cNvCxnSpPr>
            <a:cxnSpLocks/>
          </p:cNvCxnSpPr>
          <p:nvPr/>
        </p:nvCxnSpPr>
        <p:spPr>
          <a:xfrm rot="8999999" flipH="1">
            <a:off x="3318559" y="4112193"/>
            <a:ext cx="290285" cy="50278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線接點 144">
            <a:extLst>
              <a:ext uri="{FF2B5EF4-FFF2-40B4-BE49-F238E27FC236}">
                <a16:creationId xmlns:a16="http://schemas.microsoft.com/office/drawing/2014/main" id="{8E459518-5203-4A3F-AC1E-B5001E130E37}"/>
              </a:ext>
            </a:extLst>
          </p:cNvPr>
          <p:cNvCxnSpPr>
            <a:cxnSpLocks/>
          </p:cNvCxnSpPr>
          <p:nvPr/>
        </p:nvCxnSpPr>
        <p:spPr>
          <a:xfrm rot="8999999">
            <a:off x="3067164" y="4257336"/>
            <a:ext cx="290285" cy="50278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接點 145">
            <a:extLst>
              <a:ext uri="{FF2B5EF4-FFF2-40B4-BE49-F238E27FC236}">
                <a16:creationId xmlns:a16="http://schemas.microsoft.com/office/drawing/2014/main" id="{EA03442C-3C7B-45B8-98C8-4D7A91C4A5B8}"/>
              </a:ext>
            </a:extLst>
          </p:cNvPr>
          <p:cNvCxnSpPr>
            <a:cxnSpLocks/>
          </p:cNvCxnSpPr>
          <p:nvPr/>
        </p:nvCxnSpPr>
        <p:spPr>
          <a:xfrm rot="8999999" flipV="1">
            <a:off x="2815770" y="3821909"/>
            <a:ext cx="290285" cy="5027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線接點 146">
            <a:extLst>
              <a:ext uri="{FF2B5EF4-FFF2-40B4-BE49-F238E27FC236}">
                <a16:creationId xmlns:a16="http://schemas.microsoft.com/office/drawing/2014/main" id="{09567F33-C340-4F27-A67F-3F08EC9E4565}"/>
              </a:ext>
            </a:extLst>
          </p:cNvPr>
          <p:cNvCxnSpPr>
            <a:cxnSpLocks/>
          </p:cNvCxnSpPr>
          <p:nvPr/>
        </p:nvCxnSpPr>
        <p:spPr>
          <a:xfrm rot="8999999" flipH="1" flipV="1">
            <a:off x="3067165" y="3676766"/>
            <a:ext cx="290285" cy="5027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線接點 147">
            <a:extLst>
              <a:ext uri="{FF2B5EF4-FFF2-40B4-BE49-F238E27FC236}">
                <a16:creationId xmlns:a16="http://schemas.microsoft.com/office/drawing/2014/main" id="{D6061DC3-A078-4784-A80C-8E8014A189A3}"/>
              </a:ext>
            </a:extLst>
          </p:cNvPr>
          <p:cNvCxnSpPr>
            <a:cxnSpLocks/>
          </p:cNvCxnSpPr>
          <p:nvPr/>
        </p:nvCxnSpPr>
        <p:spPr>
          <a:xfrm rot="8999999" flipH="1">
            <a:off x="3647735" y="4760124"/>
            <a:ext cx="502788" cy="290285"/>
          </a:xfrm>
          <a:prstGeom prst="line">
            <a:avLst/>
          </a:prstGeom>
          <a:ln w="3810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接點 148">
            <a:extLst>
              <a:ext uri="{FF2B5EF4-FFF2-40B4-BE49-F238E27FC236}">
                <a16:creationId xmlns:a16="http://schemas.microsoft.com/office/drawing/2014/main" id="{B90665B4-4280-43E1-9C0D-023F7D95E1ED}"/>
              </a:ext>
            </a:extLst>
          </p:cNvPr>
          <p:cNvCxnSpPr>
            <a:cxnSpLocks/>
          </p:cNvCxnSpPr>
          <p:nvPr/>
        </p:nvCxnSpPr>
        <p:spPr>
          <a:xfrm rot="8999999">
            <a:off x="3212307" y="5011518"/>
            <a:ext cx="502789" cy="290285"/>
          </a:xfrm>
          <a:prstGeom prst="line">
            <a:avLst/>
          </a:prstGeom>
          <a:ln w="3810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接點 149">
            <a:extLst>
              <a:ext uri="{FF2B5EF4-FFF2-40B4-BE49-F238E27FC236}">
                <a16:creationId xmlns:a16="http://schemas.microsoft.com/office/drawing/2014/main" id="{6D3A790C-3378-48E9-9BE4-E1EB85792616}"/>
              </a:ext>
            </a:extLst>
          </p:cNvPr>
          <p:cNvCxnSpPr>
            <a:cxnSpLocks/>
          </p:cNvCxnSpPr>
          <p:nvPr/>
        </p:nvCxnSpPr>
        <p:spPr>
          <a:xfrm rot="8999999" flipV="1">
            <a:off x="3067164" y="4760125"/>
            <a:ext cx="502789" cy="290284"/>
          </a:xfrm>
          <a:prstGeom prst="line">
            <a:avLst/>
          </a:prstGeom>
          <a:ln w="3810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線接點 150">
            <a:extLst>
              <a:ext uri="{FF2B5EF4-FFF2-40B4-BE49-F238E27FC236}">
                <a16:creationId xmlns:a16="http://schemas.microsoft.com/office/drawing/2014/main" id="{F937A9EF-950B-4192-855A-FB5CD3502B61}"/>
              </a:ext>
            </a:extLst>
          </p:cNvPr>
          <p:cNvCxnSpPr>
            <a:cxnSpLocks/>
          </p:cNvCxnSpPr>
          <p:nvPr/>
        </p:nvCxnSpPr>
        <p:spPr>
          <a:xfrm rot="8999999" flipH="1" flipV="1">
            <a:off x="3502592" y="4508730"/>
            <a:ext cx="502788" cy="290284"/>
          </a:xfrm>
          <a:prstGeom prst="line">
            <a:avLst/>
          </a:prstGeom>
          <a:ln w="3810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線接點 151">
            <a:extLst>
              <a:ext uri="{FF2B5EF4-FFF2-40B4-BE49-F238E27FC236}">
                <a16:creationId xmlns:a16="http://schemas.microsoft.com/office/drawing/2014/main" id="{074F5980-E163-4290-B5DB-6C5CABDAEDB0}"/>
              </a:ext>
            </a:extLst>
          </p:cNvPr>
          <p:cNvCxnSpPr>
            <a:cxnSpLocks/>
          </p:cNvCxnSpPr>
          <p:nvPr/>
        </p:nvCxnSpPr>
        <p:spPr>
          <a:xfrm rot="8999999" flipV="1">
            <a:off x="3212307" y="5301804"/>
            <a:ext cx="58057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線接點 152">
            <a:extLst>
              <a:ext uri="{FF2B5EF4-FFF2-40B4-BE49-F238E27FC236}">
                <a16:creationId xmlns:a16="http://schemas.microsoft.com/office/drawing/2014/main" id="{E0DAE8F1-2536-413E-858F-309741357BBC}"/>
              </a:ext>
            </a:extLst>
          </p:cNvPr>
          <p:cNvCxnSpPr>
            <a:cxnSpLocks/>
          </p:cNvCxnSpPr>
          <p:nvPr/>
        </p:nvCxnSpPr>
        <p:spPr>
          <a:xfrm rot="8999999" flipH="1" flipV="1">
            <a:off x="3715096" y="5011518"/>
            <a:ext cx="58057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線接點 156">
            <a:extLst>
              <a:ext uri="{FF2B5EF4-FFF2-40B4-BE49-F238E27FC236}">
                <a16:creationId xmlns:a16="http://schemas.microsoft.com/office/drawing/2014/main" id="{FB04CFFF-9FA3-4C5C-8D2C-DA918672A929}"/>
              </a:ext>
            </a:extLst>
          </p:cNvPr>
          <p:cNvCxnSpPr>
            <a:cxnSpLocks/>
          </p:cNvCxnSpPr>
          <p:nvPr/>
        </p:nvCxnSpPr>
        <p:spPr>
          <a:xfrm rot="7199995" flipH="1">
            <a:off x="3753988" y="3570513"/>
            <a:ext cx="290285" cy="50279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線接點 157">
            <a:extLst>
              <a:ext uri="{FF2B5EF4-FFF2-40B4-BE49-F238E27FC236}">
                <a16:creationId xmlns:a16="http://schemas.microsoft.com/office/drawing/2014/main" id="{6CCE49FC-D09C-4506-A980-1C373F52F153}"/>
              </a:ext>
            </a:extLst>
          </p:cNvPr>
          <p:cNvCxnSpPr>
            <a:cxnSpLocks/>
          </p:cNvCxnSpPr>
          <p:nvPr/>
        </p:nvCxnSpPr>
        <p:spPr>
          <a:xfrm rot="7199995">
            <a:off x="3608846" y="3821907"/>
            <a:ext cx="290286" cy="50279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接點 158">
            <a:extLst>
              <a:ext uri="{FF2B5EF4-FFF2-40B4-BE49-F238E27FC236}">
                <a16:creationId xmlns:a16="http://schemas.microsoft.com/office/drawing/2014/main" id="{6D1599C2-57CF-4269-B127-B723339F8D6D}"/>
              </a:ext>
            </a:extLst>
          </p:cNvPr>
          <p:cNvCxnSpPr>
            <a:cxnSpLocks/>
          </p:cNvCxnSpPr>
          <p:nvPr/>
        </p:nvCxnSpPr>
        <p:spPr>
          <a:xfrm rot="7199995" flipV="1">
            <a:off x="3173417" y="3570514"/>
            <a:ext cx="290286" cy="50278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線接點 159">
            <a:extLst>
              <a:ext uri="{FF2B5EF4-FFF2-40B4-BE49-F238E27FC236}">
                <a16:creationId xmlns:a16="http://schemas.microsoft.com/office/drawing/2014/main" id="{15B1C73D-20D6-444E-9F3C-15C707316095}"/>
              </a:ext>
            </a:extLst>
          </p:cNvPr>
          <p:cNvCxnSpPr>
            <a:cxnSpLocks/>
          </p:cNvCxnSpPr>
          <p:nvPr/>
        </p:nvCxnSpPr>
        <p:spPr>
          <a:xfrm rot="7199995" flipH="1" flipV="1">
            <a:off x="3318560" y="3319119"/>
            <a:ext cx="290285" cy="50278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接點 160">
            <a:extLst>
              <a:ext uri="{FF2B5EF4-FFF2-40B4-BE49-F238E27FC236}">
                <a16:creationId xmlns:a16="http://schemas.microsoft.com/office/drawing/2014/main" id="{95710AD2-7173-4108-98A5-61FE2A26C691}"/>
              </a:ext>
            </a:extLst>
          </p:cNvPr>
          <p:cNvCxnSpPr>
            <a:cxnSpLocks/>
          </p:cNvCxnSpPr>
          <p:nvPr/>
        </p:nvCxnSpPr>
        <p:spPr>
          <a:xfrm rot="7199995" flipH="1">
            <a:off x="4295668" y="3928158"/>
            <a:ext cx="502789" cy="290286"/>
          </a:xfrm>
          <a:prstGeom prst="line">
            <a:avLst/>
          </a:prstGeom>
          <a:ln w="3810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線接點 161">
            <a:extLst>
              <a:ext uri="{FF2B5EF4-FFF2-40B4-BE49-F238E27FC236}">
                <a16:creationId xmlns:a16="http://schemas.microsoft.com/office/drawing/2014/main" id="{1FC8C025-8C06-4050-8B62-73E302243E68}"/>
              </a:ext>
            </a:extLst>
          </p:cNvPr>
          <p:cNvCxnSpPr>
            <a:cxnSpLocks/>
          </p:cNvCxnSpPr>
          <p:nvPr/>
        </p:nvCxnSpPr>
        <p:spPr>
          <a:xfrm rot="7199995">
            <a:off x="4044274" y="4363587"/>
            <a:ext cx="502790" cy="290286"/>
          </a:xfrm>
          <a:prstGeom prst="line">
            <a:avLst/>
          </a:prstGeom>
          <a:ln w="3810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線接點 162">
            <a:extLst>
              <a:ext uri="{FF2B5EF4-FFF2-40B4-BE49-F238E27FC236}">
                <a16:creationId xmlns:a16="http://schemas.microsoft.com/office/drawing/2014/main" id="{D22A6D0F-3A9B-447F-A358-BD5CF5E149D0}"/>
              </a:ext>
            </a:extLst>
          </p:cNvPr>
          <p:cNvCxnSpPr>
            <a:cxnSpLocks/>
          </p:cNvCxnSpPr>
          <p:nvPr/>
        </p:nvCxnSpPr>
        <p:spPr>
          <a:xfrm rot="7199995" flipV="1">
            <a:off x="3792879" y="4218445"/>
            <a:ext cx="502790" cy="290285"/>
          </a:xfrm>
          <a:prstGeom prst="line">
            <a:avLst/>
          </a:prstGeom>
          <a:ln w="3810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線接點 163">
            <a:extLst>
              <a:ext uri="{FF2B5EF4-FFF2-40B4-BE49-F238E27FC236}">
                <a16:creationId xmlns:a16="http://schemas.microsoft.com/office/drawing/2014/main" id="{D67EB9C6-5638-43B0-A8BE-8471A0224968}"/>
              </a:ext>
            </a:extLst>
          </p:cNvPr>
          <p:cNvCxnSpPr>
            <a:cxnSpLocks/>
          </p:cNvCxnSpPr>
          <p:nvPr/>
        </p:nvCxnSpPr>
        <p:spPr>
          <a:xfrm rot="7199995" flipH="1" flipV="1">
            <a:off x="4044274" y="3783016"/>
            <a:ext cx="502789" cy="290285"/>
          </a:xfrm>
          <a:prstGeom prst="line">
            <a:avLst/>
          </a:prstGeom>
          <a:ln w="3810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線接點 164">
            <a:extLst>
              <a:ext uri="{FF2B5EF4-FFF2-40B4-BE49-F238E27FC236}">
                <a16:creationId xmlns:a16="http://schemas.microsoft.com/office/drawing/2014/main" id="{0ADB5442-C665-4551-A044-79C4A406C84A}"/>
              </a:ext>
            </a:extLst>
          </p:cNvPr>
          <p:cNvCxnSpPr>
            <a:cxnSpLocks/>
          </p:cNvCxnSpPr>
          <p:nvPr/>
        </p:nvCxnSpPr>
        <p:spPr>
          <a:xfrm rot="7199995" flipV="1">
            <a:off x="4111635" y="4614981"/>
            <a:ext cx="58057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線接點 165">
            <a:extLst>
              <a:ext uri="{FF2B5EF4-FFF2-40B4-BE49-F238E27FC236}">
                <a16:creationId xmlns:a16="http://schemas.microsoft.com/office/drawing/2014/main" id="{28B8E03B-AF72-42F9-B226-7028EFE65DC6}"/>
              </a:ext>
            </a:extLst>
          </p:cNvPr>
          <p:cNvCxnSpPr>
            <a:cxnSpLocks/>
          </p:cNvCxnSpPr>
          <p:nvPr/>
        </p:nvCxnSpPr>
        <p:spPr>
          <a:xfrm rot="7199995" flipH="1" flipV="1">
            <a:off x="4401921" y="4112192"/>
            <a:ext cx="58057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1322043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94F933A7-73ED-4C8D-8B99-66A480E58D35}"/>
              </a:ext>
            </a:extLst>
          </p:cNvPr>
          <p:cNvCxnSpPr/>
          <p:nvPr/>
        </p:nvCxnSpPr>
        <p:spPr>
          <a:xfrm>
            <a:off x="2670627" y="3280229"/>
            <a:ext cx="58057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C4A6573A-DBA2-482A-8795-B5FDF74D3A0A}"/>
              </a:ext>
            </a:extLst>
          </p:cNvPr>
          <p:cNvCxnSpPr/>
          <p:nvPr/>
        </p:nvCxnSpPr>
        <p:spPr>
          <a:xfrm flipV="1">
            <a:off x="2670627" y="2989943"/>
            <a:ext cx="502790" cy="29028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6976DF1D-48B9-40AC-97FF-DA4FFEF5BD60}"/>
              </a:ext>
            </a:extLst>
          </p:cNvPr>
          <p:cNvCxnSpPr>
            <a:cxnSpLocks/>
          </p:cNvCxnSpPr>
          <p:nvPr/>
        </p:nvCxnSpPr>
        <p:spPr>
          <a:xfrm flipV="1">
            <a:off x="2670627" y="2777439"/>
            <a:ext cx="290286" cy="50279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6E892F12-9582-4F9B-ABAD-BD11363383A2}"/>
              </a:ext>
            </a:extLst>
          </p:cNvPr>
          <p:cNvCxnSpPr/>
          <p:nvPr/>
        </p:nvCxnSpPr>
        <p:spPr>
          <a:xfrm flipV="1">
            <a:off x="2670627" y="2699657"/>
            <a:ext cx="0" cy="58057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94A4FCE9-539E-4F0F-B3E8-331B47EEFCBB}"/>
              </a:ext>
            </a:extLst>
          </p:cNvPr>
          <p:cNvCxnSpPr>
            <a:cxnSpLocks/>
          </p:cNvCxnSpPr>
          <p:nvPr/>
        </p:nvCxnSpPr>
        <p:spPr>
          <a:xfrm flipH="1" flipV="1">
            <a:off x="2380342" y="2777439"/>
            <a:ext cx="290285" cy="50279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F191BA91-E786-4A58-9EC0-3FF83ABE0693}"/>
              </a:ext>
            </a:extLst>
          </p:cNvPr>
          <p:cNvCxnSpPr/>
          <p:nvPr/>
        </p:nvCxnSpPr>
        <p:spPr>
          <a:xfrm flipH="1" flipV="1">
            <a:off x="2167838" y="2989943"/>
            <a:ext cx="502789" cy="29028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0194E2D6-10BE-4CF0-87BC-B64B4C99A625}"/>
              </a:ext>
            </a:extLst>
          </p:cNvPr>
          <p:cNvCxnSpPr/>
          <p:nvPr/>
        </p:nvCxnSpPr>
        <p:spPr>
          <a:xfrm flipH="1">
            <a:off x="2090056" y="3280229"/>
            <a:ext cx="58057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F1B6DC30-966E-4D2F-BF79-CFD83424373B}"/>
              </a:ext>
            </a:extLst>
          </p:cNvPr>
          <p:cNvCxnSpPr/>
          <p:nvPr/>
        </p:nvCxnSpPr>
        <p:spPr>
          <a:xfrm flipH="1">
            <a:off x="2167838" y="3280229"/>
            <a:ext cx="502789" cy="29028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6DDC13D6-194C-4B4A-B253-1617F1C46EF0}"/>
              </a:ext>
            </a:extLst>
          </p:cNvPr>
          <p:cNvCxnSpPr>
            <a:cxnSpLocks/>
          </p:cNvCxnSpPr>
          <p:nvPr/>
        </p:nvCxnSpPr>
        <p:spPr>
          <a:xfrm flipH="1">
            <a:off x="2380342" y="3280229"/>
            <a:ext cx="290285" cy="50278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02EDD75D-3418-479F-B811-B55728444DCD}"/>
              </a:ext>
            </a:extLst>
          </p:cNvPr>
          <p:cNvCxnSpPr/>
          <p:nvPr/>
        </p:nvCxnSpPr>
        <p:spPr>
          <a:xfrm flipH="1">
            <a:off x="2670627" y="3280229"/>
            <a:ext cx="0" cy="58057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5C6D31D4-0583-48E9-B4E0-6B15FE6D3A41}"/>
              </a:ext>
            </a:extLst>
          </p:cNvPr>
          <p:cNvCxnSpPr>
            <a:cxnSpLocks/>
          </p:cNvCxnSpPr>
          <p:nvPr/>
        </p:nvCxnSpPr>
        <p:spPr>
          <a:xfrm>
            <a:off x="2670627" y="3280229"/>
            <a:ext cx="290286" cy="50278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E17D532F-88FD-47A4-846D-8229E1D4443E}"/>
              </a:ext>
            </a:extLst>
          </p:cNvPr>
          <p:cNvCxnSpPr/>
          <p:nvPr/>
        </p:nvCxnSpPr>
        <p:spPr>
          <a:xfrm>
            <a:off x="2670627" y="3280229"/>
            <a:ext cx="502790" cy="29028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標題 188">
            <a:extLst>
              <a:ext uri="{FF2B5EF4-FFF2-40B4-BE49-F238E27FC236}">
                <a16:creationId xmlns:a16="http://schemas.microsoft.com/office/drawing/2014/main" id="{3884C811-F7BA-496D-BC5D-96AE88A75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1936EB2B-54F4-4D40-8E89-7419727B4E13}"/>
              </a:ext>
            </a:extLst>
          </p:cNvPr>
          <p:cNvCxnSpPr>
            <a:cxnSpLocks/>
          </p:cNvCxnSpPr>
          <p:nvPr/>
        </p:nvCxnSpPr>
        <p:spPr>
          <a:xfrm flipH="1">
            <a:off x="2380342" y="1694078"/>
            <a:ext cx="290285" cy="50279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D7959762-B988-4B4D-A180-F3F9AA8C611F}"/>
              </a:ext>
            </a:extLst>
          </p:cNvPr>
          <p:cNvCxnSpPr>
            <a:cxnSpLocks/>
          </p:cNvCxnSpPr>
          <p:nvPr/>
        </p:nvCxnSpPr>
        <p:spPr>
          <a:xfrm>
            <a:off x="2670627" y="1694078"/>
            <a:ext cx="290286" cy="50279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F54DFEBA-537C-4457-9045-3E92165F26A8}"/>
              </a:ext>
            </a:extLst>
          </p:cNvPr>
          <p:cNvCxnSpPr>
            <a:cxnSpLocks/>
          </p:cNvCxnSpPr>
          <p:nvPr/>
        </p:nvCxnSpPr>
        <p:spPr>
          <a:xfrm flipV="1">
            <a:off x="2670627" y="2196868"/>
            <a:ext cx="290286" cy="50278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B81716CC-8C30-4065-B929-414E5970D8F0}"/>
              </a:ext>
            </a:extLst>
          </p:cNvPr>
          <p:cNvCxnSpPr>
            <a:cxnSpLocks/>
          </p:cNvCxnSpPr>
          <p:nvPr/>
        </p:nvCxnSpPr>
        <p:spPr>
          <a:xfrm flipH="1" flipV="1">
            <a:off x="2380342" y="2196868"/>
            <a:ext cx="290285" cy="50278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9D372311-5250-4A19-A4A4-8ED9E8DB3128}"/>
              </a:ext>
            </a:extLst>
          </p:cNvPr>
          <p:cNvCxnSpPr>
            <a:cxnSpLocks/>
          </p:cNvCxnSpPr>
          <p:nvPr/>
        </p:nvCxnSpPr>
        <p:spPr>
          <a:xfrm flipH="1">
            <a:off x="2167838" y="1113507"/>
            <a:ext cx="502789" cy="290286"/>
          </a:xfrm>
          <a:prstGeom prst="line">
            <a:avLst/>
          </a:prstGeom>
          <a:ln w="3810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43FA4AAC-27D5-48E4-BD37-83E91723FF2F}"/>
              </a:ext>
            </a:extLst>
          </p:cNvPr>
          <p:cNvCxnSpPr>
            <a:cxnSpLocks/>
          </p:cNvCxnSpPr>
          <p:nvPr/>
        </p:nvCxnSpPr>
        <p:spPr>
          <a:xfrm>
            <a:off x="2670627" y="1113507"/>
            <a:ext cx="502790" cy="290286"/>
          </a:xfrm>
          <a:prstGeom prst="line">
            <a:avLst/>
          </a:prstGeom>
          <a:ln w="3810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48DF9337-87B8-417B-ADEF-FF26DB3642CF}"/>
              </a:ext>
            </a:extLst>
          </p:cNvPr>
          <p:cNvCxnSpPr>
            <a:cxnSpLocks/>
          </p:cNvCxnSpPr>
          <p:nvPr/>
        </p:nvCxnSpPr>
        <p:spPr>
          <a:xfrm flipV="1">
            <a:off x="2670627" y="1403793"/>
            <a:ext cx="502790" cy="290285"/>
          </a:xfrm>
          <a:prstGeom prst="line">
            <a:avLst/>
          </a:prstGeom>
          <a:ln w="3810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98BFF299-F25E-41F9-BE07-1A11E1103BD9}"/>
              </a:ext>
            </a:extLst>
          </p:cNvPr>
          <p:cNvCxnSpPr>
            <a:cxnSpLocks/>
          </p:cNvCxnSpPr>
          <p:nvPr/>
        </p:nvCxnSpPr>
        <p:spPr>
          <a:xfrm flipH="1" flipV="1">
            <a:off x="2167838" y="1403793"/>
            <a:ext cx="502789" cy="290285"/>
          </a:xfrm>
          <a:prstGeom prst="line">
            <a:avLst/>
          </a:prstGeom>
          <a:ln w="3810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781492F4-8645-4543-9579-49EF576BD1F0}"/>
              </a:ext>
            </a:extLst>
          </p:cNvPr>
          <p:cNvCxnSpPr>
            <a:cxnSpLocks/>
          </p:cNvCxnSpPr>
          <p:nvPr/>
        </p:nvCxnSpPr>
        <p:spPr>
          <a:xfrm flipV="1">
            <a:off x="2670627" y="1113507"/>
            <a:ext cx="58057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A1AEA288-A508-44F6-B41F-2D30B2197AE4}"/>
              </a:ext>
            </a:extLst>
          </p:cNvPr>
          <p:cNvCxnSpPr>
            <a:cxnSpLocks/>
          </p:cNvCxnSpPr>
          <p:nvPr/>
        </p:nvCxnSpPr>
        <p:spPr>
          <a:xfrm flipH="1" flipV="1">
            <a:off x="2090056" y="1113507"/>
            <a:ext cx="58057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C8378F5D-A747-4C16-856D-6BDCCF7C319B}"/>
              </a:ext>
            </a:extLst>
          </p:cNvPr>
          <p:cNvCxnSpPr>
            <a:cxnSpLocks/>
          </p:cNvCxnSpPr>
          <p:nvPr/>
        </p:nvCxnSpPr>
        <p:spPr>
          <a:xfrm rot="5400000" flipH="1">
            <a:off x="3860240" y="2883691"/>
            <a:ext cx="290285" cy="50279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574A94D2-4453-4617-88BE-1ABB5C4D81D7}"/>
              </a:ext>
            </a:extLst>
          </p:cNvPr>
          <p:cNvCxnSpPr>
            <a:cxnSpLocks/>
          </p:cNvCxnSpPr>
          <p:nvPr/>
        </p:nvCxnSpPr>
        <p:spPr>
          <a:xfrm rot="5400000">
            <a:off x="3860240" y="3173977"/>
            <a:ext cx="290286" cy="50279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72C3D0E6-5872-4FFE-B99B-7A6FC8968CCA}"/>
              </a:ext>
            </a:extLst>
          </p:cNvPr>
          <p:cNvCxnSpPr>
            <a:cxnSpLocks/>
          </p:cNvCxnSpPr>
          <p:nvPr/>
        </p:nvCxnSpPr>
        <p:spPr>
          <a:xfrm rot="5400000" flipV="1">
            <a:off x="3357450" y="3173977"/>
            <a:ext cx="290286" cy="50278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28DBDCF6-CA6C-46F7-8995-2F3F301C429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57451" y="2883692"/>
            <a:ext cx="290285" cy="50278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2E672232-6A41-4ED2-AF68-90E829E95496}"/>
              </a:ext>
            </a:extLst>
          </p:cNvPr>
          <p:cNvCxnSpPr>
            <a:cxnSpLocks/>
          </p:cNvCxnSpPr>
          <p:nvPr/>
        </p:nvCxnSpPr>
        <p:spPr>
          <a:xfrm rot="5400000" flipH="1">
            <a:off x="4440811" y="2883691"/>
            <a:ext cx="502789" cy="290286"/>
          </a:xfrm>
          <a:prstGeom prst="line">
            <a:avLst/>
          </a:prstGeom>
          <a:ln w="3810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BB737B9E-8AF6-4E3A-BFCA-93D1C71233E3}"/>
              </a:ext>
            </a:extLst>
          </p:cNvPr>
          <p:cNvCxnSpPr>
            <a:cxnSpLocks/>
          </p:cNvCxnSpPr>
          <p:nvPr/>
        </p:nvCxnSpPr>
        <p:spPr>
          <a:xfrm rot="5400000">
            <a:off x="4440811" y="3386481"/>
            <a:ext cx="502790" cy="290286"/>
          </a:xfrm>
          <a:prstGeom prst="line">
            <a:avLst/>
          </a:prstGeom>
          <a:ln w="3810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E33C0CEA-2858-4EB6-9029-4191F5AE5F95}"/>
              </a:ext>
            </a:extLst>
          </p:cNvPr>
          <p:cNvCxnSpPr>
            <a:cxnSpLocks/>
          </p:cNvCxnSpPr>
          <p:nvPr/>
        </p:nvCxnSpPr>
        <p:spPr>
          <a:xfrm rot="5400000" flipV="1">
            <a:off x="4150525" y="3386481"/>
            <a:ext cx="502790" cy="290285"/>
          </a:xfrm>
          <a:prstGeom prst="line">
            <a:avLst/>
          </a:prstGeom>
          <a:ln w="3810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9DC65DF5-1AEC-45A9-8908-9175AFEF201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150526" y="2883692"/>
            <a:ext cx="502789" cy="290285"/>
          </a:xfrm>
          <a:prstGeom prst="line">
            <a:avLst/>
          </a:prstGeom>
          <a:ln w="3810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58EE6F86-024E-43A1-93F2-4D4F9906AE75}"/>
              </a:ext>
            </a:extLst>
          </p:cNvPr>
          <p:cNvCxnSpPr>
            <a:cxnSpLocks/>
          </p:cNvCxnSpPr>
          <p:nvPr/>
        </p:nvCxnSpPr>
        <p:spPr>
          <a:xfrm rot="5400000" flipV="1">
            <a:off x="4547063" y="3570515"/>
            <a:ext cx="58057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EDB57D73-1A65-4413-A504-EC305053E45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547063" y="2989943"/>
            <a:ext cx="58057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68251B27-AB2E-4912-A532-719CB4DD96BA}"/>
              </a:ext>
            </a:extLst>
          </p:cNvPr>
          <p:cNvCxnSpPr>
            <a:cxnSpLocks/>
          </p:cNvCxnSpPr>
          <p:nvPr/>
        </p:nvCxnSpPr>
        <p:spPr>
          <a:xfrm rot="3599999" flipH="1">
            <a:off x="3608846" y="2235759"/>
            <a:ext cx="290285" cy="50279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3B4BEC5E-0F82-4430-AEC6-15D1DFD97224}"/>
              </a:ext>
            </a:extLst>
          </p:cNvPr>
          <p:cNvCxnSpPr>
            <a:cxnSpLocks/>
          </p:cNvCxnSpPr>
          <p:nvPr/>
        </p:nvCxnSpPr>
        <p:spPr>
          <a:xfrm rot="3599999">
            <a:off x="3753988" y="2487154"/>
            <a:ext cx="290286" cy="50279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5E4677D2-AF47-4A7C-90F1-0E328731172F}"/>
              </a:ext>
            </a:extLst>
          </p:cNvPr>
          <p:cNvCxnSpPr>
            <a:cxnSpLocks/>
          </p:cNvCxnSpPr>
          <p:nvPr/>
        </p:nvCxnSpPr>
        <p:spPr>
          <a:xfrm rot="3599999" flipV="1">
            <a:off x="3318560" y="2738549"/>
            <a:ext cx="290286" cy="50278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BCF2C518-329C-4AAB-8130-9DEF4E776061}"/>
              </a:ext>
            </a:extLst>
          </p:cNvPr>
          <p:cNvCxnSpPr>
            <a:cxnSpLocks/>
          </p:cNvCxnSpPr>
          <p:nvPr/>
        </p:nvCxnSpPr>
        <p:spPr>
          <a:xfrm rot="3599999" flipH="1" flipV="1">
            <a:off x="3173417" y="2487154"/>
            <a:ext cx="290285" cy="50278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378D5A6D-FF30-4184-B85A-0D72664067F9}"/>
              </a:ext>
            </a:extLst>
          </p:cNvPr>
          <p:cNvCxnSpPr>
            <a:cxnSpLocks/>
          </p:cNvCxnSpPr>
          <p:nvPr/>
        </p:nvCxnSpPr>
        <p:spPr>
          <a:xfrm rot="3599999" flipH="1">
            <a:off x="4044274" y="1906582"/>
            <a:ext cx="502789" cy="290286"/>
          </a:xfrm>
          <a:prstGeom prst="line">
            <a:avLst/>
          </a:prstGeom>
          <a:ln w="3810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24AE754B-3EA7-432C-9D03-FD7336F85F45}"/>
              </a:ext>
            </a:extLst>
          </p:cNvPr>
          <p:cNvCxnSpPr>
            <a:cxnSpLocks/>
          </p:cNvCxnSpPr>
          <p:nvPr/>
        </p:nvCxnSpPr>
        <p:spPr>
          <a:xfrm rot="3599999">
            <a:off x="4295668" y="2342011"/>
            <a:ext cx="502790" cy="290286"/>
          </a:xfrm>
          <a:prstGeom prst="line">
            <a:avLst/>
          </a:prstGeom>
          <a:ln w="3810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23333CF8-5BB7-47D7-991B-3F0D51A5972C}"/>
              </a:ext>
            </a:extLst>
          </p:cNvPr>
          <p:cNvCxnSpPr>
            <a:cxnSpLocks/>
          </p:cNvCxnSpPr>
          <p:nvPr/>
        </p:nvCxnSpPr>
        <p:spPr>
          <a:xfrm rot="3599999" flipV="1">
            <a:off x="4044274" y="2487154"/>
            <a:ext cx="502790" cy="290285"/>
          </a:xfrm>
          <a:prstGeom prst="line">
            <a:avLst/>
          </a:prstGeom>
          <a:ln w="3810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75B50B58-3FD9-44B7-9747-7CA49C41392C}"/>
              </a:ext>
            </a:extLst>
          </p:cNvPr>
          <p:cNvCxnSpPr>
            <a:cxnSpLocks/>
          </p:cNvCxnSpPr>
          <p:nvPr/>
        </p:nvCxnSpPr>
        <p:spPr>
          <a:xfrm rot="3599999" flipH="1" flipV="1">
            <a:off x="3792879" y="2051726"/>
            <a:ext cx="502789" cy="290285"/>
          </a:xfrm>
          <a:prstGeom prst="line">
            <a:avLst/>
          </a:prstGeom>
          <a:ln w="3810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>
            <a:extLst>
              <a:ext uri="{FF2B5EF4-FFF2-40B4-BE49-F238E27FC236}">
                <a16:creationId xmlns:a16="http://schemas.microsoft.com/office/drawing/2014/main" id="{66BCD62E-30B6-4E6E-9D8F-C22014AFBE92}"/>
              </a:ext>
            </a:extLst>
          </p:cNvPr>
          <p:cNvCxnSpPr>
            <a:cxnSpLocks/>
          </p:cNvCxnSpPr>
          <p:nvPr/>
        </p:nvCxnSpPr>
        <p:spPr>
          <a:xfrm rot="3599999" flipV="1">
            <a:off x="4401920" y="2448263"/>
            <a:ext cx="58057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D19A715E-BB96-4912-A11E-002C676A1C60}"/>
              </a:ext>
            </a:extLst>
          </p:cNvPr>
          <p:cNvCxnSpPr>
            <a:cxnSpLocks/>
          </p:cNvCxnSpPr>
          <p:nvPr/>
        </p:nvCxnSpPr>
        <p:spPr>
          <a:xfrm rot="3599999" flipH="1" flipV="1">
            <a:off x="4111635" y="1945473"/>
            <a:ext cx="58057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>
            <a:extLst>
              <a:ext uri="{FF2B5EF4-FFF2-40B4-BE49-F238E27FC236}">
                <a16:creationId xmlns:a16="http://schemas.microsoft.com/office/drawing/2014/main" id="{3609B199-6866-4EFE-A4C8-C3D0B1AAA0CC}"/>
              </a:ext>
            </a:extLst>
          </p:cNvPr>
          <p:cNvCxnSpPr>
            <a:cxnSpLocks/>
          </p:cNvCxnSpPr>
          <p:nvPr/>
        </p:nvCxnSpPr>
        <p:spPr>
          <a:xfrm rot="1800001" flipH="1">
            <a:off x="3067166" y="1800330"/>
            <a:ext cx="290285" cy="50279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53">
            <a:extLst>
              <a:ext uri="{FF2B5EF4-FFF2-40B4-BE49-F238E27FC236}">
                <a16:creationId xmlns:a16="http://schemas.microsoft.com/office/drawing/2014/main" id="{D90E7FFD-E6EB-4CD9-8E27-A50504268B8D}"/>
              </a:ext>
            </a:extLst>
          </p:cNvPr>
          <p:cNvCxnSpPr>
            <a:cxnSpLocks/>
          </p:cNvCxnSpPr>
          <p:nvPr/>
        </p:nvCxnSpPr>
        <p:spPr>
          <a:xfrm rot="1800001">
            <a:off x="3318560" y="1945473"/>
            <a:ext cx="290286" cy="50279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>
            <a:extLst>
              <a:ext uri="{FF2B5EF4-FFF2-40B4-BE49-F238E27FC236}">
                <a16:creationId xmlns:a16="http://schemas.microsoft.com/office/drawing/2014/main" id="{424E8337-30A6-4C40-BBDE-0FE077AEDC7F}"/>
              </a:ext>
            </a:extLst>
          </p:cNvPr>
          <p:cNvCxnSpPr>
            <a:cxnSpLocks/>
          </p:cNvCxnSpPr>
          <p:nvPr/>
        </p:nvCxnSpPr>
        <p:spPr>
          <a:xfrm rot="1800001" flipV="1">
            <a:off x="3067165" y="2380902"/>
            <a:ext cx="290286" cy="50278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>
            <a:extLst>
              <a:ext uri="{FF2B5EF4-FFF2-40B4-BE49-F238E27FC236}">
                <a16:creationId xmlns:a16="http://schemas.microsoft.com/office/drawing/2014/main" id="{D76703A8-60EA-4F59-B050-5BF9BD266C11}"/>
              </a:ext>
            </a:extLst>
          </p:cNvPr>
          <p:cNvCxnSpPr>
            <a:cxnSpLocks/>
          </p:cNvCxnSpPr>
          <p:nvPr/>
        </p:nvCxnSpPr>
        <p:spPr>
          <a:xfrm rot="1800001" flipH="1" flipV="1">
            <a:off x="2815771" y="2235759"/>
            <a:ext cx="290285" cy="50278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id="{A5400008-C502-45A3-8922-10EEDEB78403}"/>
              </a:ext>
            </a:extLst>
          </p:cNvPr>
          <p:cNvCxnSpPr>
            <a:cxnSpLocks/>
          </p:cNvCxnSpPr>
          <p:nvPr/>
        </p:nvCxnSpPr>
        <p:spPr>
          <a:xfrm rot="1800001" flipH="1">
            <a:off x="3212309" y="1258650"/>
            <a:ext cx="502789" cy="290286"/>
          </a:xfrm>
          <a:prstGeom prst="line">
            <a:avLst/>
          </a:prstGeom>
          <a:ln w="3810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>
            <a:extLst>
              <a:ext uri="{FF2B5EF4-FFF2-40B4-BE49-F238E27FC236}">
                <a16:creationId xmlns:a16="http://schemas.microsoft.com/office/drawing/2014/main" id="{87EF5209-1A76-4052-B394-9D84EA022325}"/>
              </a:ext>
            </a:extLst>
          </p:cNvPr>
          <p:cNvCxnSpPr>
            <a:cxnSpLocks/>
          </p:cNvCxnSpPr>
          <p:nvPr/>
        </p:nvCxnSpPr>
        <p:spPr>
          <a:xfrm rot="1800001">
            <a:off x="3647737" y="1510045"/>
            <a:ext cx="502790" cy="290286"/>
          </a:xfrm>
          <a:prstGeom prst="line">
            <a:avLst/>
          </a:prstGeom>
          <a:ln w="3810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>
            <a:extLst>
              <a:ext uri="{FF2B5EF4-FFF2-40B4-BE49-F238E27FC236}">
                <a16:creationId xmlns:a16="http://schemas.microsoft.com/office/drawing/2014/main" id="{C5AEA199-E8F8-4A37-8F76-195A0CCF882A}"/>
              </a:ext>
            </a:extLst>
          </p:cNvPr>
          <p:cNvCxnSpPr>
            <a:cxnSpLocks/>
          </p:cNvCxnSpPr>
          <p:nvPr/>
        </p:nvCxnSpPr>
        <p:spPr>
          <a:xfrm rot="1800001" flipV="1">
            <a:off x="3502594" y="1761440"/>
            <a:ext cx="502790" cy="290285"/>
          </a:xfrm>
          <a:prstGeom prst="line">
            <a:avLst/>
          </a:prstGeom>
          <a:ln w="3810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>
            <a:extLst>
              <a:ext uri="{FF2B5EF4-FFF2-40B4-BE49-F238E27FC236}">
                <a16:creationId xmlns:a16="http://schemas.microsoft.com/office/drawing/2014/main" id="{61CE27BB-7E72-421B-8624-93A38BDA7A0D}"/>
              </a:ext>
            </a:extLst>
          </p:cNvPr>
          <p:cNvCxnSpPr>
            <a:cxnSpLocks/>
          </p:cNvCxnSpPr>
          <p:nvPr/>
        </p:nvCxnSpPr>
        <p:spPr>
          <a:xfrm rot="1800001" flipH="1" flipV="1">
            <a:off x="3067166" y="1510045"/>
            <a:ext cx="502789" cy="290285"/>
          </a:xfrm>
          <a:prstGeom prst="line">
            <a:avLst/>
          </a:prstGeom>
          <a:ln w="3810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>
            <a:extLst>
              <a:ext uri="{FF2B5EF4-FFF2-40B4-BE49-F238E27FC236}">
                <a16:creationId xmlns:a16="http://schemas.microsoft.com/office/drawing/2014/main" id="{B9A20771-3C4F-407A-8472-D1791AAE1E29}"/>
              </a:ext>
            </a:extLst>
          </p:cNvPr>
          <p:cNvCxnSpPr>
            <a:cxnSpLocks/>
          </p:cNvCxnSpPr>
          <p:nvPr/>
        </p:nvCxnSpPr>
        <p:spPr>
          <a:xfrm rot="1800001" flipV="1">
            <a:off x="3715098" y="1548936"/>
            <a:ext cx="58057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>
            <a:extLst>
              <a:ext uri="{FF2B5EF4-FFF2-40B4-BE49-F238E27FC236}">
                <a16:creationId xmlns:a16="http://schemas.microsoft.com/office/drawing/2014/main" id="{FA931164-1B21-43E5-BDC9-A82CCAD1CCE7}"/>
              </a:ext>
            </a:extLst>
          </p:cNvPr>
          <p:cNvCxnSpPr>
            <a:cxnSpLocks/>
          </p:cNvCxnSpPr>
          <p:nvPr/>
        </p:nvCxnSpPr>
        <p:spPr>
          <a:xfrm rot="1800001" flipH="1" flipV="1">
            <a:off x="3212309" y="1258650"/>
            <a:ext cx="58057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接點 65">
            <a:extLst>
              <a:ext uri="{FF2B5EF4-FFF2-40B4-BE49-F238E27FC236}">
                <a16:creationId xmlns:a16="http://schemas.microsoft.com/office/drawing/2014/main" id="{79384966-EA65-4387-8F50-EC8E2D854549}"/>
              </a:ext>
            </a:extLst>
          </p:cNvPr>
          <p:cNvCxnSpPr>
            <a:cxnSpLocks/>
          </p:cNvCxnSpPr>
          <p:nvPr/>
        </p:nvCxnSpPr>
        <p:spPr>
          <a:xfrm rot="19800005" flipH="1">
            <a:off x="1732411" y="1945473"/>
            <a:ext cx="290285" cy="50279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接點 66">
            <a:extLst>
              <a:ext uri="{FF2B5EF4-FFF2-40B4-BE49-F238E27FC236}">
                <a16:creationId xmlns:a16="http://schemas.microsoft.com/office/drawing/2014/main" id="{AFD2A296-5C70-4214-AD79-7E8CDF105319}"/>
              </a:ext>
            </a:extLst>
          </p:cNvPr>
          <p:cNvCxnSpPr>
            <a:cxnSpLocks/>
          </p:cNvCxnSpPr>
          <p:nvPr/>
        </p:nvCxnSpPr>
        <p:spPr>
          <a:xfrm rot="19800005">
            <a:off x="1983805" y="1800330"/>
            <a:ext cx="290286" cy="50279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接點 67">
            <a:extLst>
              <a:ext uri="{FF2B5EF4-FFF2-40B4-BE49-F238E27FC236}">
                <a16:creationId xmlns:a16="http://schemas.microsoft.com/office/drawing/2014/main" id="{8A191911-07EA-4566-ACBC-98CBE9B23CDB}"/>
              </a:ext>
            </a:extLst>
          </p:cNvPr>
          <p:cNvCxnSpPr>
            <a:cxnSpLocks/>
          </p:cNvCxnSpPr>
          <p:nvPr/>
        </p:nvCxnSpPr>
        <p:spPr>
          <a:xfrm rot="19800005" flipV="1">
            <a:off x="2235199" y="2235759"/>
            <a:ext cx="290286" cy="50278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接點 68">
            <a:extLst>
              <a:ext uri="{FF2B5EF4-FFF2-40B4-BE49-F238E27FC236}">
                <a16:creationId xmlns:a16="http://schemas.microsoft.com/office/drawing/2014/main" id="{F559BA3E-C735-46FD-8E12-F7556D6E998A}"/>
              </a:ext>
            </a:extLst>
          </p:cNvPr>
          <p:cNvCxnSpPr>
            <a:cxnSpLocks/>
          </p:cNvCxnSpPr>
          <p:nvPr/>
        </p:nvCxnSpPr>
        <p:spPr>
          <a:xfrm rot="19800005" flipH="1" flipV="1">
            <a:off x="1983804" y="2380902"/>
            <a:ext cx="290285" cy="50278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接點 69">
            <a:extLst>
              <a:ext uri="{FF2B5EF4-FFF2-40B4-BE49-F238E27FC236}">
                <a16:creationId xmlns:a16="http://schemas.microsoft.com/office/drawing/2014/main" id="{4EFF5F4E-DB0C-4A67-997F-E465EC3F6F04}"/>
              </a:ext>
            </a:extLst>
          </p:cNvPr>
          <p:cNvCxnSpPr>
            <a:cxnSpLocks/>
          </p:cNvCxnSpPr>
          <p:nvPr/>
        </p:nvCxnSpPr>
        <p:spPr>
          <a:xfrm rot="19800005" flipH="1">
            <a:off x="1190731" y="1510044"/>
            <a:ext cx="502789" cy="290286"/>
          </a:xfrm>
          <a:prstGeom prst="line">
            <a:avLst/>
          </a:prstGeom>
          <a:ln w="3810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接點 70">
            <a:extLst>
              <a:ext uri="{FF2B5EF4-FFF2-40B4-BE49-F238E27FC236}">
                <a16:creationId xmlns:a16="http://schemas.microsoft.com/office/drawing/2014/main" id="{838C33D3-7054-4413-813D-43658A32FE74}"/>
              </a:ext>
            </a:extLst>
          </p:cNvPr>
          <p:cNvCxnSpPr>
            <a:cxnSpLocks/>
          </p:cNvCxnSpPr>
          <p:nvPr/>
        </p:nvCxnSpPr>
        <p:spPr>
          <a:xfrm rot="19800005">
            <a:off x="1626159" y="1258650"/>
            <a:ext cx="502790" cy="290286"/>
          </a:xfrm>
          <a:prstGeom prst="line">
            <a:avLst/>
          </a:prstGeom>
          <a:ln w="3810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接點 71">
            <a:extLst>
              <a:ext uri="{FF2B5EF4-FFF2-40B4-BE49-F238E27FC236}">
                <a16:creationId xmlns:a16="http://schemas.microsoft.com/office/drawing/2014/main" id="{32C80401-BE56-44F3-A81B-3FB289D1D8AF}"/>
              </a:ext>
            </a:extLst>
          </p:cNvPr>
          <p:cNvCxnSpPr>
            <a:cxnSpLocks/>
          </p:cNvCxnSpPr>
          <p:nvPr/>
        </p:nvCxnSpPr>
        <p:spPr>
          <a:xfrm rot="19800005" flipV="1">
            <a:off x="1771302" y="1510045"/>
            <a:ext cx="502790" cy="290285"/>
          </a:xfrm>
          <a:prstGeom prst="line">
            <a:avLst/>
          </a:prstGeom>
          <a:ln w="3810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接點 72">
            <a:extLst>
              <a:ext uri="{FF2B5EF4-FFF2-40B4-BE49-F238E27FC236}">
                <a16:creationId xmlns:a16="http://schemas.microsoft.com/office/drawing/2014/main" id="{665AB74D-FCCA-435C-95A2-DC79CA093745}"/>
              </a:ext>
            </a:extLst>
          </p:cNvPr>
          <p:cNvCxnSpPr>
            <a:cxnSpLocks/>
          </p:cNvCxnSpPr>
          <p:nvPr/>
        </p:nvCxnSpPr>
        <p:spPr>
          <a:xfrm rot="19800005" flipH="1" flipV="1">
            <a:off x="1335874" y="1761439"/>
            <a:ext cx="502789" cy="290285"/>
          </a:xfrm>
          <a:prstGeom prst="line">
            <a:avLst/>
          </a:prstGeom>
          <a:ln w="3810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接點 73">
            <a:extLst>
              <a:ext uri="{FF2B5EF4-FFF2-40B4-BE49-F238E27FC236}">
                <a16:creationId xmlns:a16="http://schemas.microsoft.com/office/drawing/2014/main" id="{717C0BE1-F8B5-4AD5-BF47-8B20EF544D25}"/>
              </a:ext>
            </a:extLst>
          </p:cNvPr>
          <p:cNvCxnSpPr>
            <a:cxnSpLocks/>
          </p:cNvCxnSpPr>
          <p:nvPr/>
        </p:nvCxnSpPr>
        <p:spPr>
          <a:xfrm rot="19800005" flipV="1">
            <a:off x="1548378" y="1258650"/>
            <a:ext cx="58057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接點 74">
            <a:extLst>
              <a:ext uri="{FF2B5EF4-FFF2-40B4-BE49-F238E27FC236}">
                <a16:creationId xmlns:a16="http://schemas.microsoft.com/office/drawing/2014/main" id="{05BD6025-71CA-4443-B0CF-15BAAA35D2D3}"/>
              </a:ext>
            </a:extLst>
          </p:cNvPr>
          <p:cNvCxnSpPr>
            <a:cxnSpLocks/>
          </p:cNvCxnSpPr>
          <p:nvPr/>
        </p:nvCxnSpPr>
        <p:spPr>
          <a:xfrm rot="19800005" flipH="1" flipV="1">
            <a:off x="1045588" y="1548935"/>
            <a:ext cx="58057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接點 78">
            <a:extLst>
              <a:ext uri="{FF2B5EF4-FFF2-40B4-BE49-F238E27FC236}">
                <a16:creationId xmlns:a16="http://schemas.microsoft.com/office/drawing/2014/main" id="{9CDE8C64-7B0A-495C-A817-C261ECB0D50E}"/>
              </a:ext>
            </a:extLst>
          </p:cNvPr>
          <p:cNvCxnSpPr>
            <a:cxnSpLocks/>
          </p:cNvCxnSpPr>
          <p:nvPr/>
        </p:nvCxnSpPr>
        <p:spPr>
          <a:xfrm rot="18000004" flipH="1">
            <a:off x="1296983" y="2487153"/>
            <a:ext cx="290285" cy="50278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接點 79">
            <a:extLst>
              <a:ext uri="{FF2B5EF4-FFF2-40B4-BE49-F238E27FC236}">
                <a16:creationId xmlns:a16="http://schemas.microsoft.com/office/drawing/2014/main" id="{C7B42D0F-E5F2-4709-B923-3DCAB5A505B7}"/>
              </a:ext>
            </a:extLst>
          </p:cNvPr>
          <p:cNvCxnSpPr>
            <a:cxnSpLocks/>
          </p:cNvCxnSpPr>
          <p:nvPr/>
        </p:nvCxnSpPr>
        <p:spPr>
          <a:xfrm rot="18000004">
            <a:off x="1442126" y="2235759"/>
            <a:ext cx="290285" cy="50278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接點 80">
            <a:extLst>
              <a:ext uri="{FF2B5EF4-FFF2-40B4-BE49-F238E27FC236}">
                <a16:creationId xmlns:a16="http://schemas.microsoft.com/office/drawing/2014/main" id="{884F9239-9F6E-4879-9742-79FF04D5EA93}"/>
              </a:ext>
            </a:extLst>
          </p:cNvPr>
          <p:cNvCxnSpPr>
            <a:cxnSpLocks/>
          </p:cNvCxnSpPr>
          <p:nvPr/>
        </p:nvCxnSpPr>
        <p:spPr>
          <a:xfrm rot="18000004" flipV="1">
            <a:off x="1877553" y="2487154"/>
            <a:ext cx="290285" cy="5027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接點 81">
            <a:extLst>
              <a:ext uri="{FF2B5EF4-FFF2-40B4-BE49-F238E27FC236}">
                <a16:creationId xmlns:a16="http://schemas.microsoft.com/office/drawing/2014/main" id="{03DF4D34-2C64-4B08-B541-893F4CA6BF46}"/>
              </a:ext>
            </a:extLst>
          </p:cNvPr>
          <p:cNvCxnSpPr>
            <a:cxnSpLocks/>
          </p:cNvCxnSpPr>
          <p:nvPr/>
        </p:nvCxnSpPr>
        <p:spPr>
          <a:xfrm rot="18000004" flipH="1" flipV="1">
            <a:off x="1732411" y="2738548"/>
            <a:ext cx="290285" cy="5027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接點 82">
            <a:extLst>
              <a:ext uri="{FF2B5EF4-FFF2-40B4-BE49-F238E27FC236}">
                <a16:creationId xmlns:a16="http://schemas.microsoft.com/office/drawing/2014/main" id="{383B94A6-82A0-40C7-8D83-84DBC9128EEE}"/>
              </a:ext>
            </a:extLst>
          </p:cNvPr>
          <p:cNvCxnSpPr>
            <a:cxnSpLocks/>
          </p:cNvCxnSpPr>
          <p:nvPr/>
        </p:nvCxnSpPr>
        <p:spPr>
          <a:xfrm rot="18000004" flipH="1">
            <a:off x="542801" y="2342010"/>
            <a:ext cx="502788" cy="290285"/>
          </a:xfrm>
          <a:prstGeom prst="line">
            <a:avLst/>
          </a:prstGeom>
          <a:ln w="3810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接點 83">
            <a:extLst>
              <a:ext uri="{FF2B5EF4-FFF2-40B4-BE49-F238E27FC236}">
                <a16:creationId xmlns:a16="http://schemas.microsoft.com/office/drawing/2014/main" id="{67CA847B-2D1A-49CE-B9A9-DCCAD0E743BA}"/>
              </a:ext>
            </a:extLst>
          </p:cNvPr>
          <p:cNvCxnSpPr>
            <a:cxnSpLocks/>
          </p:cNvCxnSpPr>
          <p:nvPr/>
        </p:nvCxnSpPr>
        <p:spPr>
          <a:xfrm rot="18000004">
            <a:off x="794195" y="1906582"/>
            <a:ext cx="502789" cy="290285"/>
          </a:xfrm>
          <a:prstGeom prst="line">
            <a:avLst/>
          </a:prstGeom>
          <a:ln w="3810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接點 84">
            <a:extLst>
              <a:ext uri="{FF2B5EF4-FFF2-40B4-BE49-F238E27FC236}">
                <a16:creationId xmlns:a16="http://schemas.microsoft.com/office/drawing/2014/main" id="{606D4CF0-2F7E-4927-B20C-4126B9C4C4E4}"/>
              </a:ext>
            </a:extLst>
          </p:cNvPr>
          <p:cNvCxnSpPr>
            <a:cxnSpLocks/>
          </p:cNvCxnSpPr>
          <p:nvPr/>
        </p:nvCxnSpPr>
        <p:spPr>
          <a:xfrm rot="18000004" flipV="1">
            <a:off x="1045589" y="2051726"/>
            <a:ext cx="502789" cy="290284"/>
          </a:xfrm>
          <a:prstGeom prst="line">
            <a:avLst/>
          </a:prstGeom>
          <a:ln w="3810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接點 85">
            <a:extLst>
              <a:ext uri="{FF2B5EF4-FFF2-40B4-BE49-F238E27FC236}">
                <a16:creationId xmlns:a16="http://schemas.microsoft.com/office/drawing/2014/main" id="{F51B4372-A77E-4AF8-A65C-DC45E59DCF38}"/>
              </a:ext>
            </a:extLst>
          </p:cNvPr>
          <p:cNvCxnSpPr>
            <a:cxnSpLocks/>
          </p:cNvCxnSpPr>
          <p:nvPr/>
        </p:nvCxnSpPr>
        <p:spPr>
          <a:xfrm rot="18000004" flipH="1" flipV="1">
            <a:off x="794195" y="2487153"/>
            <a:ext cx="502788" cy="290284"/>
          </a:xfrm>
          <a:prstGeom prst="line">
            <a:avLst/>
          </a:prstGeom>
          <a:ln w="3810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接點 86">
            <a:extLst>
              <a:ext uri="{FF2B5EF4-FFF2-40B4-BE49-F238E27FC236}">
                <a16:creationId xmlns:a16="http://schemas.microsoft.com/office/drawing/2014/main" id="{2126CEBD-5F19-43E8-810A-8F38016A8372}"/>
              </a:ext>
            </a:extLst>
          </p:cNvPr>
          <p:cNvCxnSpPr>
            <a:cxnSpLocks/>
          </p:cNvCxnSpPr>
          <p:nvPr/>
        </p:nvCxnSpPr>
        <p:spPr>
          <a:xfrm rot="18000004" flipV="1">
            <a:off x="649052" y="1945473"/>
            <a:ext cx="58057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接點 87">
            <a:extLst>
              <a:ext uri="{FF2B5EF4-FFF2-40B4-BE49-F238E27FC236}">
                <a16:creationId xmlns:a16="http://schemas.microsoft.com/office/drawing/2014/main" id="{40E7A1B3-C226-45EF-B8DD-6B84E1C3EB94}"/>
              </a:ext>
            </a:extLst>
          </p:cNvPr>
          <p:cNvCxnSpPr>
            <a:cxnSpLocks/>
          </p:cNvCxnSpPr>
          <p:nvPr/>
        </p:nvCxnSpPr>
        <p:spPr>
          <a:xfrm rot="18000004" flipH="1" flipV="1">
            <a:off x="358767" y="2448261"/>
            <a:ext cx="58057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接點 91">
            <a:extLst>
              <a:ext uri="{FF2B5EF4-FFF2-40B4-BE49-F238E27FC236}">
                <a16:creationId xmlns:a16="http://schemas.microsoft.com/office/drawing/2014/main" id="{7AE24632-BACD-4583-BEEB-A943AF297D30}"/>
              </a:ext>
            </a:extLst>
          </p:cNvPr>
          <p:cNvCxnSpPr>
            <a:cxnSpLocks/>
          </p:cNvCxnSpPr>
          <p:nvPr/>
        </p:nvCxnSpPr>
        <p:spPr>
          <a:xfrm rot="16200000" flipH="1">
            <a:off x="1190732" y="3173976"/>
            <a:ext cx="290285" cy="50278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接點 92">
            <a:extLst>
              <a:ext uri="{FF2B5EF4-FFF2-40B4-BE49-F238E27FC236}">
                <a16:creationId xmlns:a16="http://schemas.microsoft.com/office/drawing/2014/main" id="{D98B72E3-DBF0-4F70-898B-5D09499C9CCA}"/>
              </a:ext>
            </a:extLst>
          </p:cNvPr>
          <p:cNvCxnSpPr>
            <a:cxnSpLocks/>
          </p:cNvCxnSpPr>
          <p:nvPr/>
        </p:nvCxnSpPr>
        <p:spPr>
          <a:xfrm rot="16200000">
            <a:off x="1190732" y="2883691"/>
            <a:ext cx="290285" cy="50278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接點 93">
            <a:extLst>
              <a:ext uri="{FF2B5EF4-FFF2-40B4-BE49-F238E27FC236}">
                <a16:creationId xmlns:a16="http://schemas.microsoft.com/office/drawing/2014/main" id="{9855D3F3-98B1-4A35-A191-EA3AC8CAD89C}"/>
              </a:ext>
            </a:extLst>
          </p:cNvPr>
          <p:cNvCxnSpPr>
            <a:cxnSpLocks/>
          </p:cNvCxnSpPr>
          <p:nvPr/>
        </p:nvCxnSpPr>
        <p:spPr>
          <a:xfrm rot="16200000" flipV="1">
            <a:off x="1693520" y="2883691"/>
            <a:ext cx="290285" cy="5027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接點 94">
            <a:extLst>
              <a:ext uri="{FF2B5EF4-FFF2-40B4-BE49-F238E27FC236}">
                <a16:creationId xmlns:a16="http://schemas.microsoft.com/office/drawing/2014/main" id="{2A4D89D7-77C7-404A-9DB2-AF033ACA47DF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1693521" y="3173976"/>
            <a:ext cx="290285" cy="5027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接點 95">
            <a:extLst>
              <a:ext uri="{FF2B5EF4-FFF2-40B4-BE49-F238E27FC236}">
                <a16:creationId xmlns:a16="http://schemas.microsoft.com/office/drawing/2014/main" id="{8E7DC1AD-7D5F-4401-981E-D44B228B27E9}"/>
              </a:ext>
            </a:extLst>
          </p:cNvPr>
          <p:cNvCxnSpPr>
            <a:cxnSpLocks/>
          </p:cNvCxnSpPr>
          <p:nvPr/>
        </p:nvCxnSpPr>
        <p:spPr>
          <a:xfrm rot="16200000" flipH="1">
            <a:off x="397659" y="3386479"/>
            <a:ext cx="502788" cy="290285"/>
          </a:xfrm>
          <a:prstGeom prst="line">
            <a:avLst/>
          </a:prstGeom>
          <a:ln w="3810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接點 96">
            <a:extLst>
              <a:ext uri="{FF2B5EF4-FFF2-40B4-BE49-F238E27FC236}">
                <a16:creationId xmlns:a16="http://schemas.microsoft.com/office/drawing/2014/main" id="{79844BF5-1B60-40BB-8595-EA508D5138D8}"/>
              </a:ext>
            </a:extLst>
          </p:cNvPr>
          <p:cNvCxnSpPr>
            <a:cxnSpLocks/>
          </p:cNvCxnSpPr>
          <p:nvPr/>
        </p:nvCxnSpPr>
        <p:spPr>
          <a:xfrm rot="16200000">
            <a:off x="397658" y="2883691"/>
            <a:ext cx="502789" cy="290285"/>
          </a:xfrm>
          <a:prstGeom prst="line">
            <a:avLst/>
          </a:prstGeom>
          <a:ln w="3810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接點 97">
            <a:extLst>
              <a:ext uri="{FF2B5EF4-FFF2-40B4-BE49-F238E27FC236}">
                <a16:creationId xmlns:a16="http://schemas.microsoft.com/office/drawing/2014/main" id="{B52A43D7-8630-4F38-9CA5-C872C922882F}"/>
              </a:ext>
            </a:extLst>
          </p:cNvPr>
          <p:cNvCxnSpPr>
            <a:cxnSpLocks/>
          </p:cNvCxnSpPr>
          <p:nvPr/>
        </p:nvCxnSpPr>
        <p:spPr>
          <a:xfrm rot="16200000" flipV="1">
            <a:off x="687943" y="2883691"/>
            <a:ext cx="502789" cy="290284"/>
          </a:xfrm>
          <a:prstGeom prst="line">
            <a:avLst/>
          </a:prstGeom>
          <a:ln w="3810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接點 98">
            <a:extLst>
              <a:ext uri="{FF2B5EF4-FFF2-40B4-BE49-F238E27FC236}">
                <a16:creationId xmlns:a16="http://schemas.microsoft.com/office/drawing/2014/main" id="{BABF0C33-DA8C-4A37-B3AB-C3BDEC938517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687944" y="3386480"/>
            <a:ext cx="502788" cy="290284"/>
          </a:xfrm>
          <a:prstGeom prst="line">
            <a:avLst/>
          </a:prstGeom>
          <a:ln w="3810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接點 99">
            <a:extLst>
              <a:ext uri="{FF2B5EF4-FFF2-40B4-BE49-F238E27FC236}">
                <a16:creationId xmlns:a16="http://schemas.microsoft.com/office/drawing/2014/main" id="{A639143A-7CD2-42D2-B8B1-AE0520943781}"/>
              </a:ext>
            </a:extLst>
          </p:cNvPr>
          <p:cNvCxnSpPr>
            <a:cxnSpLocks/>
          </p:cNvCxnSpPr>
          <p:nvPr/>
        </p:nvCxnSpPr>
        <p:spPr>
          <a:xfrm rot="16200000" flipV="1">
            <a:off x="213625" y="2989942"/>
            <a:ext cx="58057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接點 100">
            <a:extLst>
              <a:ext uri="{FF2B5EF4-FFF2-40B4-BE49-F238E27FC236}">
                <a16:creationId xmlns:a16="http://schemas.microsoft.com/office/drawing/2014/main" id="{67C77656-8D12-45D5-8175-E0327DB1FA3C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213625" y="3570513"/>
            <a:ext cx="58057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接點 104">
            <a:extLst>
              <a:ext uri="{FF2B5EF4-FFF2-40B4-BE49-F238E27FC236}">
                <a16:creationId xmlns:a16="http://schemas.microsoft.com/office/drawing/2014/main" id="{121247EA-00F3-4C65-8777-AEE3FB235581}"/>
              </a:ext>
            </a:extLst>
          </p:cNvPr>
          <p:cNvCxnSpPr>
            <a:cxnSpLocks/>
          </p:cNvCxnSpPr>
          <p:nvPr/>
        </p:nvCxnSpPr>
        <p:spPr>
          <a:xfrm rot="14400003" flipH="1">
            <a:off x="1442126" y="3821908"/>
            <a:ext cx="290284" cy="50278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接點 105">
            <a:extLst>
              <a:ext uri="{FF2B5EF4-FFF2-40B4-BE49-F238E27FC236}">
                <a16:creationId xmlns:a16="http://schemas.microsoft.com/office/drawing/2014/main" id="{D828029C-A7CF-46F9-B426-6E6FAC11AE48}"/>
              </a:ext>
            </a:extLst>
          </p:cNvPr>
          <p:cNvCxnSpPr>
            <a:cxnSpLocks/>
          </p:cNvCxnSpPr>
          <p:nvPr/>
        </p:nvCxnSpPr>
        <p:spPr>
          <a:xfrm rot="14400003">
            <a:off x="1296983" y="3570514"/>
            <a:ext cx="290285" cy="50278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接點 106">
            <a:extLst>
              <a:ext uri="{FF2B5EF4-FFF2-40B4-BE49-F238E27FC236}">
                <a16:creationId xmlns:a16="http://schemas.microsoft.com/office/drawing/2014/main" id="{6BAFE695-7057-4949-A255-F828B0E35715}"/>
              </a:ext>
            </a:extLst>
          </p:cNvPr>
          <p:cNvCxnSpPr>
            <a:cxnSpLocks/>
          </p:cNvCxnSpPr>
          <p:nvPr/>
        </p:nvCxnSpPr>
        <p:spPr>
          <a:xfrm rot="14400003" flipV="1">
            <a:off x="1732411" y="3319121"/>
            <a:ext cx="290285" cy="5027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接點 107">
            <a:extLst>
              <a:ext uri="{FF2B5EF4-FFF2-40B4-BE49-F238E27FC236}">
                <a16:creationId xmlns:a16="http://schemas.microsoft.com/office/drawing/2014/main" id="{1D907843-ED58-4A99-B4C2-15F3B95CF714}"/>
              </a:ext>
            </a:extLst>
          </p:cNvPr>
          <p:cNvCxnSpPr>
            <a:cxnSpLocks/>
          </p:cNvCxnSpPr>
          <p:nvPr/>
        </p:nvCxnSpPr>
        <p:spPr>
          <a:xfrm rot="14400003" flipH="1" flipV="1">
            <a:off x="1877553" y="3570515"/>
            <a:ext cx="290284" cy="5027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接點 108">
            <a:extLst>
              <a:ext uri="{FF2B5EF4-FFF2-40B4-BE49-F238E27FC236}">
                <a16:creationId xmlns:a16="http://schemas.microsoft.com/office/drawing/2014/main" id="{8BD30E8F-AD05-41BD-864F-E6EFBF62988C}"/>
              </a:ext>
            </a:extLst>
          </p:cNvPr>
          <p:cNvCxnSpPr>
            <a:cxnSpLocks/>
          </p:cNvCxnSpPr>
          <p:nvPr/>
        </p:nvCxnSpPr>
        <p:spPr>
          <a:xfrm rot="14400003" flipH="1">
            <a:off x="794195" y="4363587"/>
            <a:ext cx="502788" cy="290285"/>
          </a:xfrm>
          <a:prstGeom prst="line">
            <a:avLst/>
          </a:prstGeom>
          <a:ln w="3810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接點 109">
            <a:extLst>
              <a:ext uri="{FF2B5EF4-FFF2-40B4-BE49-F238E27FC236}">
                <a16:creationId xmlns:a16="http://schemas.microsoft.com/office/drawing/2014/main" id="{7EE5A2A7-02FD-49E3-8E9B-49A6406D6F1E}"/>
              </a:ext>
            </a:extLst>
          </p:cNvPr>
          <p:cNvCxnSpPr>
            <a:cxnSpLocks/>
          </p:cNvCxnSpPr>
          <p:nvPr/>
        </p:nvCxnSpPr>
        <p:spPr>
          <a:xfrm rot="14400003">
            <a:off x="542800" y="3928159"/>
            <a:ext cx="502789" cy="290285"/>
          </a:xfrm>
          <a:prstGeom prst="line">
            <a:avLst/>
          </a:prstGeom>
          <a:ln w="3810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接點 110">
            <a:extLst>
              <a:ext uri="{FF2B5EF4-FFF2-40B4-BE49-F238E27FC236}">
                <a16:creationId xmlns:a16="http://schemas.microsoft.com/office/drawing/2014/main" id="{85C689CB-6241-4930-ADF7-30E2F633EE89}"/>
              </a:ext>
            </a:extLst>
          </p:cNvPr>
          <p:cNvCxnSpPr>
            <a:cxnSpLocks/>
          </p:cNvCxnSpPr>
          <p:nvPr/>
        </p:nvCxnSpPr>
        <p:spPr>
          <a:xfrm rot="14400003" flipV="1">
            <a:off x="794195" y="3783018"/>
            <a:ext cx="502789" cy="290284"/>
          </a:xfrm>
          <a:prstGeom prst="line">
            <a:avLst/>
          </a:prstGeom>
          <a:ln w="3810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接點 111">
            <a:extLst>
              <a:ext uri="{FF2B5EF4-FFF2-40B4-BE49-F238E27FC236}">
                <a16:creationId xmlns:a16="http://schemas.microsoft.com/office/drawing/2014/main" id="{C13E56C9-7678-40FC-A020-25919E7ADE16}"/>
              </a:ext>
            </a:extLst>
          </p:cNvPr>
          <p:cNvCxnSpPr>
            <a:cxnSpLocks/>
          </p:cNvCxnSpPr>
          <p:nvPr/>
        </p:nvCxnSpPr>
        <p:spPr>
          <a:xfrm rot="14400003" flipH="1" flipV="1">
            <a:off x="1045589" y="4218445"/>
            <a:ext cx="502788" cy="290284"/>
          </a:xfrm>
          <a:prstGeom prst="line">
            <a:avLst/>
          </a:prstGeom>
          <a:ln w="3810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接點 112">
            <a:extLst>
              <a:ext uri="{FF2B5EF4-FFF2-40B4-BE49-F238E27FC236}">
                <a16:creationId xmlns:a16="http://schemas.microsoft.com/office/drawing/2014/main" id="{4581D0B0-8BC2-44BF-9DC7-9AFF99D2912E}"/>
              </a:ext>
            </a:extLst>
          </p:cNvPr>
          <p:cNvCxnSpPr>
            <a:cxnSpLocks/>
          </p:cNvCxnSpPr>
          <p:nvPr/>
        </p:nvCxnSpPr>
        <p:spPr>
          <a:xfrm rot="14400003" flipV="1">
            <a:off x="358767" y="4112193"/>
            <a:ext cx="58057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接點 113">
            <a:extLst>
              <a:ext uri="{FF2B5EF4-FFF2-40B4-BE49-F238E27FC236}">
                <a16:creationId xmlns:a16="http://schemas.microsoft.com/office/drawing/2014/main" id="{A44F6FC8-0DA1-4881-9F66-317DB0E59E29}"/>
              </a:ext>
            </a:extLst>
          </p:cNvPr>
          <p:cNvCxnSpPr>
            <a:cxnSpLocks/>
          </p:cNvCxnSpPr>
          <p:nvPr/>
        </p:nvCxnSpPr>
        <p:spPr>
          <a:xfrm rot="14400003" flipH="1" flipV="1">
            <a:off x="649052" y="4614981"/>
            <a:ext cx="58057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接點 117">
            <a:extLst>
              <a:ext uri="{FF2B5EF4-FFF2-40B4-BE49-F238E27FC236}">
                <a16:creationId xmlns:a16="http://schemas.microsoft.com/office/drawing/2014/main" id="{2FDEE13A-59CC-4F33-8825-5CA6A4D66212}"/>
              </a:ext>
            </a:extLst>
          </p:cNvPr>
          <p:cNvCxnSpPr>
            <a:cxnSpLocks/>
          </p:cNvCxnSpPr>
          <p:nvPr/>
        </p:nvCxnSpPr>
        <p:spPr>
          <a:xfrm rot="12600000" flipH="1">
            <a:off x="1983805" y="4257335"/>
            <a:ext cx="290284" cy="50278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接點 118">
            <a:extLst>
              <a:ext uri="{FF2B5EF4-FFF2-40B4-BE49-F238E27FC236}">
                <a16:creationId xmlns:a16="http://schemas.microsoft.com/office/drawing/2014/main" id="{C4C6D541-4F0B-49EB-9BAF-0C6938D27DAB}"/>
              </a:ext>
            </a:extLst>
          </p:cNvPr>
          <p:cNvCxnSpPr>
            <a:cxnSpLocks/>
          </p:cNvCxnSpPr>
          <p:nvPr/>
        </p:nvCxnSpPr>
        <p:spPr>
          <a:xfrm rot="12600000">
            <a:off x="1732410" y="4112193"/>
            <a:ext cx="290285" cy="50278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接點 119">
            <a:extLst>
              <a:ext uri="{FF2B5EF4-FFF2-40B4-BE49-F238E27FC236}">
                <a16:creationId xmlns:a16="http://schemas.microsoft.com/office/drawing/2014/main" id="{A2A9F807-607C-4F38-8D0A-F3BFDD9B265B}"/>
              </a:ext>
            </a:extLst>
          </p:cNvPr>
          <p:cNvCxnSpPr>
            <a:cxnSpLocks/>
          </p:cNvCxnSpPr>
          <p:nvPr/>
        </p:nvCxnSpPr>
        <p:spPr>
          <a:xfrm rot="12600000" flipV="1">
            <a:off x="1983804" y="3676766"/>
            <a:ext cx="290285" cy="5027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接點 120">
            <a:extLst>
              <a:ext uri="{FF2B5EF4-FFF2-40B4-BE49-F238E27FC236}">
                <a16:creationId xmlns:a16="http://schemas.microsoft.com/office/drawing/2014/main" id="{C8B11CA0-8C22-4439-82DD-E706FBF26AD5}"/>
              </a:ext>
            </a:extLst>
          </p:cNvPr>
          <p:cNvCxnSpPr>
            <a:cxnSpLocks/>
          </p:cNvCxnSpPr>
          <p:nvPr/>
        </p:nvCxnSpPr>
        <p:spPr>
          <a:xfrm rot="12600000" flipH="1" flipV="1">
            <a:off x="2235199" y="3821909"/>
            <a:ext cx="290284" cy="5027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接點 121">
            <a:extLst>
              <a:ext uri="{FF2B5EF4-FFF2-40B4-BE49-F238E27FC236}">
                <a16:creationId xmlns:a16="http://schemas.microsoft.com/office/drawing/2014/main" id="{85BDCD58-F92A-4AB1-90EC-7142728C32D6}"/>
              </a:ext>
            </a:extLst>
          </p:cNvPr>
          <p:cNvCxnSpPr>
            <a:cxnSpLocks/>
          </p:cNvCxnSpPr>
          <p:nvPr/>
        </p:nvCxnSpPr>
        <p:spPr>
          <a:xfrm rot="12600000" flipH="1">
            <a:off x="1626159" y="5011518"/>
            <a:ext cx="502788" cy="290285"/>
          </a:xfrm>
          <a:prstGeom prst="line">
            <a:avLst/>
          </a:prstGeom>
          <a:ln w="3810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接點 122">
            <a:extLst>
              <a:ext uri="{FF2B5EF4-FFF2-40B4-BE49-F238E27FC236}">
                <a16:creationId xmlns:a16="http://schemas.microsoft.com/office/drawing/2014/main" id="{E15568D7-0C25-465B-96BC-17AF258A341A}"/>
              </a:ext>
            </a:extLst>
          </p:cNvPr>
          <p:cNvCxnSpPr>
            <a:cxnSpLocks/>
          </p:cNvCxnSpPr>
          <p:nvPr/>
        </p:nvCxnSpPr>
        <p:spPr>
          <a:xfrm rot="12600000">
            <a:off x="1190731" y="4760124"/>
            <a:ext cx="502789" cy="290285"/>
          </a:xfrm>
          <a:prstGeom prst="line">
            <a:avLst/>
          </a:prstGeom>
          <a:ln w="3810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接點 123">
            <a:extLst>
              <a:ext uri="{FF2B5EF4-FFF2-40B4-BE49-F238E27FC236}">
                <a16:creationId xmlns:a16="http://schemas.microsoft.com/office/drawing/2014/main" id="{64D84FA5-4488-4C1C-A5A5-D1A3B31AB529}"/>
              </a:ext>
            </a:extLst>
          </p:cNvPr>
          <p:cNvCxnSpPr>
            <a:cxnSpLocks/>
          </p:cNvCxnSpPr>
          <p:nvPr/>
        </p:nvCxnSpPr>
        <p:spPr>
          <a:xfrm rot="12600000" flipV="1">
            <a:off x="1335873" y="4508730"/>
            <a:ext cx="502789" cy="290284"/>
          </a:xfrm>
          <a:prstGeom prst="line">
            <a:avLst/>
          </a:prstGeom>
          <a:ln w="3810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線接點 124">
            <a:extLst>
              <a:ext uri="{FF2B5EF4-FFF2-40B4-BE49-F238E27FC236}">
                <a16:creationId xmlns:a16="http://schemas.microsoft.com/office/drawing/2014/main" id="{40134904-B725-42D4-9835-FB841918AE5F}"/>
              </a:ext>
            </a:extLst>
          </p:cNvPr>
          <p:cNvCxnSpPr>
            <a:cxnSpLocks/>
          </p:cNvCxnSpPr>
          <p:nvPr/>
        </p:nvCxnSpPr>
        <p:spPr>
          <a:xfrm rot="12600000" flipH="1" flipV="1">
            <a:off x="1771301" y="4760124"/>
            <a:ext cx="502788" cy="290284"/>
          </a:xfrm>
          <a:prstGeom prst="line">
            <a:avLst/>
          </a:prstGeom>
          <a:ln w="3810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線接點 125">
            <a:extLst>
              <a:ext uri="{FF2B5EF4-FFF2-40B4-BE49-F238E27FC236}">
                <a16:creationId xmlns:a16="http://schemas.microsoft.com/office/drawing/2014/main" id="{03A5D4AB-743F-4EFE-8F3B-0799412E0E99}"/>
              </a:ext>
            </a:extLst>
          </p:cNvPr>
          <p:cNvCxnSpPr>
            <a:cxnSpLocks/>
          </p:cNvCxnSpPr>
          <p:nvPr/>
        </p:nvCxnSpPr>
        <p:spPr>
          <a:xfrm rot="12600000" flipV="1">
            <a:off x="1045588" y="5011518"/>
            <a:ext cx="58057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接點 126">
            <a:extLst>
              <a:ext uri="{FF2B5EF4-FFF2-40B4-BE49-F238E27FC236}">
                <a16:creationId xmlns:a16="http://schemas.microsoft.com/office/drawing/2014/main" id="{C20D451A-89C3-4E1E-A5C3-00ECAFA0DB99}"/>
              </a:ext>
            </a:extLst>
          </p:cNvPr>
          <p:cNvCxnSpPr>
            <a:cxnSpLocks/>
          </p:cNvCxnSpPr>
          <p:nvPr/>
        </p:nvCxnSpPr>
        <p:spPr>
          <a:xfrm rot="12600000" flipH="1" flipV="1">
            <a:off x="1548377" y="5301803"/>
            <a:ext cx="58057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接點 130">
            <a:extLst>
              <a:ext uri="{FF2B5EF4-FFF2-40B4-BE49-F238E27FC236}">
                <a16:creationId xmlns:a16="http://schemas.microsoft.com/office/drawing/2014/main" id="{AFDFD06E-BC8D-4A4A-8581-0BC6E2B62833}"/>
              </a:ext>
            </a:extLst>
          </p:cNvPr>
          <p:cNvCxnSpPr>
            <a:cxnSpLocks/>
          </p:cNvCxnSpPr>
          <p:nvPr/>
        </p:nvCxnSpPr>
        <p:spPr>
          <a:xfrm rot="10800002" flipH="1">
            <a:off x="2670627" y="4363587"/>
            <a:ext cx="290285" cy="50278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接點 131">
            <a:extLst>
              <a:ext uri="{FF2B5EF4-FFF2-40B4-BE49-F238E27FC236}">
                <a16:creationId xmlns:a16="http://schemas.microsoft.com/office/drawing/2014/main" id="{B13A65D2-455B-406E-9CAB-E8BF82484BB3}"/>
              </a:ext>
            </a:extLst>
          </p:cNvPr>
          <p:cNvCxnSpPr>
            <a:cxnSpLocks/>
          </p:cNvCxnSpPr>
          <p:nvPr/>
        </p:nvCxnSpPr>
        <p:spPr>
          <a:xfrm rot="10800002">
            <a:off x="2380342" y="4363587"/>
            <a:ext cx="290285" cy="50278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接點 132">
            <a:extLst>
              <a:ext uri="{FF2B5EF4-FFF2-40B4-BE49-F238E27FC236}">
                <a16:creationId xmlns:a16="http://schemas.microsoft.com/office/drawing/2014/main" id="{238F948C-4A21-4DAA-BB2B-27D0BB046460}"/>
              </a:ext>
            </a:extLst>
          </p:cNvPr>
          <p:cNvCxnSpPr>
            <a:cxnSpLocks/>
          </p:cNvCxnSpPr>
          <p:nvPr/>
        </p:nvCxnSpPr>
        <p:spPr>
          <a:xfrm rot="10800002" flipV="1">
            <a:off x="2380342" y="3860799"/>
            <a:ext cx="290285" cy="5027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線接點 133">
            <a:extLst>
              <a:ext uri="{FF2B5EF4-FFF2-40B4-BE49-F238E27FC236}">
                <a16:creationId xmlns:a16="http://schemas.microsoft.com/office/drawing/2014/main" id="{2823A9A1-9594-478B-BA76-44E872B3426D}"/>
              </a:ext>
            </a:extLst>
          </p:cNvPr>
          <p:cNvCxnSpPr>
            <a:cxnSpLocks/>
          </p:cNvCxnSpPr>
          <p:nvPr/>
        </p:nvCxnSpPr>
        <p:spPr>
          <a:xfrm rot="10800002" flipH="1" flipV="1">
            <a:off x="2670627" y="3860799"/>
            <a:ext cx="290285" cy="5027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接點 134">
            <a:extLst>
              <a:ext uri="{FF2B5EF4-FFF2-40B4-BE49-F238E27FC236}">
                <a16:creationId xmlns:a16="http://schemas.microsoft.com/office/drawing/2014/main" id="{9E163208-378F-430F-8869-AC14F9AF6AC2}"/>
              </a:ext>
            </a:extLst>
          </p:cNvPr>
          <p:cNvCxnSpPr>
            <a:cxnSpLocks/>
          </p:cNvCxnSpPr>
          <p:nvPr/>
        </p:nvCxnSpPr>
        <p:spPr>
          <a:xfrm rot="10800002" flipH="1">
            <a:off x="2670627" y="5156661"/>
            <a:ext cx="502788" cy="290285"/>
          </a:xfrm>
          <a:prstGeom prst="line">
            <a:avLst/>
          </a:prstGeom>
          <a:ln w="3810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接點 135">
            <a:extLst>
              <a:ext uri="{FF2B5EF4-FFF2-40B4-BE49-F238E27FC236}">
                <a16:creationId xmlns:a16="http://schemas.microsoft.com/office/drawing/2014/main" id="{EEC8D4CB-AC68-43FC-9C05-68A75C35A262}"/>
              </a:ext>
            </a:extLst>
          </p:cNvPr>
          <p:cNvCxnSpPr>
            <a:cxnSpLocks/>
          </p:cNvCxnSpPr>
          <p:nvPr/>
        </p:nvCxnSpPr>
        <p:spPr>
          <a:xfrm rot="10800002">
            <a:off x="2167837" y="5156660"/>
            <a:ext cx="502789" cy="290285"/>
          </a:xfrm>
          <a:prstGeom prst="line">
            <a:avLst/>
          </a:prstGeom>
          <a:ln w="3810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接點 136">
            <a:extLst>
              <a:ext uri="{FF2B5EF4-FFF2-40B4-BE49-F238E27FC236}">
                <a16:creationId xmlns:a16="http://schemas.microsoft.com/office/drawing/2014/main" id="{3EE61C78-2030-4DD0-A7A9-5C8747E29B1D}"/>
              </a:ext>
            </a:extLst>
          </p:cNvPr>
          <p:cNvCxnSpPr>
            <a:cxnSpLocks/>
          </p:cNvCxnSpPr>
          <p:nvPr/>
        </p:nvCxnSpPr>
        <p:spPr>
          <a:xfrm rot="10800002" flipV="1">
            <a:off x="2167838" y="4866376"/>
            <a:ext cx="502789" cy="290284"/>
          </a:xfrm>
          <a:prstGeom prst="line">
            <a:avLst/>
          </a:prstGeom>
          <a:ln w="3810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接點 137">
            <a:extLst>
              <a:ext uri="{FF2B5EF4-FFF2-40B4-BE49-F238E27FC236}">
                <a16:creationId xmlns:a16="http://schemas.microsoft.com/office/drawing/2014/main" id="{ADDB7524-04EE-43B3-8C79-393764486A55}"/>
              </a:ext>
            </a:extLst>
          </p:cNvPr>
          <p:cNvCxnSpPr>
            <a:cxnSpLocks/>
          </p:cNvCxnSpPr>
          <p:nvPr/>
        </p:nvCxnSpPr>
        <p:spPr>
          <a:xfrm rot="10800002" flipH="1" flipV="1">
            <a:off x="2670627" y="4866376"/>
            <a:ext cx="502788" cy="290284"/>
          </a:xfrm>
          <a:prstGeom prst="line">
            <a:avLst/>
          </a:prstGeom>
          <a:ln w="3810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接點 138">
            <a:extLst>
              <a:ext uri="{FF2B5EF4-FFF2-40B4-BE49-F238E27FC236}">
                <a16:creationId xmlns:a16="http://schemas.microsoft.com/office/drawing/2014/main" id="{A1A03443-59D8-4724-8F15-18689C9AA6CD}"/>
              </a:ext>
            </a:extLst>
          </p:cNvPr>
          <p:cNvCxnSpPr>
            <a:cxnSpLocks/>
          </p:cNvCxnSpPr>
          <p:nvPr/>
        </p:nvCxnSpPr>
        <p:spPr>
          <a:xfrm rot="10800002" flipV="1">
            <a:off x="2090056" y="5446946"/>
            <a:ext cx="58057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接點 139">
            <a:extLst>
              <a:ext uri="{FF2B5EF4-FFF2-40B4-BE49-F238E27FC236}">
                <a16:creationId xmlns:a16="http://schemas.microsoft.com/office/drawing/2014/main" id="{AA05CCCB-C84F-4145-AA72-503E5712F51E}"/>
              </a:ext>
            </a:extLst>
          </p:cNvPr>
          <p:cNvCxnSpPr>
            <a:cxnSpLocks/>
          </p:cNvCxnSpPr>
          <p:nvPr/>
        </p:nvCxnSpPr>
        <p:spPr>
          <a:xfrm rot="10800002" flipH="1" flipV="1">
            <a:off x="2670627" y="5446946"/>
            <a:ext cx="58057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接點 143">
            <a:extLst>
              <a:ext uri="{FF2B5EF4-FFF2-40B4-BE49-F238E27FC236}">
                <a16:creationId xmlns:a16="http://schemas.microsoft.com/office/drawing/2014/main" id="{5E5B2E79-06D1-4F82-9797-8177CF3FF601}"/>
              </a:ext>
            </a:extLst>
          </p:cNvPr>
          <p:cNvCxnSpPr>
            <a:cxnSpLocks/>
          </p:cNvCxnSpPr>
          <p:nvPr/>
        </p:nvCxnSpPr>
        <p:spPr>
          <a:xfrm rot="8999999" flipH="1">
            <a:off x="3318559" y="4112193"/>
            <a:ext cx="290285" cy="50278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線接點 144">
            <a:extLst>
              <a:ext uri="{FF2B5EF4-FFF2-40B4-BE49-F238E27FC236}">
                <a16:creationId xmlns:a16="http://schemas.microsoft.com/office/drawing/2014/main" id="{8E459518-5203-4A3F-AC1E-B5001E130E37}"/>
              </a:ext>
            </a:extLst>
          </p:cNvPr>
          <p:cNvCxnSpPr>
            <a:cxnSpLocks/>
          </p:cNvCxnSpPr>
          <p:nvPr/>
        </p:nvCxnSpPr>
        <p:spPr>
          <a:xfrm rot="8999999">
            <a:off x="3067164" y="4257336"/>
            <a:ext cx="290285" cy="50278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接點 145">
            <a:extLst>
              <a:ext uri="{FF2B5EF4-FFF2-40B4-BE49-F238E27FC236}">
                <a16:creationId xmlns:a16="http://schemas.microsoft.com/office/drawing/2014/main" id="{EA03442C-3C7B-45B8-98C8-4D7A91C4A5B8}"/>
              </a:ext>
            </a:extLst>
          </p:cNvPr>
          <p:cNvCxnSpPr>
            <a:cxnSpLocks/>
          </p:cNvCxnSpPr>
          <p:nvPr/>
        </p:nvCxnSpPr>
        <p:spPr>
          <a:xfrm rot="8999999" flipV="1">
            <a:off x="2815770" y="3821909"/>
            <a:ext cx="290285" cy="5027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線接點 146">
            <a:extLst>
              <a:ext uri="{FF2B5EF4-FFF2-40B4-BE49-F238E27FC236}">
                <a16:creationId xmlns:a16="http://schemas.microsoft.com/office/drawing/2014/main" id="{09567F33-C340-4F27-A67F-3F08EC9E4565}"/>
              </a:ext>
            </a:extLst>
          </p:cNvPr>
          <p:cNvCxnSpPr>
            <a:cxnSpLocks/>
          </p:cNvCxnSpPr>
          <p:nvPr/>
        </p:nvCxnSpPr>
        <p:spPr>
          <a:xfrm rot="8999999" flipH="1" flipV="1">
            <a:off x="3067165" y="3676766"/>
            <a:ext cx="290285" cy="5027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線接點 147">
            <a:extLst>
              <a:ext uri="{FF2B5EF4-FFF2-40B4-BE49-F238E27FC236}">
                <a16:creationId xmlns:a16="http://schemas.microsoft.com/office/drawing/2014/main" id="{D6061DC3-A078-4784-A80C-8E8014A189A3}"/>
              </a:ext>
            </a:extLst>
          </p:cNvPr>
          <p:cNvCxnSpPr>
            <a:cxnSpLocks/>
          </p:cNvCxnSpPr>
          <p:nvPr/>
        </p:nvCxnSpPr>
        <p:spPr>
          <a:xfrm rot="8999999" flipH="1">
            <a:off x="3647735" y="4760124"/>
            <a:ext cx="502788" cy="290285"/>
          </a:xfrm>
          <a:prstGeom prst="line">
            <a:avLst/>
          </a:prstGeom>
          <a:ln w="3810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接點 148">
            <a:extLst>
              <a:ext uri="{FF2B5EF4-FFF2-40B4-BE49-F238E27FC236}">
                <a16:creationId xmlns:a16="http://schemas.microsoft.com/office/drawing/2014/main" id="{B90665B4-4280-43E1-9C0D-023F7D95E1ED}"/>
              </a:ext>
            </a:extLst>
          </p:cNvPr>
          <p:cNvCxnSpPr>
            <a:cxnSpLocks/>
          </p:cNvCxnSpPr>
          <p:nvPr/>
        </p:nvCxnSpPr>
        <p:spPr>
          <a:xfrm rot="8999999">
            <a:off x="3212307" y="5011518"/>
            <a:ext cx="502789" cy="290285"/>
          </a:xfrm>
          <a:prstGeom prst="line">
            <a:avLst/>
          </a:prstGeom>
          <a:ln w="3810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接點 149">
            <a:extLst>
              <a:ext uri="{FF2B5EF4-FFF2-40B4-BE49-F238E27FC236}">
                <a16:creationId xmlns:a16="http://schemas.microsoft.com/office/drawing/2014/main" id="{6D3A790C-3378-48E9-9BE4-E1EB85792616}"/>
              </a:ext>
            </a:extLst>
          </p:cNvPr>
          <p:cNvCxnSpPr>
            <a:cxnSpLocks/>
          </p:cNvCxnSpPr>
          <p:nvPr/>
        </p:nvCxnSpPr>
        <p:spPr>
          <a:xfrm rot="8999999" flipV="1">
            <a:off x="3067164" y="4760125"/>
            <a:ext cx="502789" cy="290284"/>
          </a:xfrm>
          <a:prstGeom prst="line">
            <a:avLst/>
          </a:prstGeom>
          <a:ln w="3810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線接點 150">
            <a:extLst>
              <a:ext uri="{FF2B5EF4-FFF2-40B4-BE49-F238E27FC236}">
                <a16:creationId xmlns:a16="http://schemas.microsoft.com/office/drawing/2014/main" id="{F937A9EF-950B-4192-855A-FB5CD3502B61}"/>
              </a:ext>
            </a:extLst>
          </p:cNvPr>
          <p:cNvCxnSpPr>
            <a:cxnSpLocks/>
          </p:cNvCxnSpPr>
          <p:nvPr/>
        </p:nvCxnSpPr>
        <p:spPr>
          <a:xfrm rot="8999999" flipH="1" flipV="1">
            <a:off x="3502592" y="4508730"/>
            <a:ext cx="502788" cy="290284"/>
          </a:xfrm>
          <a:prstGeom prst="line">
            <a:avLst/>
          </a:prstGeom>
          <a:ln w="3810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線接點 151">
            <a:extLst>
              <a:ext uri="{FF2B5EF4-FFF2-40B4-BE49-F238E27FC236}">
                <a16:creationId xmlns:a16="http://schemas.microsoft.com/office/drawing/2014/main" id="{074F5980-E163-4290-B5DB-6C5CABDAEDB0}"/>
              </a:ext>
            </a:extLst>
          </p:cNvPr>
          <p:cNvCxnSpPr>
            <a:cxnSpLocks/>
          </p:cNvCxnSpPr>
          <p:nvPr/>
        </p:nvCxnSpPr>
        <p:spPr>
          <a:xfrm rot="8999999" flipV="1">
            <a:off x="3212307" y="5301804"/>
            <a:ext cx="58057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線接點 152">
            <a:extLst>
              <a:ext uri="{FF2B5EF4-FFF2-40B4-BE49-F238E27FC236}">
                <a16:creationId xmlns:a16="http://schemas.microsoft.com/office/drawing/2014/main" id="{E0DAE8F1-2536-413E-858F-309741357BBC}"/>
              </a:ext>
            </a:extLst>
          </p:cNvPr>
          <p:cNvCxnSpPr>
            <a:cxnSpLocks/>
          </p:cNvCxnSpPr>
          <p:nvPr/>
        </p:nvCxnSpPr>
        <p:spPr>
          <a:xfrm rot="8999999" flipH="1" flipV="1">
            <a:off x="3715096" y="5011518"/>
            <a:ext cx="58057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線接點 156">
            <a:extLst>
              <a:ext uri="{FF2B5EF4-FFF2-40B4-BE49-F238E27FC236}">
                <a16:creationId xmlns:a16="http://schemas.microsoft.com/office/drawing/2014/main" id="{FB04CFFF-9FA3-4C5C-8D2C-DA918672A929}"/>
              </a:ext>
            </a:extLst>
          </p:cNvPr>
          <p:cNvCxnSpPr>
            <a:cxnSpLocks/>
          </p:cNvCxnSpPr>
          <p:nvPr/>
        </p:nvCxnSpPr>
        <p:spPr>
          <a:xfrm rot="7199995" flipH="1">
            <a:off x="3753988" y="3570513"/>
            <a:ext cx="290285" cy="50279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線接點 157">
            <a:extLst>
              <a:ext uri="{FF2B5EF4-FFF2-40B4-BE49-F238E27FC236}">
                <a16:creationId xmlns:a16="http://schemas.microsoft.com/office/drawing/2014/main" id="{6CCE49FC-D09C-4506-A980-1C373F52F153}"/>
              </a:ext>
            </a:extLst>
          </p:cNvPr>
          <p:cNvCxnSpPr>
            <a:cxnSpLocks/>
          </p:cNvCxnSpPr>
          <p:nvPr/>
        </p:nvCxnSpPr>
        <p:spPr>
          <a:xfrm rot="7199995">
            <a:off x="3608846" y="3821907"/>
            <a:ext cx="290286" cy="50279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接點 158">
            <a:extLst>
              <a:ext uri="{FF2B5EF4-FFF2-40B4-BE49-F238E27FC236}">
                <a16:creationId xmlns:a16="http://schemas.microsoft.com/office/drawing/2014/main" id="{6D1599C2-57CF-4269-B127-B723339F8D6D}"/>
              </a:ext>
            </a:extLst>
          </p:cNvPr>
          <p:cNvCxnSpPr>
            <a:cxnSpLocks/>
          </p:cNvCxnSpPr>
          <p:nvPr/>
        </p:nvCxnSpPr>
        <p:spPr>
          <a:xfrm rot="7199995" flipV="1">
            <a:off x="3173417" y="3570514"/>
            <a:ext cx="290286" cy="50278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線接點 159">
            <a:extLst>
              <a:ext uri="{FF2B5EF4-FFF2-40B4-BE49-F238E27FC236}">
                <a16:creationId xmlns:a16="http://schemas.microsoft.com/office/drawing/2014/main" id="{15B1C73D-20D6-444E-9F3C-15C707316095}"/>
              </a:ext>
            </a:extLst>
          </p:cNvPr>
          <p:cNvCxnSpPr>
            <a:cxnSpLocks/>
          </p:cNvCxnSpPr>
          <p:nvPr/>
        </p:nvCxnSpPr>
        <p:spPr>
          <a:xfrm rot="7199995" flipH="1" flipV="1">
            <a:off x="3318560" y="3319119"/>
            <a:ext cx="290285" cy="50278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接點 160">
            <a:extLst>
              <a:ext uri="{FF2B5EF4-FFF2-40B4-BE49-F238E27FC236}">
                <a16:creationId xmlns:a16="http://schemas.microsoft.com/office/drawing/2014/main" id="{95710AD2-7173-4108-98A5-61FE2A26C691}"/>
              </a:ext>
            </a:extLst>
          </p:cNvPr>
          <p:cNvCxnSpPr>
            <a:cxnSpLocks/>
          </p:cNvCxnSpPr>
          <p:nvPr/>
        </p:nvCxnSpPr>
        <p:spPr>
          <a:xfrm rot="7199995" flipH="1">
            <a:off x="4295668" y="3928158"/>
            <a:ext cx="502789" cy="290286"/>
          </a:xfrm>
          <a:prstGeom prst="line">
            <a:avLst/>
          </a:prstGeom>
          <a:ln w="3810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線接點 161">
            <a:extLst>
              <a:ext uri="{FF2B5EF4-FFF2-40B4-BE49-F238E27FC236}">
                <a16:creationId xmlns:a16="http://schemas.microsoft.com/office/drawing/2014/main" id="{1FC8C025-8C06-4050-8B62-73E302243E68}"/>
              </a:ext>
            </a:extLst>
          </p:cNvPr>
          <p:cNvCxnSpPr>
            <a:cxnSpLocks/>
          </p:cNvCxnSpPr>
          <p:nvPr/>
        </p:nvCxnSpPr>
        <p:spPr>
          <a:xfrm rot="7199995">
            <a:off x="4044274" y="4363587"/>
            <a:ext cx="502790" cy="290286"/>
          </a:xfrm>
          <a:prstGeom prst="line">
            <a:avLst/>
          </a:prstGeom>
          <a:ln w="3810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線接點 162">
            <a:extLst>
              <a:ext uri="{FF2B5EF4-FFF2-40B4-BE49-F238E27FC236}">
                <a16:creationId xmlns:a16="http://schemas.microsoft.com/office/drawing/2014/main" id="{D22A6D0F-3A9B-447F-A358-BD5CF5E149D0}"/>
              </a:ext>
            </a:extLst>
          </p:cNvPr>
          <p:cNvCxnSpPr>
            <a:cxnSpLocks/>
          </p:cNvCxnSpPr>
          <p:nvPr/>
        </p:nvCxnSpPr>
        <p:spPr>
          <a:xfrm rot="7199995" flipV="1">
            <a:off x="3792879" y="4218445"/>
            <a:ext cx="502790" cy="290285"/>
          </a:xfrm>
          <a:prstGeom prst="line">
            <a:avLst/>
          </a:prstGeom>
          <a:ln w="3810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線接點 163">
            <a:extLst>
              <a:ext uri="{FF2B5EF4-FFF2-40B4-BE49-F238E27FC236}">
                <a16:creationId xmlns:a16="http://schemas.microsoft.com/office/drawing/2014/main" id="{D67EB9C6-5638-43B0-A8BE-8471A0224968}"/>
              </a:ext>
            </a:extLst>
          </p:cNvPr>
          <p:cNvCxnSpPr>
            <a:cxnSpLocks/>
          </p:cNvCxnSpPr>
          <p:nvPr/>
        </p:nvCxnSpPr>
        <p:spPr>
          <a:xfrm rot="7199995" flipH="1" flipV="1">
            <a:off x="4044274" y="3783016"/>
            <a:ext cx="502789" cy="290285"/>
          </a:xfrm>
          <a:prstGeom prst="line">
            <a:avLst/>
          </a:prstGeom>
          <a:ln w="3810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線接點 164">
            <a:extLst>
              <a:ext uri="{FF2B5EF4-FFF2-40B4-BE49-F238E27FC236}">
                <a16:creationId xmlns:a16="http://schemas.microsoft.com/office/drawing/2014/main" id="{0ADB5442-C665-4551-A044-79C4A406C84A}"/>
              </a:ext>
            </a:extLst>
          </p:cNvPr>
          <p:cNvCxnSpPr>
            <a:cxnSpLocks/>
          </p:cNvCxnSpPr>
          <p:nvPr/>
        </p:nvCxnSpPr>
        <p:spPr>
          <a:xfrm rot="7199995" flipV="1">
            <a:off x="4111635" y="4614981"/>
            <a:ext cx="58057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線接點 165">
            <a:extLst>
              <a:ext uri="{FF2B5EF4-FFF2-40B4-BE49-F238E27FC236}">
                <a16:creationId xmlns:a16="http://schemas.microsoft.com/office/drawing/2014/main" id="{28B8E03B-AF72-42F9-B226-7028EFE65DC6}"/>
              </a:ext>
            </a:extLst>
          </p:cNvPr>
          <p:cNvCxnSpPr>
            <a:cxnSpLocks/>
          </p:cNvCxnSpPr>
          <p:nvPr/>
        </p:nvCxnSpPr>
        <p:spPr>
          <a:xfrm rot="7199995" flipH="1" flipV="1">
            <a:off x="4401921" y="4112192"/>
            <a:ext cx="58057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3" name="群組 452">
            <a:extLst>
              <a:ext uri="{FF2B5EF4-FFF2-40B4-BE49-F238E27FC236}">
                <a16:creationId xmlns:a16="http://schemas.microsoft.com/office/drawing/2014/main" id="{20BC3B5A-6CFA-49DF-B9D8-78D24BEDD1AA}"/>
              </a:ext>
            </a:extLst>
          </p:cNvPr>
          <p:cNvGrpSpPr/>
          <p:nvPr/>
        </p:nvGrpSpPr>
        <p:grpSpPr>
          <a:xfrm>
            <a:off x="503909" y="1113506"/>
            <a:ext cx="4333440" cy="4333440"/>
            <a:chOff x="503909" y="1113506"/>
            <a:chExt cx="4333440" cy="4333440"/>
          </a:xfrm>
        </p:grpSpPr>
        <p:sp>
          <p:nvSpPr>
            <p:cNvPr id="271" name="手繪多邊形: 圖案 270">
              <a:extLst>
                <a:ext uri="{FF2B5EF4-FFF2-40B4-BE49-F238E27FC236}">
                  <a16:creationId xmlns:a16="http://schemas.microsoft.com/office/drawing/2014/main" id="{2C48D824-962E-46E8-980B-3E3BE7BE2AC7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2670626" y="3280229"/>
              <a:ext cx="1083361" cy="290286"/>
            </a:xfrm>
            <a:custGeom>
              <a:avLst/>
              <a:gdLst>
                <a:gd name="connsiteX0" fmla="*/ 0 w 1083361"/>
                <a:gd name="connsiteY0" fmla="*/ 0 h 290286"/>
                <a:gd name="connsiteX1" fmla="*/ 580572 w 1083361"/>
                <a:gd name="connsiteY1" fmla="*/ 0 h 290286"/>
                <a:gd name="connsiteX2" fmla="*/ 1083361 w 1083361"/>
                <a:gd name="connsiteY2" fmla="*/ 290286 h 290286"/>
                <a:gd name="connsiteX3" fmla="*/ 502790 w 1083361"/>
                <a:gd name="connsiteY3" fmla="*/ 290285 h 290286"/>
                <a:gd name="connsiteX4" fmla="*/ 0 w 1083361"/>
                <a:gd name="connsiteY4" fmla="*/ 0 h 290286"/>
                <a:gd name="connsiteX5" fmla="*/ 0 w 1083361"/>
                <a:gd name="connsiteY5" fmla="*/ 0 h 290286"/>
                <a:gd name="connsiteX0" fmla="*/ 0 w 1083361"/>
                <a:gd name="connsiteY0" fmla="*/ 0 h 290286"/>
                <a:gd name="connsiteX1" fmla="*/ 580572 w 1083361"/>
                <a:gd name="connsiteY1" fmla="*/ 0 h 290286"/>
                <a:gd name="connsiteX2" fmla="*/ 1083361 w 1083361"/>
                <a:gd name="connsiteY2" fmla="*/ 290286 h 290286"/>
                <a:gd name="connsiteX3" fmla="*/ 502790 w 1083361"/>
                <a:gd name="connsiteY3" fmla="*/ 290285 h 290286"/>
                <a:gd name="connsiteX4" fmla="*/ 0 w 1083361"/>
                <a:gd name="connsiteY4" fmla="*/ 0 h 29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83361" h="290286">
                  <a:moveTo>
                    <a:pt x="0" y="0"/>
                  </a:moveTo>
                  <a:lnTo>
                    <a:pt x="580572" y="0"/>
                  </a:lnTo>
                  <a:lnTo>
                    <a:pt x="1083361" y="290286"/>
                  </a:lnTo>
                  <a:lnTo>
                    <a:pt x="502790" y="2902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73" name="手繪多邊形: 圖案 272">
              <a:extLst>
                <a:ext uri="{FF2B5EF4-FFF2-40B4-BE49-F238E27FC236}">
                  <a16:creationId xmlns:a16="http://schemas.microsoft.com/office/drawing/2014/main" id="{176C13EA-19A6-4A90-B969-FBEA94B98413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2670626" y="2989943"/>
              <a:ext cx="1083361" cy="290286"/>
            </a:xfrm>
            <a:custGeom>
              <a:avLst/>
              <a:gdLst>
                <a:gd name="connsiteX0" fmla="*/ 580572 w 1083361"/>
                <a:gd name="connsiteY0" fmla="*/ 290286 h 290286"/>
                <a:gd name="connsiteX1" fmla="*/ 0 w 1083361"/>
                <a:gd name="connsiteY1" fmla="*/ 290286 h 290286"/>
                <a:gd name="connsiteX2" fmla="*/ 502790 w 1083361"/>
                <a:gd name="connsiteY2" fmla="*/ 0 h 290286"/>
                <a:gd name="connsiteX3" fmla="*/ 1083361 w 1083361"/>
                <a:gd name="connsiteY3" fmla="*/ 0 h 290286"/>
                <a:gd name="connsiteX4" fmla="*/ 580572 w 1083361"/>
                <a:gd name="connsiteY4" fmla="*/ 290286 h 290286"/>
                <a:gd name="connsiteX5" fmla="*/ 580572 w 1083361"/>
                <a:gd name="connsiteY5" fmla="*/ 290286 h 290286"/>
                <a:gd name="connsiteX0" fmla="*/ 580572 w 1083361"/>
                <a:gd name="connsiteY0" fmla="*/ 290286 h 290286"/>
                <a:gd name="connsiteX1" fmla="*/ 0 w 1083361"/>
                <a:gd name="connsiteY1" fmla="*/ 290286 h 290286"/>
                <a:gd name="connsiteX2" fmla="*/ 502790 w 1083361"/>
                <a:gd name="connsiteY2" fmla="*/ 0 h 290286"/>
                <a:gd name="connsiteX3" fmla="*/ 1083361 w 1083361"/>
                <a:gd name="connsiteY3" fmla="*/ 0 h 290286"/>
                <a:gd name="connsiteX4" fmla="*/ 580572 w 1083361"/>
                <a:gd name="connsiteY4" fmla="*/ 290286 h 29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83361" h="290286">
                  <a:moveTo>
                    <a:pt x="580572" y="290286"/>
                  </a:moveTo>
                  <a:lnTo>
                    <a:pt x="0" y="290286"/>
                  </a:lnTo>
                  <a:lnTo>
                    <a:pt x="502790" y="0"/>
                  </a:lnTo>
                  <a:lnTo>
                    <a:pt x="1083361" y="0"/>
                  </a:lnTo>
                  <a:lnTo>
                    <a:pt x="580572" y="290286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76" name="手繪多邊形: 圖案 275">
              <a:extLst>
                <a:ext uri="{FF2B5EF4-FFF2-40B4-BE49-F238E27FC236}">
                  <a16:creationId xmlns:a16="http://schemas.microsoft.com/office/drawing/2014/main" id="{C6F2E8B3-0430-4E77-9F15-EAA9FEBB8126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2670627" y="2487153"/>
              <a:ext cx="793076" cy="793075"/>
            </a:xfrm>
            <a:custGeom>
              <a:avLst/>
              <a:gdLst>
                <a:gd name="connsiteX0" fmla="*/ 502790 w 793076"/>
                <a:gd name="connsiteY0" fmla="*/ 502789 h 793075"/>
                <a:gd name="connsiteX1" fmla="*/ 0 w 793076"/>
                <a:gd name="connsiteY1" fmla="*/ 793075 h 793075"/>
                <a:gd name="connsiteX2" fmla="*/ 290286 w 793076"/>
                <a:gd name="connsiteY2" fmla="*/ 290285 h 793075"/>
                <a:gd name="connsiteX3" fmla="*/ 793076 w 793076"/>
                <a:gd name="connsiteY3" fmla="*/ 0 h 793075"/>
                <a:gd name="connsiteX4" fmla="*/ 502790 w 793076"/>
                <a:gd name="connsiteY4" fmla="*/ 502789 h 793075"/>
                <a:gd name="connsiteX5" fmla="*/ 502790 w 793076"/>
                <a:gd name="connsiteY5" fmla="*/ 502789 h 793075"/>
                <a:gd name="connsiteX0" fmla="*/ 502790 w 793076"/>
                <a:gd name="connsiteY0" fmla="*/ 502789 h 793075"/>
                <a:gd name="connsiteX1" fmla="*/ 0 w 793076"/>
                <a:gd name="connsiteY1" fmla="*/ 793075 h 793075"/>
                <a:gd name="connsiteX2" fmla="*/ 290286 w 793076"/>
                <a:gd name="connsiteY2" fmla="*/ 290285 h 793075"/>
                <a:gd name="connsiteX3" fmla="*/ 793076 w 793076"/>
                <a:gd name="connsiteY3" fmla="*/ 0 h 793075"/>
                <a:gd name="connsiteX4" fmla="*/ 502790 w 793076"/>
                <a:gd name="connsiteY4" fmla="*/ 502789 h 79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3076" h="793075">
                  <a:moveTo>
                    <a:pt x="502790" y="502789"/>
                  </a:moveTo>
                  <a:lnTo>
                    <a:pt x="0" y="793075"/>
                  </a:lnTo>
                  <a:lnTo>
                    <a:pt x="290286" y="290285"/>
                  </a:lnTo>
                  <a:lnTo>
                    <a:pt x="793076" y="0"/>
                  </a:lnTo>
                  <a:lnTo>
                    <a:pt x="502790" y="502789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79" name="手繪多邊形: 圖案 278">
              <a:extLst>
                <a:ext uri="{FF2B5EF4-FFF2-40B4-BE49-F238E27FC236}">
                  <a16:creationId xmlns:a16="http://schemas.microsoft.com/office/drawing/2014/main" id="{00A61022-EFF3-4379-BB2E-F211314712EF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2670627" y="2196867"/>
              <a:ext cx="290286" cy="1083361"/>
            </a:xfrm>
            <a:custGeom>
              <a:avLst/>
              <a:gdLst>
                <a:gd name="connsiteX0" fmla="*/ 290286 w 290286"/>
                <a:gd name="connsiteY0" fmla="*/ 580571 h 1083361"/>
                <a:gd name="connsiteX1" fmla="*/ 0 w 290286"/>
                <a:gd name="connsiteY1" fmla="*/ 1083361 h 1083361"/>
                <a:gd name="connsiteX2" fmla="*/ 0 w 290286"/>
                <a:gd name="connsiteY2" fmla="*/ 502789 h 1083361"/>
                <a:gd name="connsiteX3" fmla="*/ 290286 w 290286"/>
                <a:gd name="connsiteY3" fmla="*/ 0 h 1083361"/>
                <a:gd name="connsiteX4" fmla="*/ 290286 w 290286"/>
                <a:gd name="connsiteY4" fmla="*/ 580571 h 1083361"/>
                <a:gd name="connsiteX5" fmla="*/ 290286 w 290286"/>
                <a:gd name="connsiteY5" fmla="*/ 580571 h 1083361"/>
                <a:gd name="connsiteX0" fmla="*/ 290286 w 290286"/>
                <a:gd name="connsiteY0" fmla="*/ 580571 h 1083361"/>
                <a:gd name="connsiteX1" fmla="*/ 0 w 290286"/>
                <a:gd name="connsiteY1" fmla="*/ 1083361 h 1083361"/>
                <a:gd name="connsiteX2" fmla="*/ 0 w 290286"/>
                <a:gd name="connsiteY2" fmla="*/ 502789 h 1083361"/>
                <a:gd name="connsiteX3" fmla="*/ 290286 w 290286"/>
                <a:gd name="connsiteY3" fmla="*/ 0 h 1083361"/>
                <a:gd name="connsiteX4" fmla="*/ 290286 w 290286"/>
                <a:gd name="connsiteY4" fmla="*/ 580571 h 1083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0286" h="1083361">
                  <a:moveTo>
                    <a:pt x="290286" y="580571"/>
                  </a:moveTo>
                  <a:lnTo>
                    <a:pt x="0" y="1083361"/>
                  </a:lnTo>
                  <a:lnTo>
                    <a:pt x="0" y="502789"/>
                  </a:lnTo>
                  <a:lnTo>
                    <a:pt x="290286" y="0"/>
                  </a:lnTo>
                  <a:lnTo>
                    <a:pt x="290286" y="580571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82" name="手繪多邊形: 圖案 281">
              <a:extLst>
                <a:ext uri="{FF2B5EF4-FFF2-40B4-BE49-F238E27FC236}">
                  <a16:creationId xmlns:a16="http://schemas.microsoft.com/office/drawing/2014/main" id="{3546DB50-76F6-4E3A-9477-BF8394B5BA41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2380341" y="2196867"/>
              <a:ext cx="290285" cy="1083361"/>
            </a:xfrm>
            <a:custGeom>
              <a:avLst/>
              <a:gdLst>
                <a:gd name="connsiteX0" fmla="*/ 290285 w 290285"/>
                <a:gd name="connsiteY0" fmla="*/ 502789 h 1083361"/>
                <a:gd name="connsiteX1" fmla="*/ 290285 w 290285"/>
                <a:gd name="connsiteY1" fmla="*/ 1083361 h 1083361"/>
                <a:gd name="connsiteX2" fmla="*/ 0 w 290285"/>
                <a:gd name="connsiteY2" fmla="*/ 580571 h 1083361"/>
                <a:gd name="connsiteX3" fmla="*/ 0 w 290285"/>
                <a:gd name="connsiteY3" fmla="*/ 0 h 1083361"/>
                <a:gd name="connsiteX4" fmla="*/ 290285 w 290285"/>
                <a:gd name="connsiteY4" fmla="*/ 502789 h 1083361"/>
                <a:gd name="connsiteX5" fmla="*/ 290285 w 290285"/>
                <a:gd name="connsiteY5" fmla="*/ 502789 h 1083361"/>
                <a:gd name="connsiteX0" fmla="*/ 290285 w 290285"/>
                <a:gd name="connsiteY0" fmla="*/ 502789 h 1083361"/>
                <a:gd name="connsiteX1" fmla="*/ 290285 w 290285"/>
                <a:gd name="connsiteY1" fmla="*/ 1083361 h 1083361"/>
                <a:gd name="connsiteX2" fmla="*/ 0 w 290285"/>
                <a:gd name="connsiteY2" fmla="*/ 580571 h 1083361"/>
                <a:gd name="connsiteX3" fmla="*/ 0 w 290285"/>
                <a:gd name="connsiteY3" fmla="*/ 0 h 1083361"/>
                <a:gd name="connsiteX4" fmla="*/ 290285 w 290285"/>
                <a:gd name="connsiteY4" fmla="*/ 502789 h 1083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0285" h="1083361">
                  <a:moveTo>
                    <a:pt x="290285" y="502789"/>
                  </a:moveTo>
                  <a:lnTo>
                    <a:pt x="290285" y="1083361"/>
                  </a:lnTo>
                  <a:lnTo>
                    <a:pt x="0" y="580571"/>
                  </a:lnTo>
                  <a:lnTo>
                    <a:pt x="0" y="0"/>
                  </a:lnTo>
                  <a:lnTo>
                    <a:pt x="290285" y="502789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85" name="手繪多邊形: 圖案 284">
              <a:extLst>
                <a:ext uri="{FF2B5EF4-FFF2-40B4-BE49-F238E27FC236}">
                  <a16:creationId xmlns:a16="http://schemas.microsoft.com/office/drawing/2014/main" id="{089D17EB-9147-4529-AC2B-1682CE1AF6DC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1877553" y="2487153"/>
              <a:ext cx="793073" cy="793075"/>
            </a:xfrm>
            <a:custGeom>
              <a:avLst/>
              <a:gdLst>
                <a:gd name="connsiteX0" fmla="*/ 502788 w 793073"/>
                <a:gd name="connsiteY0" fmla="*/ 290285 h 793075"/>
                <a:gd name="connsiteX1" fmla="*/ 793073 w 793073"/>
                <a:gd name="connsiteY1" fmla="*/ 793075 h 793075"/>
                <a:gd name="connsiteX2" fmla="*/ 290284 w 793073"/>
                <a:gd name="connsiteY2" fmla="*/ 502789 h 793075"/>
                <a:gd name="connsiteX3" fmla="*/ 0 w 793073"/>
                <a:gd name="connsiteY3" fmla="*/ 0 h 793075"/>
                <a:gd name="connsiteX4" fmla="*/ 502788 w 793073"/>
                <a:gd name="connsiteY4" fmla="*/ 290285 h 793075"/>
                <a:gd name="connsiteX5" fmla="*/ 502788 w 793073"/>
                <a:gd name="connsiteY5" fmla="*/ 290285 h 793075"/>
                <a:gd name="connsiteX0" fmla="*/ 502788 w 793073"/>
                <a:gd name="connsiteY0" fmla="*/ 290285 h 793075"/>
                <a:gd name="connsiteX1" fmla="*/ 793073 w 793073"/>
                <a:gd name="connsiteY1" fmla="*/ 793075 h 793075"/>
                <a:gd name="connsiteX2" fmla="*/ 290284 w 793073"/>
                <a:gd name="connsiteY2" fmla="*/ 502789 h 793075"/>
                <a:gd name="connsiteX3" fmla="*/ 0 w 793073"/>
                <a:gd name="connsiteY3" fmla="*/ 0 h 793075"/>
                <a:gd name="connsiteX4" fmla="*/ 502788 w 793073"/>
                <a:gd name="connsiteY4" fmla="*/ 290285 h 79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3073" h="793075">
                  <a:moveTo>
                    <a:pt x="502788" y="290285"/>
                  </a:moveTo>
                  <a:lnTo>
                    <a:pt x="793073" y="793075"/>
                  </a:lnTo>
                  <a:lnTo>
                    <a:pt x="290284" y="502789"/>
                  </a:lnTo>
                  <a:lnTo>
                    <a:pt x="0" y="0"/>
                  </a:lnTo>
                  <a:lnTo>
                    <a:pt x="502788" y="290285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88" name="手繪多邊形: 圖案 287">
              <a:extLst>
                <a:ext uri="{FF2B5EF4-FFF2-40B4-BE49-F238E27FC236}">
                  <a16:creationId xmlns:a16="http://schemas.microsoft.com/office/drawing/2014/main" id="{E8C745CE-7847-4AC2-90CD-9854BDED8EE1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1587267" y="2989941"/>
              <a:ext cx="1083359" cy="290287"/>
            </a:xfrm>
            <a:custGeom>
              <a:avLst/>
              <a:gdLst>
                <a:gd name="connsiteX0" fmla="*/ 580570 w 1083359"/>
                <a:gd name="connsiteY0" fmla="*/ 1 h 290287"/>
                <a:gd name="connsiteX1" fmla="*/ 1083359 w 1083359"/>
                <a:gd name="connsiteY1" fmla="*/ 290287 h 290287"/>
                <a:gd name="connsiteX2" fmla="*/ 502788 w 1083359"/>
                <a:gd name="connsiteY2" fmla="*/ 290287 h 290287"/>
                <a:gd name="connsiteX3" fmla="*/ 0 w 1083359"/>
                <a:gd name="connsiteY3" fmla="*/ 0 h 290287"/>
                <a:gd name="connsiteX4" fmla="*/ 580570 w 1083359"/>
                <a:gd name="connsiteY4" fmla="*/ 1 h 290287"/>
                <a:gd name="connsiteX5" fmla="*/ 580570 w 1083359"/>
                <a:gd name="connsiteY5" fmla="*/ 1 h 290287"/>
                <a:gd name="connsiteX0" fmla="*/ 580570 w 1083359"/>
                <a:gd name="connsiteY0" fmla="*/ 1 h 290287"/>
                <a:gd name="connsiteX1" fmla="*/ 1083359 w 1083359"/>
                <a:gd name="connsiteY1" fmla="*/ 290287 h 290287"/>
                <a:gd name="connsiteX2" fmla="*/ 502788 w 1083359"/>
                <a:gd name="connsiteY2" fmla="*/ 290287 h 290287"/>
                <a:gd name="connsiteX3" fmla="*/ 0 w 1083359"/>
                <a:gd name="connsiteY3" fmla="*/ 0 h 290287"/>
                <a:gd name="connsiteX4" fmla="*/ 580570 w 1083359"/>
                <a:gd name="connsiteY4" fmla="*/ 1 h 290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83359" h="290287">
                  <a:moveTo>
                    <a:pt x="580570" y="1"/>
                  </a:moveTo>
                  <a:lnTo>
                    <a:pt x="1083359" y="290287"/>
                  </a:lnTo>
                  <a:lnTo>
                    <a:pt x="502788" y="290287"/>
                  </a:lnTo>
                  <a:lnTo>
                    <a:pt x="0" y="0"/>
                  </a:lnTo>
                  <a:lnTo>
                    <a:pt x="580570" y="1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91" name="手繪多邊形: 圖案 290">
              <a:extLst>
                <a:ext uri="{FF2B5EF4-FFF2-40B4-BE49-F238E27FC236}">
                  <a16:creationId xmlns:a16="http://schemas.microsoft.com/office/drawing/2014/main" id="{722EE542-A460-41F6-B3BA-19BA6C4DA32B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1587269" y="3280228"/>
              <a:ext cx="1083358" cy="290285"/>
            </a:xfrm>
            <a:custGeom>
              <a:avLst/>
              <a:gdLst>
                <a:gd name="connsiteX0" fmla="*/ 502787 w 1083358"/>
                <a:gd name="connsiteY0" fmla="*/ 0 h 290285"/>
                <a:gd name="connsiteX1" fmla="*/ 1083358 w 1083358"/>
                <a:gd name="connsiteY1" fmla="*/ 0 h 290285"/>
                <a:gd name="connsiteX2" fmla="*/ 580569 w 1083358"/>
                <a:gd name="connsiteY2" fmla="*/ 290285 h 290285"/>
                <a:gd name="connsiteX3" fmla="*/ 0 w 1083358"/>
                <a:gd name="connsiteY3" fmla="*/ 290284 h 290285"/>
                <a:gd name="connsiteX4" fmla="*/ 502787 w 1083358"/>
                <a:gd name="connsiteY4" fmla="*/ 0 h 290285"/>
                <a:gd name="connsiteX5" fmla="*/ 502787 w 1083358"/>
                <a:gd name="connsiteY5" fmla="*/ 0 h 290285"/>
                <a:gd name="connsiteX0" fmla="*/ 502787 w 1083358"/>
                <a:gd name="connsiteY0" fmla="*/ 0 h 290285"/>
                <a:gd name="connsiteX1" fmla="*/ 1083358 w 1083358"/>
                <a:gd name="connsiteY1" fmla="*/ 0 h 290285"/>
                <a:gd name="connsiteX2" fmla="*/ 580569 w 1083358"/>
                <a:gd name="connsiteY2" fmla="*/ 290285 h 290285"/>
                <a:gd name="connsiteX3" fmla="*/ 0 w 1083358"/>
                <a:gd name="connsiteY3" fmla="*/ 290284 h 290285"/>
                <a:gd name="connsiteX4" fmla="*/ 502787 w 1083358"/>
                <a:gd name="connsiteY4" fmla="*/ 0 h 290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83358" h="290285">
                  <a:moveTo>
                    <a:pt x="502787" y="0"/>
                  </a:moveTo>
                  <a:lnTo>
                    <a:pt x="1083358" y="0"/>
                  </a:lnTo>
                  <a:lnTo>
                    <a:pt x="580569" y="290285"/>
                  </a:lnTo>
                  <a:lnTo>
                    <a:pt x="0" y="290284"/>
                  </a:lnTo>
                  <a:lnTo>
                    <a:pt x="502787" y="0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94" name="手繪多邊形: 圖案 293">
              <a:extLst>
                <a:ext uri="{FF2B5EF4-FFF2-40B4-BE49-F238E27FC236}">
                  <a16:creationId xmlns:a16="http://schemas.microsoft.com/office/drawing/2014/main" id="{7782D015-4591-459B-991E-E48B56CB5361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1877553" y="3280228"/>
              <a:ext cx="793074" cy="793073"/>
            </a:xfrm>
            <a:custGeom>
              <a:avLst/>
              <a:gdLst>
                <a:gd name="connsiteX0" fmla="*/ 290285 w 793074"/>
                <a:gd name="connsiteY0" fmla="*/ 290285 h 793073"/>
                <a:gd name="connsiteX1" fmla="*/ 793074 w 793074"/>
                <a:gd name="connsiteY1" fmla="*/ 0 h 793073"/>
                <a:gd name="connsiteX2" fmla="*/ 502789 w 793074"/>
                <a:gd name="connsiteY2" fmla="*/ 502789 h 793073"/>
                <a:gd name="connsiteX3" fmla="*/ 0 w 793074"/>
                <a:gd name="connsiteY3" fmla="*/ 793073 h 793073"/>
                <a:gd name="connsiteX4" fmla="*/ 290285 w 793074"/>
                <a:gd name="connsiteY4" fmla="*/ 290285 h 793073"/>
                <a:gd name="connsiteX5" fmla="*/ 290285 w 793074"/>
                <a:gd name="connsiteY5" fmla="*/ 290285 h 793073"/>
                <a:gd name="connsiteX0" fmla="*/ 290285 w 793074"/>
                <a:gd name="connsiteY0" fmla="*/ 290285 h 793073"/>
                <a:gd name="connsiteX1" fmla="*/ 793074 w 793074"/>
                <a:gd name="connsiteY1" fmla="*/ 0 h 793073"/>
                <a:gd name="connsiteX2" fmla="*/ 502789 w 793074"/>
                <a:gd name="connsiteY2" fmla="*/ 502789 h 793073"/>
                <a:gd name="connsiteX3" fmla="*/ 0 w 793074"/>
                <a:gd name="connsiteY3" fmla="*/ 793073 h 793073"/>
                <a:gd name="connsiteX4" fmla="*/ 290285 w 793074"/>
                <a:gd name="connsiteY4" fmla="*/ 290285 h 793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3074" h="793073">
                  <a:moveTo>
                    <a:pt x="290285" y="290285"/>
                  </a:moveTo>
                  <a:lnTo>
                    <a:pt x="793074" y="0"/>
                  </a:lnTo>
                  <a:lnTo>
                    <a:pt x="502789" y="502789"/>
                  </a:lnTo>
                  <a:lnTo>
                    <a:pt x="0" y="793073"/>
                  </a:lnTo>
                  <a:lnTo>
                    <a:pt x="290285" y="290285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97" name="手繪多邊形: 圖案 296">
              <a:extLst>
                <a:ext uri="{FF2B5EF4-FFF2-40B4-BE49-F238E27FC236}">
                  <a16:creationId xmlns:a16="http://schemas.microsoft.com/office/drawing/2014/main" id="{75292CAD-7BB0-4A38-9E86-E5D1FAF2CC0B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2380341" y="3280228"/>
              <a:ext cx="290286" cy="1083357"/>
            </a:xfrm>
            <a:custGeom>
              <a:avLst/>
              <a:gdLst>
                <a:gd name="connsiteX0" fmla="*/ 1 w 290286"/>
                <a:gd name="connsiteY0" fmla="*/ 502789 h 1083357"/>
                <a:gd name="connsiteX1" fmla="*/ 290286 w 290286"/>
                <a:gd name="connsiteY1" fmla="*/ 0 h 1083357"/>
                <a:gd name="connsiteX2" fmla="*/ 290286 w 290286"/>
                <a:gd name="connsiteY2" fmla="*/ 580571 h 1083357"/>
                <a:gd name="connsiteX3" fmla="*/ 0 w 290286"/>
                <a:gd name="connsiteY3" fmla="*/ 1083357 h 1083357"/>
                <a:gd name="connsiteX4" fmla="*/ 1 w 290286"/>
                <a:gd name="connsiteY4" fmla="*/ 502789 h 1083357"/>
                <a:gd name="connsiteX5" fmla="*/ 1 w 290286"/>
                <a:gd name="connsiteY5" fmla="*/ 502789 h 1083357"/>
                <a:gd name="connsiteX0" fmla="*/ 1 w 290286"/>
                <a:gd name="connsiteY0" fmla="*/ 502789 h 1083357"/>
                <a:gd name="connsiteX1" fmla="*/ 290286 w 290286"/>
                <a:gd name="connsiteY1" fmla="*/ 0 h 1083357"/>
                <a:gd name="connsiteX2" fmla="*/ 290286 w 290286"/>
                <a:gd name="connsiteY2" fmla="*/ 580571 h 1083357"/>
                <a:gd name="connsiteX3" fmla="*/ 0 w 290286"/>
                <a:gd name="connsiteY3" fmla="*/ 1083357 h 1083357"/>
                <a:gd name="connsiteX4" fmla="*/ 1 w 290286"/>
                <a:gd name="connsiteY4" fmla="*/ 502789 h 1083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0286" h="1083357">
                  <a:moveTo>
                    <a:pt x="1" y="502789"/>
                  </a:moveTo>
                  <a:lnTo>
                    <a:pt x="290286" y="0"/>
                  </a:lnTo>
                  <a:lnTo>
                    <a:pt x="290286" y="580571"/>
                  </a:lnTo>
                  <a:lnTo>
                    <a:pt x="0" y="1083357"/>
                  </a:lnTo>
                  <a:lnTo>
                    <a:pt x="1" y="502789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00" name="手繪多邊形: 圖案 299">
              <a:extLst>
                <a:ext uri="{FF2B5EF4-FFF2-40B4-BE49-F238E27FC236}">
                  <a16:creationId xmlns:a16="http://schemas.microsoft.com/office/drawing/2014/main" id="{8B706BC0-831D-4BEB-B2D8-5F1878535B66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2670627" y="3280229"/>
              <a:ext cx="290286" cy="1083358"/>
            </a:xfrm>
            <a:custGeom>
              <a:avLst/>
              <a:gdLst>
                <a:gd name="connsiteX0" fmla="*/ 0 w 290286"/>
                <a:gd name="connsiteY0" fmla="*/ 580571 h 1083358"/>
                <a:gd name="connsiteX1" fmla="*/ 0 w 290286"/>
                <a:gd name="connsiteY1" fmla="*/ 0 h 1083358"/>
                <a:gd name="connsiteX2" fmla="*/ 290286 w 290286"/>
                <a:gd name="connsiteY2" fmla="*/ 502789 h 1083358"/>
                <a:gd name="connsiteX3" fmla="*/ 290285 w 290286"/>
                <a:gd name="connsiteY3" fmla="*/ 1083358 h 1083358"/>
                <a:gd name="connsiteX4" fmla="*/ 0 w 290286"/>
                <a:gd name="connsiteY4" fmla="*/ 580571 h 1083358"/>
                <a:gd name="connsiteX5" fmla="*/ 0 w 290286"/>
                <a:gd name="connsiteY5" fmla="*/ 580571 h 1083358"/>
                <a:gd name="connsiteX0" fmla="*/ 0 w 290286"/>
                <a:gd name="connsiteY0" fmla="*/ 580571 h 1083358"/>
                <a:gd name="connsiteX1" fmla="*/ 0 w 290286"/>
                <a:gd name="connsiteY1" fmla="*/ 0 h 1083358"/>
                <a:gd name="connsiteX2" fmla="*/ 290286 w 290286"/>
                <a:gd name="connsiteY2" fmla="*/ 502789 h 1083358"/>
                <a:gd name="connsiteX3" fmla="*/ 290285 w 290286"/>
                <a:gd name="connsiteY3" fmla="*/ 1083358 h 1083358"/>
                <a:gd name="connsiteX4" fmla="*/ 0 w 290286"/>
                <a:gd name="connsiteY4" fmla="*/ 580571 h 1083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0286" h="1083358">
                  <a:moveTo>
                    <a:pt x="0" y="580571"/>
                  </a:moveTo>
                  <a:lnTo>
                    <a:pt x="0" y="0"/>
                  </a:lnTo>
                  <a:lnTo>
                    <a:pt x="290286" y="502789"/>
                  </a:lnTo>
                  <a:lnTo>
                    <a:pt x="290285" y="1083358"/>
                  </a:lnTo>
                  <a:lnTo>
                    <a:pt x="0" y="580571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03" name="手繪多邊形: 圖案 302">
              <a:extLst>
                <a:ext uri="{FF2B5EF4-FFF2-40B4-BE49-F238E27FC236}">
                  <a16:creationId xmlns:a16="http://schemas.microsoft.com/office/drawing/2014/main" id="{8CCABD44-1D1C-4FDB-A8B6-0E0EDC5CADFB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2670626" y="3280228"/>
              <a:ext cx="793075" cy="793073"/>
            </a:xfrm>
            <a:custGeom>
              <a:avLst/>
              <a:gdLst>
                <a:gd name="connsiteX0" fmla="*/ 290286 w 793075"/>
                <a:gd name="connsiteY0" fmla="*/ 502789 h 793073"/>
                <a:gd name="connsiteX1" fmla="*/ 0 w 793075"/>
                <a:gd name="connsiteY1" fmla="*/ 0 h 793073"/>
                <a:gd name="connsiteX2" fmla="*/ 502790 w 793075"/>
                <a:gd name="connsiteY2" fmla="*/ 290285 h 793073"/>
                <a:gd name="connsiteX3" fmla="*/ 793075 w 793075"/>
                <a:gd name="connsiteY3" fmla="*/ 793073 h 793073"/>
                <a:gd name="connsiteX4" fmla="*/ 290286 w 793075"/>
                <a:gd name="connsiteY4" fmla="*/ 502789 h 793073"/>
                <a:gd name="connsiteX5" fmla="*/ 290286 w 793075"/>
                <a:gd name="connsiteY5" fmla="*/ 502789 h 793073"/>
                <a:gd name="connsiteX0" fmla="*/ 290286 w 793075"/>
                <a:gd name="connsiteY0" fmla="*/ 502789 h 793073"/>
                <a:gd name="connsiteX1" fmla="*/ 0 w 793075"/>
                <a:gd name="connsiteY1" fmla="*/ 0 h 793073"/>
                <a:gd name="connsiteX2" fmla="*/ 502790 w 793075"/>
                <a:gd name="connsiteY2" fmla="*/ 290285 h 793073"/>
                <a:gd name="connsiteX3" fmla="*/ 793075 w 793075"/>
                <a:gd name="connsiteY3" fmla="*/ 793073 h 793073"/>
                <a:gd name="connsiteX4" fmla="*/ 290286 w 793075"/>
                <a:gd name="connsiteY4" fmla="*/ 502789 h 793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3075" h="793073">
                  <a:moveTo>
                    <a:pt x="290286" y="502789"/>
                  </a:moveTo>
                  <a:lnTo>
                    <a:pt x="0" y="0"/>
                  </a:lnTo>
                  <a:lnTo>
                    <a:pt x="502790" y="290285"/>
                  </a:lnTo>
                  <a:lnTo>
                    <a:pt x="793075" y="793073"/>
                  </a:lnTo>
                  <a:lnTo>
                    <a:pt x="290286" y="502789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06" name="手繪多邊形: 圖案 305">
              <a:extLst>
                <a:ext uri="{FF2B5EF4-FFF2-40B4-BE49-F238E27FC236}">
                  <a16:creationId xmlns:a16="http://schemas.microsoft.com/office/drawing/2014/main" id="{0D6F7B8F-3999-45E7-BF9E-3EDEB4FE851B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3251199" y="2989943"/>
              <a:ext cx="1005578" cy="580572"/>
            </a:xfrm>
            <a:custGeom>
              <a:avLst/>
              <a:gdLst>
                <a:gd name="connsiteX0" fmla="*/ 0 w 1005578"/>
                <a:gd name="connsiteY0" fmla="*/ 290286 h 580572"/>
                <a:gd name="connsiteX1" fmla="*/ 502789 w 1005578"/>
                <a:gd name="connsiteY1" fmla="*/ 0 h 580572"/>
                <a:gd name="connsiteX2" fmla="*/ 1005578 w 1005578"/>
                <a:gd name="connsiteY2" fmla="*/ 290285 h 580572"/>
                <a:gd name="connsiteX3" fmla="*/ 502789 w 1005578"/>
                <a:gd name="connsiteY3" fmla="*/ 580572 h 580572"/>
                <a:gd name="connsiteX4" fmla="*/ 0 w 1005578"/>
                <a:gd name="connsiteY4" fmla="*/ 290286 h 580572"/>
                <a:gd name="connsiteX5" fmla="*/ 0 w 1005578"/>
                <a:gd name="connsiteY5" fmla="*/ 290286 h 580572"/>
                <a:gd name="connsiteX0" fmla="*/ 0 w 1005578"/>
                <a:gd name="connsiteY0" fmla="*/ 290286 h 580572"/>
                <a:gd name="connsiteX1" fmla="*/ 502789 w 1005578"/>
                <a:gd name="connsiteY1" fmla="*/ 0 h 580572"/>
                <a:gd name="connsiteX2" fmla="*/ 1005578 w 1005578"/>
                <a:gd name="connsiteY2" fmla="*/ 290285 h 580572"/>
                <a:gd name="connsiteX3" fmla="*/ 502789 w 1005578"/>
                <a:gd name="connsiteY3" fmla="*/ 580572 h 580572"/>
                <a:gd name="connsiteX4" fmla="*/ 0 w 1005578"/>
                <a:gd name="connsiteY4" fmla="*/ 290286 h 580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5578" h="580572">
                  <a:moveTo>
                    <a:pt x="0" y="290286"/>
                  </a:moveTo>
                  <a:lnTo>
                    <a:pt x="502789" y="0"/>
                  </a:lnTo>
                  <a:lnTo>
                    <a:pt x="1005578" y="290285"/>
                  </a:lnTo>
                  <a:lnTo>
                    <a:pt x="502789" y="580572"/>
                  </a:lnTo>
                  <a:lnTo>
                    <a:pt x="0" y="290286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09" name="手繪多邊形: 圖案 308">
              <a:extLst>
                <a:ext uri="{FF2B5EF4-FFF2-40B4-BE49-F238E27FC236}">
                  <a16:creationId xmlns:a16="http://schemas.microsoft.com/office/drawing/2014/main" id="{60A07BC2-8CD2-4A0D-B897-852C266D6B6A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3173416" y="2487153"/>
              <a:ext cx="870857" cy="502790"/>
            </a:xfrm>
            <a:custGeom>
              <a:avLst/>
              <a:gdLst>
                <a:gd name="connsiteX0" fmla="*/ 580571 w 870857"/>
                <a:gd name="connsiteY0" fmla="*/ 502790 h 502790"/>
                <a:gd name="connsiteX1" fmla="*/ 0 w 870857"/>
                <a:gd name="connsiteY1" fmla="*/ 502790 h 502790"/>
                <a:gd name="connsiteX2" fmla="*/ 290286 w 870857"/>
                <a:gd name="connsiteY2" fmla="*/ 1 h 502790"/>
                <a:gd name="connsiteX3" fmla="*/ 870857 w 870857"/>
                <a:gd name="connsiteY3" fmla="*/ 0 h 502790"/>
                <a:gd name="connsiteX4" fmla="*/ 580571 w 870857"/>
                <a:gd name="connsiteY4" fmla="*/ 502790 h 502790"/>
                <a:gd name="connsiteX5" fmla="*/ 580571 w 870857"/>
                <a:gd name="connsiteY5" fmla="*/ 502790 h 502790"/>
                <a:gd name="connsiteX0" fmla="*/ 580571 w 870857"/>
                <a:gd name="connsiteY0" fmla="*/ 502790 h 502790"/>
                <a:gd name="connsiteX1" fmla="*/ 0 w 870857"/>
                <a:gd name="connsiteY1" fmla="*/ 502790 h 502790"/>
                <a:gd name="connsiteX2" fmla="*/ 290286 w 870857"/>
                <a:gd name="connsiteY2" fmla="*/ 1 h 502790"/>
                <a:gd name="connsiteX3" fmla="*/ 870857 w 870857"/>
                <a:gd name="connsiteY3" fmla="*/ 0 h 502790"/>
                <a:gd name="connsiteX4" fmla="*/ 580571 w 870857"/>
                <a:gd name="connsiteY4" fmla="*/ 502790 h 502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0857" h="502790">
                  <a:moveTo>
                    <a:pt x="580571" y="502790"/>
                  </a:moveTo>
                  <a:lnTo>
                    <a:pt x="0" y="502790"/>
                  </a:lnTo>
                  <a:lnTo>
                    <a:pt x="290286" y="1"/>
                  </a:lnTo>
                  <a:lnTo>
                    <a:pt x="870857" y="0"/>
                  </a:lnTo>
                  <a:lnTo>
                    <a:pt x="580571" y="502790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12" name="手繪多邊形: 圖案 311">
              <a:extLst>
                <a:ext uri="{FF2B5EF4-FFF2-40B4-BE49-F238E27FC236}">
                  <a16:creationId xmlns:a16="http://schemas.microsoft.com/office/drawing/2014/main" id="{9DDBC8EF-A895-4B74-8825-B3D1EEB1A2BF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2960913" y="1906581"/>
              <a:ext cx="502790" cy="870857"/>
            </a:xfrm>
            <a:custGeom>
              <a:avLst/>
              <a:gdLst>
                <a:gd name="connsiteX0" fmla="*/ 0 w 502790"/>
                <a:gd name="connsiteY0" fmla="*/ 870857 h 870857"/>
                <a:gd name="connsiteX1" fmla="*/ 0 w 502790"/>
                <a:gd name="connsiteY1" fmla="*/ 290286 h 870857"/>
                <a:gd name="connsiteX2" fmla="*/ 502790 w 502790"/>
                <a:gd name="connsiteY2" fmla="*/ 0 h 870857"/>
                <a:gd name="connsiteX3" fmla="*/ 502790 w 502790"/>
                <a:gd name="connsiteY3" fmla="*/ 580572 h 870857"/>
                <a:gd name="connsiteX4" fmla="*/ 0 w 502790"/>
                <a:gd name="connsiteY4" fmla="*/ 870857 h 870857"/>
                <a:gd name="connsiteX5" fmla="*/ 0 w 502790"/>
                <a:gd name="connsiteY5" fmla="*/ 870857 h 870857"/>
                <a:gd name="connsiteX0" fmla="*/ 0 w 502790"/>
                <a:gd name="connsiteY0" fmla="*/ 870857 h 870857"/>
                <a:gd name="connsiteX1" fmla="*/ 0 w 502790"/>
                <a:gd name="connsiteY1" fmla="*/ 290286 h 870857"/>
                <a:gd name="connsiteX2" fmla="*/ 502790 w 502790"/>
                <a:gd name="connsiteY2" fmla="*/ 0 h 870857"/>
                <a:gd name="connsiteX3" fmla="*/ 502790 w 502790"/>
                <a:gd name="connsiteY3" fmla="*/ 580572 h 870857"/>
                <a:gd name="connsiteX4" fmla="*/ 0 w 502790"/>
                <a:gd name="connsiteY4" fmla="*/ 870857 h 870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2790" h="870857">
                  <a:moveTo>
                    <a:pt x="0" y="870857"/>
                  </a:moveTo>
                  <a:lnTo>
                    <a:pt x="0" y="290286"/>
                  </a:lnTo>
                  <a:lnTo>
                    <a:pt x="502790" y="0"/>
                  </a:lnTo>
                  <a:lnTo>
                    <a:pt x="502790" y="580572"/>
                  </a:lnTo>
                  <a:lnTo>
                    <a:pt x="0" y="870857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15" name="手繪多邊形: 圖案 314">
              <a:extLst>
                <a:ext uri="{FF2B5EF4-FFF2-40B4-BE49-F238E27FC236}">
                  <a16:creationId xmlns:a16="http://schemas.microsoft.com/office/drawing/2014/main" id="{FAEA2717-ED9D-4745-9FA9-F35FB3CCF453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>
              <a:off x="2380341" y="1694077"/>
              <a:ext cx="580571" cy="1005579"/>
            </a:xfrm>
            <a:custGeom>
              <a:avLst/>
              <a:gdLst>
                <a:gd name="connsiteX0" fmla="*/ 290285 w 580571"/>
                <a:gd name="connsiteY0" fmla="*/ 1005579 h 1005579"/>
                <a:gd name="connsiteX1" fmla="*/ 0 w 580571"/>
                <a:gd name="connsiteY1" fmla="*/ 502790 h 1005579"/>
                <a:gd name="connsiteX2" fmla="*/ 290285 w 580571"/>
                <a:gd name="connsiteY2" fmla="*/ 0 h 1005579"/>
                <a:gd name="connsiteX3" fmla="*/ 580571 w 580571"/>
                <a:gd name="connsiteY3" fmla="*/ 502790 h 1005579"/>
                <a:gd name="connsiteX4" fmla="*/ 290285 w 580571"/>
                <a:gd name="connsiteY4" fmla="*/ 1005579 h 1005579"/>
                <a:gd name="connsiteX5" fmla="*/ 290285 w 580571"/>
                <a:gd name="connsiteY5" fmla="*/ 1005579 h 1005579"/>
                <a:gd name="connsiteX0" fmla="*/ 290285 w 580571"/>
                <a:gd name="connsiteY0" fmla="*/ 1005579 h 1005579"/>
                <a:gd name="connsiteX1" fmla="*/ 0 w 580571"/>
                <a:gd name="connsiteY1" fmla="*/ 502790 h 1005579"/>
                <a:gd name="connsiteX2" fmla="*/ 290285 w 580571"/>
                <a:gd name="connsiteY2" fmla="*/ 0 h 1005579"/>
                <a:gd name="connsiteX3" fmla="*/ 580571 w 580571"/>
                <a:gd name="connsiteY3" fmla="*/ 502790 h 1005579"/>
                <a:gd name="connsiteX4" fmla="*/ 290285 w 580571"/>
                <a:gd name="connsiteY4" fmla="*/ 1005579 h 1005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0571" h="1005579">
                  <a:moveTo>
                    <a:pt x="290285" y="1005579"/>
                  </a:moveTo>
                  <a:lnTo>
                    <a:pt x="0" y="502790"/>
                  </a:lnTo>
                  <a:lnTo>
                    <a:pt x="290285" y="0"/>
                  </a:lnTo>
                  <a:lnTo>
                    <a:pt x="580571" y="502790"/>
                  </a:lnTo>
                  <a:lnTo>
                    <a:pt x="290285" y="1005579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18" name="手繪多邊形: 圖案 317">
              <a:extLst>
                <a:ext uri="{FF2B5EF4-FFF2-40B4-BE49-F238E27FC236}">
                  <a16:creationId xmlns:a16="http://schemas.microsoft.com/office/drawing/2014/main" id="{F247941E-92D8-4AE7-ABBB-87014489FDBE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1877552" y="1906581"/>
              <a:ext cx="502789" cy="870857"/>
            </a:xfrm>
            <a:custGeom>
              <a:avLst/>
              <a:gdLst>
                <a:gd name="connsiteX0" fmla="*/ 502789 w 502789"/>
                <a:gd name="connsiteY0" fmla="*/ 290286 h 870857"/>
                <a:gd name="connsiteX1" fmla="*/ 502789 w 502789"/>
                <a:gd name="connsiteY1" fmla="*/ 870857 h 870857"/>
                <a:gd name="connsiteX2" fmla="*/ 1 w 502789"/>
                <a:gd name="connsiteY2" fmla="*/ 580572 h 870857"/>
                <a:gd name="connsiteX3" fmla="*/ 0 w 502789"/>
                <a:gd name="connsiteY3" fmla="*/ 0 h 870857"/>
                <a:gd name="connsiteX4" fmla="*/ 502789 w 502789"/>
                <a:gd name="connsiteY4" fmla="*/ 290286 h 870857"/>
                <a:gd name="connsiteX5" fmla="*/ 502789 w 502789"/>
                <a:gd name="connsiteY5" fmla="*/ 290286 h 870857"/>
                <a:gd name="connsiteX0" fmla="*/ 502789 w 502789"/>
                <a:gd name="connsiteY0" fmla="*/ 290286 h 870857"/>
                <a:gd name="connsiteX1" fmla="*/ 502789 w 502789"/>
                <a:gd name="connsiteY1" fmla="*/ 870857 h 870857"/>
                <a:gd name="connsiteX2" fmla="*/ 1 w 502789"/>
                <a:gd name="connsiteY2" fmla="*/ 580572 h 870857"/>
                <a:gd name="connsiteX3" fmla="*/ 0 w 502789"/>
                <a:gd name="connsiteY3" fmla="*/ 0 h 870857"/>
                <a:gd name="connsiteX4" fmla="*/ 502789 w 502789"/>
                <a:gd name="connsiteY4" fmla="*/ 290286 h 870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2789" h="870857">
                  <a:moveTo>
                    <a:pt x="502789" y="290286"/>
                  </a:moveTo>
                  <a:lnTo>
                    <a:pt x="502789" y="870857"/>
                  </a:lnTo>
                  <a:lnTo>
                    <a:pt x="1" y="580572"/>
                  </a:lnTo>
                  <a:lnTo>
                    <a:pt x="0" y="0"/>
                  </a:lnTo>
                  <a:lnTo>
                    <a:pt x="502789" y="290286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21" name="手繪多邊形: 圖案 320">
              <a:extLst>
                <a:ext uri="{FF2B5EF4-FFF2-40B4-BE49-F238E27FC236}">
                  <a16:creationId xmlns:a16="http://schemas.microsoft.com/office/drawing/2014/main" id="{E2BF5FEB-7725-49C0-A228-C379CFD09CAD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1296982" y="2487153"/>
              <a:ext cx="870855" cy="502790"/>
            </a:xfrm>
            <a:custGeom>
              <a:avLst/>
              <a:gdLst>
                <a:gd name="connsiteX0" fmla="*/ 580571 w 870855"/>
                <a:gd name="connsiteY0" fmla="*/ 1 h 502790"/>
                <a:gd name="connsiteX1" fmla="*/ 870855 w 870855"/>
                <a:gd name="connsiteY1" fmla="*/ 502790 h 502790"/>
                <a:gd name="connsiteX2" fmla="*/ 290285 w 870855"/>
                <a:gd name="connsiteY2" fmla="*/ 502789 h 502790"/>
                <a:gd name="connsiteX3" fmla="*/ 0 w 870855"/>
                <a:gd name="connsiteY3" fmla="*/ 0 h 502790"/>
                <a:gd name="connsiteX4" fmla="*/ 580571 w 870855"/>
                <a:gd name="connsiteY4" fmla="*/ 1 h 502790"/>
                <a:gd name="connsiteX5" fmla="*/ 580571 w 870855"/>
                <a:gd name="connsiteY5" fmla="*/ 1 h 502790"/>
                <a:gd name="connsiteX0" fmla="*/ 580571 w 870855"/>
                <a:gd name="connsiteY0" fmla="*/ 1 h 502790"/>
                <a:gd name="connsiteX1" fmla="*/ 870855 w 870855"/>
                <a:gd name="connsiteY1" fmla="*/ 502790 h 502790"/>
                <a:gd name="connsiteX2" fmla="*/ 290285 w 870855"/>
                <a:gd name="connsiteY2" fmla="*/ 502789 h 502790"/>
                <a:gd name="connsiteX3" fmla="*/ 0 w 870855"/>
                <a:gd name="connsiteY3" fmla="*/ 0 h 502790"/>
                <a:gd name="connsiteX4" fmla="*/ 580571 w 870855"/>
                <a:gd name="connsiteY4" fmla="*/ 1 h 502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0855" h="502790">
                  <a:moveTo>
                    <a:pt x="580571" y="1"/>
                  </a:moveTo>
                  <a:lnTo>
                    <a:pt x="870855" y="502790"/>
                  </a:lnTo>
                  <a:lnTo>
                    <a:pt x="290285" y="502789"/>
                  </a:lnTo>
                  <a:lnTo>
                    <a:pt x="0" y="0"/>
                  </a:lnTo>
                  <a:lnTo>
                    <a:pt x="580571" y="1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24" name="手繪多邊形: 圖案 323">
              <a:extLst>
                <a:ext uri="{FF2B5EF4-FFF2-40B4-BE49-F238E27FC236}">
                  <a16:creationId xmlns:a16="http://schemas.microsoft.com/office/drawing/2014/main" id="{76DCD120-C207-40C9-9496-FF31D251C397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1084480" y="2989941"/>
              <a:ext cx="1005576" cy="580571"/>
            </a:xfrm>
            <a:custGeom>
              <a:avLst/>
              <a:gdLst>
                <a:gd name="connsiteX0" fmla="*/ 502788 w 1005576"/>
                <a:gd name="connsiteY0" fmla="*/ 0 h 580571"/>
                <a:gd name="connsiteX1" fmla="*/ 1005576 w 1005576"/>
                <a:gd name="connsiteY1" fmla="*/ 290287 h 580571"/>
                <a:gd name="connsiteX2" fmla="*/ 502789 w 1005576"/>
                <a:gd name="connsiteY2" fmla="*/ 580571 h 580571"/>
                <a:gd name="connsiteX3" fmla="*/ 0 w 1005576"/>
                <a:gd name="connsiteY3" fmla="*/ 290286 h 580571"/>
                <a:gd name="connsiteX4" fmla="*/ 502788 w 1005576"/>
                <a:gd name="connsiteY4" fmla="*/ 0 h 580571"/>
                <a:gd name="connsiteX5" fmla="*/ 502788 w 1005576"/>
                <a:gd name="connsiteY5" fmla="*/ 0 h 580571"/>
                <a:gd name="connsiteX0" fmla="*/ 502788 w 1005576"/>
                <a:gd name="connsiteY0" fmla="*/ 0 h 580571"/>
                <a:gd name="connsiteX1" fmla="*/ 1005576 w 1005576"/>
                <a:gd name="connsiteY1" fmla="*/ 290287 h 580571"/>
                <a:gd name="connsiteX2" fmla="*/ 502789 w 1005576"/>
                <a:gd name="connsiteY2" fmla="*/ 580571 h 580571"/>
                <a:gd name="connsiteX3" fmla="*/ 0 w 1005576"/>
                <a:gd name="connsiteY3" fmla="*/ 290286 h 580571"/>
                <a:gd name="connsiteX4" fmla="*/ 502788 w 1005576"/>
                <a:gd name="connsiteY4" fmla="*/ 0 h 580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5576" h="580571">
                  <a:moveTo>
                    <a:pt x="502788" y="0"/>
                  </a:moveTo>
                  <a:lnTo>
                    <a:pt x="1005576" y="290287"/>
                  </a:lnTo>
                  <a:lnTo>
                    <a:pt x="502789" y="580571"/>
                  </a:lnTo>
                  <a:lnTo>
                    <a:pt x="0" y="290286"/>
                  </a:lnTo>
                  <a:lnTo>
                    <a:pt x="502788" y="0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27" name="手繪多邊形: 圖案 326">
              <a:extLst>
                <a:ext uri="{FF2B5EF4-FFF2-40B4-BE49-F238E27FC236}">
                  <a16:creationId xmlns:a16="http://schemas.microsoft.com/office/drawing/2014/main" id="{5E908319-3330-422D-A03E-1C01BFE106F2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1296982" y="3570513"/>
              <a:ext cx="870855" cy="502790"/>
            </a:xfrm>
            <a:custGeom>
              <a:avLst/>
              <a:gdLst>
                <a:gd name="connsiteX0" fmla="*/ 290286 w 870855"/>
                <a:gd name="connsiteY0" fmla="*/ 0 h 502790"/>
                <a:gd name="connsiteX1" fmla="*/ 870855 w 870855"/>
                <a:gd name="connsiteY1" fmla="*/ 1 h 502790"/>
                <a:gd name="connsiteX2" fmla="*/ 580570 w 870855"/>
                <a:gd name="connsiteY2" fmla="*/ 502789 h 502790"/>
                <a:gd name="connsiteX3" fmla="*/ 0 w 870855"/>
                <a:gd name="connsiteY3" fmla="*/ 502790 h 502790"/>
                <a:gd name="connsiteX4" fmla="*/ 290286 w 870855"/>
                <a:gd name="connsiteY4" fmla="*/ 0 h 502790"/>
                <a:gd name="connsiteX5" fmla="*/ 290286 w 870855"/>
                <a:gd name="connsiteY5" fmla="*/ 0 h 502790"/>
                <a:gd name="connsiteX0" fmla="*/ 290286 w 870855"/>
                <a:gd name="connsiteY0" fmla="*/ 0 h 502790"/>
                <a:gd name="connsiteX1" fmla="*/ 870855 w 870855"/>
                <a:gd name="connsiteY1" fmla="*/ 1 h 502790"/>
                <a:gd name="connsiteX2" fmla="*/ 580570 w 870855"/>
                <a:gd name="connsiteY2" fmla="*/ 502789 h 502790"/>
                <a:gd name="connsiteX3" fmla="*/ 0 w 870855"/>
                <a:gd name="connsiteY3" fmla="*/ 502790 h 502790"/>
                <a:gd name="connsiteX4" fmla="*/ 290286 w 870855"/>
                <a:gd name="connsiteY4" fmla="*/ 0 h 502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0855" h="502790">
                  <a:moveTo>
                    <a:pt x="290286" y="0"/>
                  </a:moveTo>
                  <a:lnTo>
                    <a:pt x="870855" y="1"/>
                  </a:lnTo>
                  <a:lnTo>
                    <a:pt x="580570" y="502789"/>
                  </a:lnTo>
                  <a:lnTo>
                    <a:pt x="0" y="502790"/>
                  </a:lnTo>
                  <a:lnTo>
                    <a:pt x="290286" y="0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30" name="手繪多邊形: 圖案 329">
              <a:extLst>
                <a:ext uri="{FF2B5EF4-FFF2-40B4-BE49-F238E27FC236}">
                  <a16:creationId xmlns:a16="http://schemas.microsoft.com/office/drawing/2014/main" id="{4B0696A6-CA69-4187-A754-1F944459208D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1877552" y="3783018"/>
              <a:ext cx="502789" cy="870854"/>
            </a:xfrm>
            <a:custGeom>
              <a:avLst/>
              <a:gdLst>
                <a:gd name="connsiteX0" fmla="*/ 0 w 502789"/>
                <a:gd name="connsiteY0" fmla="*/ 290284 h 870854"/>
                <a:gd name="connsiteX1" fmla="*/ 502789 w 502789"/>
                <a:gd name="connsiteY1" fmla="*/ 0 h 870854"/>
                <a:gd name="connsiteX2" fmla="*/ 502788 w 502789"/>
                <a:gd name="connsiteY2" fmla="*/ 580568 h 870854"/>
                <a:gd name="connsiteX3" fmla="*/ 0 w 502789"/>
                <a:gd name="connsiteY3" fmla="*/ 870854 h 870854"/>
                <a:gd name="connsiteX4" fmla="*/ 0 w 502789"/>
                <a:gd name="connsiteY4" fmla="*/ 290284 h 870854"/>
                <a:gd name="connsiteX5" fmla="*/ 0 w 502789"/>
                <a:gd name="connsiteY5" fmla="*/ 290284 h 870854"/>
                <a:gd name="connsiteX0" fmla="*/ 0 w 502789"/>
                <a:gd name="connsiteY0" fmla="*/ 290284 h 870854"/>
                <a:gd name="connsiteX1" fmla="*/ 502789 w 502789"/>
                <a:gd name="connsiteY1" fmla="*/ 0 h 870854"/>
                <a:gd name="connsiteX2" fmla="*/ 502788 w 502789"/>
                <a:gd name="connsiteY2" fmla="*/ 580568 h 870854"/>
                <a:gd name="connsiteX3" fmla="*/ 0 w 502789"/>
                <a:gd name="connsiteY3" fmla="*/ 870854 h 870854"/>
                <a:gd name="connsiteX4" fmla="*/ 0 w 502789"/>
                <a:gd name="connsiteY4" fmla="*/ 290284 h 870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2789" h="870854">
                  <a:moveTo>
                    <a:pt x="0" y="290284"/>
                  </a:moveTo>
                  <a:lnTo>
                    <a:pt x="502789" y="0"/>
                  </a:lnTo>
                  <a:lnTo>
                    <a:pt x="502788" y="580568"/>
                  </a:lnTo>
                  <a:lnTo>
                    <a:pt x="0" y="870854"/>
                  </a:lnTo>
                  <a:lnTo>
                    <a:pt x="0" y="290284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33" name="手繪多邊形: 圖案 332">
              <a:extLst>
                <a:ext uri="{FF2B5EF4-FFF2-40B4-BE49-F238E27FC236}">
                  <a16:creationId xmlns:a16="http://schemas.microsoft.com/office/drawing/2014/main" id="{E5185286-2A5A-4A36-8279-DC9D57C6AE4D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2380340" y="3860800"/>
              <a:ext cx="580571" cy="1005576"/>
            </a:xfrm>
            <a:custGeom>
              <a:avLst/>
              <a:gdLst>
                <a:gd name="connsiteX0" fmla="*/ 0 w 580571"/>
                <a:gd name="connsiteY0" fmla="*/ 502786 h 1005576"/>
                <a:gd name="connsiteX1" fmla="*/ 290286 w 580571"/>
                <a:gd name="connsiteY1" fmla="*/ 0 h 1005576"/>
                <a:gd name="connsiteX2" fmla="*/ 580571 w 580571"/>
                <a:gd name="connsiteY2" fmla="*/ 502787 h 1005576"/>
                <a:gd name="connsiteX3" fmla="*/ 290286 w 580571"/>
                <a:gd name="connsiteY3" fmla="*/ 1005576 h 1005576"/>
                <a:gd name="connsiteX4" fmla="*/ 0 w 580571"/>
                <a:gd name="connsiteY4" fmla="*/ 502786 h 1005576"/>
                <a:gd name="connsiteX5" fmla="*/ 0 w 580571"/>
                <a:gd name="connsiteY5" fmla="*/ 502786 h 1005576"/>
                <a:gd name="connsiteX0" fmla="*/ 0 w 580571"/>
                <a:gd name="connsiteY0" fmla="*/ 502786 h 1005576"/>
                <a:gd name="connsiteX1" fmla="*/ 290286 w 580571"/>
                <a:gd name="connsiteY1" fmla="*/ 0 h 1005576"/>
                <a:gd name="connsiteX2" fmla="*/ 580571 w 580571"/>
                <a:gd name="connsiteY2" fmla="*/ 502787 h 1005576"/>
                <a:gd name="connsiteX3" fmla="*/ 290286 w 580571"/>
                <a:gd name="connsiteY3" fmla="*/ 1005576 h 1005576"/>
                <a:gd name="connsiteX4" fmla="*/ 0 w 580571"/>
                <a:gd name="connsiteY4" fmla="*/ 502786 h 100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0571" h="1005576">
                  <a:moveTo>
                    <a:pt x="0" y="502786"/>
                  </a:moveTo>
                  <a:lnTo>
                    <a:pt x="290286" y="0"/>
                  </a:lnTo>
                  <a:lnTo>
                    <a:pt x="580571" y="502787"/>
                  </a:lnTo>
                  <a:lnTo>
                    <a:pt x="290286" y="1005576"/>
                  </a:lnTo>
                  <a:lnTo>
                    <a:pt x="0" y="502786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36" name="手繪多邊形: 圖案 335">
              <a:extLst>
                <a:ext uri="{FF2B5EF4-FFF2-40B4-BE49-F238E27FC236}">
                  <a16:creationId xmlns:a16="http://schemas.microsoft.com/office/drawing/2014/main" id="{4E6EA2DF-4AAC-4D0E-A1E3-D459D7C38BDA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>
              <a:off x="2960912" y="3783017"/>
              <a:ext cx="502790" cy="870855"/>
            </a:xfrm>
            <a:custGeom>
              <a:avLst/>
              <a:gdLst>
                <a:gd name="connsiteX0" fmla="*/ 0 w 502790"/>
                <a:gd name="connsiteY0" fmla="*/ 580569 h 870855"/>
                <a:gd name="connsiteX1" fmla="*/ 1 w 502790"/>
                <a:gd name="connsiteY1" fmla="*/ 0 h 870855"/>
                <a:gd name="connsiteX2" fmla="*/ 502790 w 502790"/>
                <a:gd name="connsiteY2" fmla="*/ 290284 h 870855"/>
                <a:gd name="connsiteX3" fmla="*/ 502790 w 502790"/>
                <a:gd name="connsiteY3" fmla="*/ 870855 h 870855"/>
                <a:gd name="connsiteX4" fmla="*/ 0 w 502790"/>
                <a:gd name="connsiteY4" fmla="*/ 580569 h 870855"/>
                <a:gd name="connsiteX5" fmla="*/ 0 w 502790"/>
                <a:gd name="connsiteY5" fmla="*/ 580569 h 870855"/>
                <a:gd name="connsiteX0" fmla="*/ 0 w 502790"/>
                <a:gd name="connsiteY0" fmla="*/ 580569 h 870855"/>
                <a:gd name="connsiteX1" fmla="*/ 1 w 502790"/>
                <a:gd name="connsiteY1" fmla="*/ 0 h 870855"/>
                <a:gd name="connsiteX2" fmla="*/ 502790 w 502790"/>
                <a:gd name="connsiteY2" fmla="*/ 290284 h 870855"/>
                <a:gd name="connsiteX3" fmla="*/ 502790 w 502790"/>
                <a:gd name="connsiteY3" fmla="*/ 870855 h 870855"/>
                <a:gd name="connsiteX4" fmla="*/ 0 w 502790"/>
                <a:gd name="connsiteY4" fmla="*/ 580569 h 870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2790" h="870855">
                  <a:moveTo>
                    <a:pt x="0" y="580569"/>
                  </a:moveTo>
                  <a:lnTo>
                    <a:pt x="1" y="0"/>
                  </a:lnTo>
                  <a:lnTo>
                    <a:pt x="502790" y="290284"/>
                  </a:lnTo>
                  <a:lnTo>
                    <a:pt x="502790" y="870855"/>
                  </a:lnTo>
                  <a:lnTo>
                    <a:pt x="0" y="580569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39" name="手繪多邊形: 圖案 338">
              <a:extLst>
                <a:ext uri="{FF2B5EF4-FFF2-40B4-BE49-F238E27FC236}">
                  <a16:creationId xmlns:a16="http://schemas.microsoft.com/office/drawing/2014/main" id="{75790A4B-071E-4897-B677-AEC9EC7221EA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3173416" y="3570513"/>
              <a:ext cx="870857" cy="502789"/>
            </a:xfrm>
            <a:custGeom>
              <a:avLst/>
              <a:gdLst>
                <a:gd name="connsiteX0" fmla="*/ 0 w 870857"/>
                <a:gd name="connsiteY0" fmla="*/ 0 h 502789"/>
                <a:gd name="connsiteX1" fmla="*/ 580571 w 870857"/>
                <a:gd name="connsiteY1" fmla="*/ 1 h 502789"/>
                <a:gd name="connsiteX2" fmla="*/ 870857 w 870857"/>
                <a:gd name="connsiteY2" fmla="*/ 502789 h 502789"/>
                <a:gd name="connsiteX3" fmla="*/ 290285 w 870857"/>
                <a:gd name="connsiteY3" fmla="*/ 502788 h 502789"/>
                <a:gd name="connsiteX4" fmla="*/ 0 w 870857"/>
                <a:gd name="connsiteY4" fmla="*/ 0 h 502789"/>
                <a:gd name="connsiteX5" fmla="*/ 0 w 870857"/>
                <a:gd name="connsiteY5" fmla="*/ 0 h 502789"/>
                <a:gd name="connsiteX0" fmla="*/ 0 w 870857"/>
                <a:gd name="connsiteY0" fmla="*/ 0 h 502789"/>
                <a:gd name="connsiteX1" fmla="*/ 580571 w 870857"/>
                <a:gd name="connsiteY1" fmla="*/ 1 h 502789"/>
                <a:gd name="connsiteX2" fmla="*/ 870857 w 870857"/>
                <a:gd name="connsiteY2" fmla="*/ 502789 h 502789"/>
                <a:gd name="connsiteX3" fmla="*/ 290285 w 870857"/>
                <a:gd name="connsiteY3" fmla="*/ 502788 h 502789"/>
                <a:gd name="connsiteX4" fmla="*/ 0 w 870857"/>
                <a:gd name="connsiteY4" fmla="*/ 0 h 502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0857" h="502789">
                  <a:moveTo>
                    <a:pt x="0" y="0"/>
                  </a:moveTo>
                  <a:lnTo>
                    <a:pt x="580571" y="1"/>
                  </a:lnTo>
                  <a:lnTo>
                    <a:pt x="870857" y="502789"/>
                  </a:lnTo>
                  <a:lnTo>
                    <a:pt x="290285" y="5027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42" name="手繪多邊形: 圖案 341">
              <a:extLst>
                <a:ext uri="{FF2B5EF4-FFF2-40B4-BE49-F238E27FC236}">
                  <a16:creationId xmlns:a16="http://schemas.microsoft.com/office/drawing/2014/main" id="{994AF918-3B15-41D6-8825-2C98766AF5DF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1877553" y="1403792"/>
              <a:ext cx="793074" cy="793075"/>
            </a:xfrm>
            <a:custGeom>
              <a:avLst/>
              <a:gdLst>
                <a:gd name="connsiteX0" fmla="*/ 793074 w 793074"/>
                <a:gd name="connsiteY0" fmla="*/ 290285 h 793075"/>
                <a:gd name="connsiteX1" fmla="*/ 502789 w 793074"/>
                <a:gd name="connsiteY1" fmla="*/ 793075 h 793075"/>
                <a:gd name="connsiteX2" fmla="*/ 0 w 793074"/>
                <a:gd name="connsiteY2" fmla="*/ 502789 h 793075"/>
                <a:gd name="connsiteX3" fmla="*/ 290285 w 793074"/>
                <a:gd name="connsiteY3" fmla="*/ 0 h 793075"/>
                <a:gd name="connsiteX4" fmla="*/ 793074 w 793074"/>
                <a:gd name="connsiteY4" fmla="*/ 290285 h 793075"/>
                <a:gd name="connsiteX5" fmla="*/ 793074 w 793074"/>
                <a:gd name="connsiteY5" fmla="*/ 290285 h 793075"/>
                <a:gd name="connsiteX0" fmla="*/ 793074 w 793074"/>
                <a:gd name="connsiteY0" fmla="*/ 290285 h 793075"/>
                <a:gd name="connsiteX1" fmla="*/ 502789 w 793074"/>
                <a:gd name="connsiteY1" fmla="*/ 793075 h 793075"/>
                <a:gd name="connsiteX2" fmla="*/ 0 w 793074"/>
                <a:gd name="connsiteY2" fmla="*/ 502789 h 793075"/>
                <a:gd name="connsiteX3" fmla="*/ 290285 w 793074"/>
                <a:gd name="connsiteY3" fmla="*/ 0 h 793075"/>
                <a:gd name="connsiteX4" fmla="*/ 793074 w 793074"/>
                <a:gd name="connsiteY4" fmla="*/ 290285 h 79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3074" h="793075">
                  <a:moveTo>
                    <a:pt x="793074" y="290285"/>
                  </a:moveTo>
                  <a:lnTo>
                    <a:pt x="502789" y="793075"/>
                  </a:lnTo>
                  <a:lnTo>
                    <a:pt x="0" y="502789"/>
                  </a:lnTo>
                  <a:lnTo>
                    <a:pt x="290285" y="0"/>
                  </a:lnTo>
                  <a:lnTo>
                    <a:pt x="793074" y="290285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45" name="手繪多邊形: 圖案 344">
              <a:extLst>
                <a:ext uri="{FF2B5EF4-FFF2-40B4-BE49-F238E27FC236}">
                  <a16:creationId xmlns:a16="http://schemas.microsoft.com/office/drawing/2014/main" id="{07EECD1F-431B-4CF7-A88F-8B9F34D5054A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>
            <a:xfrm>
              <a:off x="2670627" y="1403792"/>
              <a:ext cx="793076" cy="793075"/>
            </a:xfrm>
            <a:custGeom>
              <a:avLst/>
              <a:gdLst>
                <a:gd name="connsiteX0" fmla="*/ 290286 w 793076"/>
                <a:gd name="connsiteY0" fmla="*/ 793075 h 793075"/>
                <a:gd name="connsiteX1" fmla="*/ 0 w 793076"/>
                <a:gd name="connsiteY1" fmla="*/ 290285 h 793075"/>
                <a:gd name="connsiteX2" fmla="*/ 502790 w 793076"/>
                <a:gd name="connsiteY2" fmla="*/ 0 h 793075"/>
                <a:gd name="connsiteX3" fmla="*/ 793076 w 793076"/>
                <a:gd name="connsiteY3" fmla="*/ 502789 h 793075"/>
                <a:gd name="connsiteX4" fmla="*/ 290286 w 793076"/>
                <a:gd name="connsiteY4" fmla="*/ 793075 h 793075"/>
                <a:gd name="connsiteX5" fmla="*/ 290286 w 793076"/>
                <a:gd name="connsiteY5" fmla="*/ 793075 h 793075"/>
                <a:gd name="connsiteX0" fmla="*/ 290286 w 793076"/>
                <a:gd name="connsiteY0" fmla="*/ 793075 h 793075"/>
                <a:gd name="connsiteX1" fmla="*/ 0 w 793076"/>
                <a:gd name="connsiteY1" fmla="*/ 290285 h 793075"/>
                <a:gd name="connsiteX2" fmla="*/ 502790 w 793076"/>
                <a:gd name="connsiteY2" fmla="*/ 0 h 793075"/>
                <a:gd name="connsiteX3" fmla="*/ 793076 w 793076"/>
                <a:gd name="connsiteY3" fmla="*/ 502789 h 793075"/>
                <a:gd name="connsiteX4" fmla="*/ 290286 w 793076"/>
                <a:gd name="connsiteY4" fmla="*/ 793075 h 79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3076" h="793075">
                  <a:moveTo>
                    <a:pt x="290286" y="793075"/>
                  </a:moveTo>
                  <a:lnTo>
                    <a:pt x="0" y="290285"/>
                  </a:lnTo>
                  <a:lnTo>
                    <a:pt x="502790" y="0"/>
                  </a:lnTo>
                  <a:lnTo>
                    <a:pt x="793076" y="502789"/>
                  </a:lnTo>
                  <a:lnTo>
                    <a:pt x="290286" y="793075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48" name="手繪多邊形: 圖案 347">
              <a:extLst>
                <a:ext uri="{FF2B5EF4-FFF2-40B4-BE49-F238E27FC236}">
                  <a16:creationId xmlns:a16="http://schemas.microsoft.com/office/drawing/2014/main" id="{E77A049F-F49C-4C4E-95A5-EC2629CBA331}"/>
                </a:ext>
              </a:extLst>
            </p:cNvPr>
            <p:cNvSpPr/>
            <p:nvPr>
              <p:custDataLst>
                <p:tags r:id="rId28"/>
              </p:custDataLst>
            </p:nvPr>
          </p:nvSpPr>
          <p:spPr>
            <a:xfrm>
              <a:off x="2167837" y="1113506"/>
              <a:ext cx="1005579" cy="580571"/>
            </a:xfrm>
            <a:custGeom>
              <a:avLst/>
              <a:gdLst>
                <a:gd name="connsiteX0" fmla="*/ 502789 w 1005579"/>
                <a:gd name="connsiteY0" fmla="*/ 580571 h 580571"/>
                <a:gd name="connsiteX1" fmla="*/ 0 w 1005579"/>
                <a:gd name="connsiteY1" fmla="*/ 290286 h 580571"/>
                <a:gd name="connsiteX2" fmla="*/ 502789 w 1005579"/>
                <a:gd name="connsiteY2" fmla="*/ 0 h 580571"/>
                <a:gd name="connsiteX3" fmla="*/ 1005579 w 1005579"/>
                <a:gd name="connsiteY3" fmla="*/ 290286 h 580571"/>
                <a:gd name="connsiteX4" fmla="*/ 502789 w 1005579"/>
                <a:gd name="connsiteY4" fmla="*/ 580571 h 580571"/>
                <a:gd name="connsiteX5" fmla="*/ 502789 w 1005579"/>
                <a:gd name="connsiteY5" fmla="*/ 580571 h 580571"/>
                <a:gd name="connsiteX0" fmla="*/ 502789 w 1005579"/>
                <a:gd name="connsiteY0" fmla="*/ 580571 h 580571"/>
                <a:gd name="connsiteX1" fmla="*/ 0 w 1005579"/>
                <a:gd name="connsiteY1" fmla="*/ 290286 h 580571"/>
                <a:gd name="connsiteX2" fmla="*/ 502789 w 1005579"/>
                <a:gd name="connsiteY2" fmla="*/ 0 h 580571"/>
                <a:gd name="connsiteX3" fmla="*/ 1005579 w 1005579"/>
                <a:gd name="connsiteY3" fmla="*/ 290286 h 580571"/>
                <a:gd name="connsiteX4" fmla="*/ 502789 w 1005579"/>
                <a:gd name="connsiteY4" fmla="*/ 580571 h 580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5579" h="580571">
                  <a:moveTo>
                    <a:pt x="502789" y="580571"/>
                  </a:moveTo>
                  <a:lnTo>
                    <a:pt x="0" y="290286"/>
                  </a:lnTo>
                  <a:lnTo>
                    <a:pt x="502789" y="0"/>
                  </a:lnTo>
                  <a:lnTo>
                    <a:pt x="1005579" y="290286"/>
                  </a:lnTo>
                  <a:lnTo>
                    <a:pt x="502789" y="580571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51" name="手繪多邊形: 圖案 350">
              <a:extLst>
                <a:ext uri="{FF2B5EF4-FFF2-40B4-BE49-F238E27FC236}">
                  <a16:creationId xmlns:a16="http://schemas.microsoft.com/office/drawing/2014/main" id="{5410BB88-5EE0-4A5F-9A78-C9955D5BC500}"/>
                </a:ext>
              </a:extLst>
            </p:cNvPr>
            <p:cNvSpPr/>
            <p:nvPr>
              <p:custDataLst>
                <p:tags r:id="rId29"/>
              </p:custDataLst>
            </p:nvPr>
          </p:nvSpPr>
          <p:spPr>
            <a:xfrm>
              <a:off x="1587267" y="1113507"/>
              <a:ext cx="1083359" cy="290286"/>
            </a:xfrm>
            <a:custGeom>
              <a:avLst/>
              <a:gdLst>
                <a:gd name="connsiteX0" fmla="*/ 1083359 w 1083359"/>
                <a:gd name="connsiteY0" fmla="*/ 0 h 290286"/>
                <a:gd name="connsiteX1" fmla="*/ 580570 w 1083359"/>
                <a:gd name="connsiteY1" fmla="*/ 290286 h 290286"/>
                <a:gd name="connsiteX2" fmla="*/ 0 w 1083359"/>
                <a:gd name="connsiteY2" fmla="*/ 290285 h 290286"/>
                <a:gd name="connsiteX3" fmla="*/ 502788 w 1083359"/>
                <a:gd name="connsiteY3" fmla="*/ 0 h 290286"/>
                <a:gd name="connsiteX4" fmla="*/ 1083359 w 1083359"/>
                <a:gd name="connsiteY4" fmla="*/ 0 h 290286"/>
                <a:gd name="connsiteX5" fmla="*/ 1083359 w 1083359"/>
                <a:gd name="connsiteY5" fmla="*/ 0 h 290286"/>
                <a:gd name="connsiteX0" fmla="*/ 1083359 w 1083359"/>
                <a:gd name="connsiteY0" fmla="*/ 0 h 290286"/>
                <a:gd name="connsiteX1" fmla="*/ 580570 w 1083359"/>
                <a:gd name="connsiteY1" fmla="*/ 290286 h 290286"/>
                <a:gd name="connsiteX2" fmla="*/ 0 w 1083359"/>
                <a:gd name="connsiteY2" fmla="*/ 290285 h 290286"/>
                <a:gd name="connsiteX3" fmla="*/ 502788 w 1083359"/>
                <a:gd name="connsiteY3" fmla="*/ 0 h 290286"/>
                <a:gd name="connsiteX4" fmla="*/ 1083359 w 1083359"/>
                <a:gd name="connsiteY4" fmla="*/ 0 h 29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83359" h="290286">
                  <a:moveTo>
                    <a:pt x="1083359" y="0"/>
                  </a:moveTo>
                  <a:lnTo>
                    <a:pt x="580570" y="290286"/>
                  </a:lnTo>
                  <a:lnTo>
                    <a:pt x="0" y="290285"/>
                  </a:lnTo>
                  <a:lnTo>
                    <a:pt x="502788" y="0"/>
                  </a:lnTo>
                  <a:lnTo>
                    <a:pt x="1083359" y="0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54" name="手繪多邊形: 圖案 353">
              <a:extLst>
                <a:ext uri="{FF2B5EF4-FFF2-40B4-BE49-F238E27FC236}">
                  <a16:creationId xmlns:a16="http://schemas.microsoft.com/office/drawing/2014/main" id="{581719BA-9FFA-4F08-BFD4-69CA5F96674E}"/>
                </a:ext>
              </a:extLst>
            </p:cNvPr>
            <p:cNvSpPr/>
            <p:nvPr>
              <p:custDataLst>
                <p:tags r:id="rId30"/>
              </p:custDataLst>
            </p:nvPr>
          </p:nvSpPr>
          <p:spPr>
            <a:xfrm>
              <a:off x="1296982" y="1403792"/>
              <a:ext cx="870855" cy="502790"/>
            </a:xfrm>
            <a:custGeom>
              <a:avLst/>
              <a:gdLst>
                <a:gd name="connsiteX0" fmla="*/ 870855 w 870855"/>
                <a:gd name="connsiteY0" fmla="*/ 1 h 502790"/>
                <a:gd name="connsiteX1" fmla="*/ 580570 w 870855"/>
                <a:gd name="connsiteY1" fmla="*/ 502790 h 502790"/>
                <a:gd name="connsiteX2" fmla="*/ 0 w 870855"/>
                <a:gd name="connsiteY2" fmla="*/ 502790 h 502790"/>
                <a:gd name="connsiteX3" fmla="*/ 290285 w 870855"/>
                <a:gd name="connsiteY3" fmla="*/ 0 h 502790"/>
                <a:gd name="connsiteX4" fmla="*/ 870855 w 870855"/>
                <a:gd name="connsiteY4" fmla="*/ 1 h 502790"/>
                <a:gd name="connsiteX5" fmla="*/ 870855 w 870855"/>
                <a:gd name="connsiteY5" fmla="*/ 1 h 502790"/>
                <a:gd name="connsiteX0" fmla="*/ 870855 w 870855"/>
                <a:gd name="connsiteY0" fmla="*/ 1 h 502790"/>
                <a:gd name="connsiteX1" fmla="*/ 580570 w 870855"/>
                <a:gd name="connsiteY1" fmla="*/ 502790 h 502790"/>
                <a:gd name="connsiteX2" fmla="*/ 0 w 870855"/>
                <a:gd name="connsiteY2" fmla="*/ 502790 h 502790"/>
                <a:gd name="connsiteX3" fmla="*/ 290285 w 870855"/>
                <a:gd name="connsiteY3" fmla="*/ 0 h 502790"/>
                <a:gd name="connsiteX4" fmla="*/ 870855 w 870855"/>
                <a:gd name="connsiteY4" fmla="*/ 1 h 502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0855" h="502790">
                  <a:moveTo>
                    <a:pt x="870855" y="1"/>
                  </a:moveTo>
                  <a:lnTo>
                    <a:pt x="580570" y="502790"/>
                  </a:lnTo>
                  <a:lnTo>
                    <a:pt x="0" y="502790"/>
                  </a:lnTo>
                  <a:lnTo>
                    <a:pt x="290285" y="0"/>
                  </a:lnTo>
                  <a:lnTo>
                    <a:pt x="870855" y="1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57" name="手繪多邊形: 圖案 356">
              <a:extLst>
                <a:ext uri="{FF2B5EF4-FFF2-40B4-BE49-F238E27FC236}">
                  <a16:creationId xmlns:a16="http://schemas.microsoft.com/office/drawing/2014/main" id="{8E0CC5AC-6A84-4A06-84AE-32851028F54A}"/>
                </a:ext>
              </a:extLst>
            </p:cNvPr>
            <p:cNvSpPr/>
            <p:nvPr>
              <p:custDataLst>
                <p:tags r:id="rId31"/>
              </p:custDataLst>
            </p:nvPr>
          </p:nvSpPr>
          <p:spPr>
            <a:xfrm>
              <a:off x="2670627" y="1113507"/>
              <a:ext cx="1083362" cy="290286"/>
            </a:xfrm>
            <a:custGeom>
              <a:avLst/>
              <a:gdLst>
                <a:gd name="connsiteX0" fmla="*/ 502790 w 1083362"/>
                <a:gd name="connsiteY0" fmla="*/ 290286 h 290286"/>
                <a:gd name="connsiteX1" fmla="*/ 0 w 1083362"/>
                <a:gd name="connsiteY1" fmla="*/ 0 h 290286"/>
                <a:gd name="connsiteX2" fmla="*/ 580572 w 1083362"/>
                <a:gd name="connsiteY2" fmla="*/ 0 h 290286"/>
                <a:gd name="connsiteX3" fmla="*/ 1083362 w 1083362"/>
                <a:gd name="connsiteY3" fmla="*/ 290286 h 290286"/>
                <a:gd name="connsiteX4" fmla="*/ 502790 w 1083362"/>
                <a:gd name="connsiteY4" fmla="*/ 290286 h 290286"/>
                <a:gd name="connsiteX5" fmla="*/ 502790 w 1083362"/>
                <a:gd name="connsiteY5" fmla="*/ 290286 h 290286"/>
                <a:gd name="connsiteX0" fmla="*/ 502790 w 1083362"/>
                <a:gd name="connsiteY0" fmla="*/ 290286 h 290286"/>
                <a:gd name="connsiteX1" fmla="*/ 0 w 1083362"/>
                <a:gd name="connsiteY1" fmla="*/ 0 h 290286"/>
                <a:gd name="connsiteX2" fmla="*/ 580572 w 1083362"/>
                <a:gd name="connsiteY2" fmla="*/ 0 h 290286"/>
                <a:gd name="connsiteX3" fmla="*/ 1083362 w 1083362"/>
                <a:gd name="connsiteY3" fmla="*/ 290286 h 290286"/>
                <a:gd name="connsiteX4" fmla="*/ 502790 w 1083362"/>
                <a:gd name="connsiteY4" fmla="*/ 290286 h 29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83362" h="290286">
                  <a:moveTo>
                    <a:pt x="502790" y="290286"/>
                  </a:moveTo>
                  <a:lnTo>
                    <a:pt x="0" y="0"/>
                  </a:lnTo>
                  <a:lnTo>
                    <a:pt x="580572" y="0"/>
                  </a:lnTo>
                  <a:lnTo>
                    <a:pt x="1083362" y="290286"/>
                  </a:lnTo>
                  <a:lnTo>
                    <a:pt x="502790" y="290286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63" name="手繪多邊形: 圖案 362">
              <a:extLst>
                <a:ext uri="{FF2B5EF4-FFF2-40B4-BE49-F238E27FC236}">
                  <a16:creationId xmlns:a16="http://schemas.microsoft.com/office/drawing/2014/main" id="{C351BF3F-2281-4B97-A30C-E06C16156A7C}"/>
                </a:ext>
              </a:extLst>
            </p:cNvPr>
            <p:cNvSpPr/>
            <p:nvPr>
              <p:custDataLst>
                <p:tags r:id="rId32"/>
              </p:custDataLst>
            </p:nvPr>
          </p:nvSpPr>
          <p:spPr>
            <a:xfrm>
              <a:off x="3173416" y="1403793"/>
              <a:ext cx="870857" cy="502790"/>
            </a:xfrm>
            <a:custGeom>
              <a:avLst/>
              <a:gdLst>
                <a:gd name="connsiteX0" fmla="*/ 290286 w 870857"/>
                <a:gd name="connsiteY0" fmla="*/ 502789 h 502790"/>
                <a:gd name="connsiteX1" fmla="*/ 0 w 870857"/>
                <a:gd name="connsiteY1" fmla="*/ 0 h 502790"/>
                <a:gd name="connsiteX2" fmla="*/ 580572 w 870857"/>
                <a:gd name="connsiteY2" fmla="*/ 0 h 502790"/>
                <a:gd name="connsiteX3" fmla="*/ 870857 w 870857"/>
                <a:gd name="connsiteY3" fmla="*/ 502790 h 502790"/>
                <a:gd name="connsiteX4" fmla="*/ 290286 w 870857"/>
                <a:gd name="connsiteY4" fmla="*/ 502789 h 502790"/>
                <a:gd name="connsiteX5" fmla="*/ 290286 w 870857"/>
                <a:gd name="connsiteY5" fmla="*/ 502789 h 502790"/>
                <a:gd name="connsiteX0" fmla="*/ 290286 w 870857"/>
                <a:gd name="connsiteY0" fmla="*/ 502789 h 502790"/>
                <a:gd name="connsiteX1" fmla="*/ 0 w 870857"/>
                <a:gd name="connsiteY1" fmla="*/ 0 h 502790"/>
                <a:gd name="connsiteX2" fmla="*/ 580572 w 870857"/>
                <a:gd name="connsiteY2" fmla="*/ 0 h 502790"/>
                <a:gd name="connsiteX3" fmla="*/ 870857 w 870857"/>
                <a:gd name="connsiteY3" fmla="*/ 502790 h 502790"/>
                <a:gd name="connsiteX4" fmla="*/ 290286 w 870857"/>
                <a:gd name="connsiteY4" fmla="*/ 502789 h 502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0857" h="502790">
                  <a:moveTo>
                    <a:pt x="290286" y="502789"/>
                  </a:moveTo>
                  <a:lnTo>
                    <a:pt x="0" y="0"/>
                  </a:lnTo>
                  <a:lnTo>
                    <a:pt x="580572" y="0"/>
                  </a:lnTo>
                  <a:lnTo>
                    <a:pt x="870857" y="502790"/>
                  </a:lnTo>
                  <a:lnTo>
                    <a:pt x="290286" y="502789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66" name="手繪多邊形: 圖案 365">
              <a:extLst>
                <a:ext uri="{FF2B5EF4-FFF2-40B4-BE49-F238E27FC236}">
                  <a16:creationId xmlns:a16="http://schemas.microsoft.com/office/drawing/2014/main" id="{92DC1F68-376E-471F-9EF6-D7E32D1DD51D}"/>
                </a:ext>
              </a:extLst>
            </p:cNvPr>
            <p:cNvSpPr/>
            <p:nvPr>
              <p:custDataLst>
                <p:tags r:id="rId33"/>
              </p:custDataLst>
            </p:nvPr>
          </p:nvSpPr>
          <p:spPr>
            <a:xfrm>
              <a:off x="3753988" y="2487152"/>
              <a:ext cx="793074" cy="793075"/>
            </a:xfrm>
            <a:custGeom>
              <a:avLst/>
              <a:gdLst>
                <a:gd name="connsiteX0" fmla="*/ 502789 w 793074"/>
                <a:gd name="connsiteY0" fmla="*/ 793075 h 793075"/>
                <a:gd name="connsiteX1" fmla="*/ 0 w 793074"/>
                <a:gd name="connsiteY1" fmla="*/ 502790 h 793075"/>
                <a:gd name="connsiteX2" fmla="*/ 290286 w 793074"/>
                <a:gd name="connsiteY2" fmla="*/ 0 h 793075"/>
                <a:gd name="connsiteX3" fmla="*/ 793074 w 793074"/>
                <a:gd name="connsiteY3" fmla="*/ 290287 h 793075"/>
                <a:gd name="connsiteX4" fmla="*/ 502789 w 793074"/>
                <a:gd name="connsiteY4" fmla="*/ 793075 h 793075"/>
                <a:gd name="connsiteX5" fmla="*/ 502789 w 793074"/>
                <a:gd name="connsiteY5" fmla="*/ 793075 h 793075"/>
                <a:gd name="connsiteX0" fmla="*/ 502789 w 793074"/>
                <a:gd name="connsiteY0" fmla="*/ 793075 h 793075"/>
                <a:gd name="connsiteX1" fmla="*/ 0 w 793074"/>
                <a:gd name="connsiteY1" fmla="*/ 502790 h 793075"/>
                <a:gd name="connsiteX2" fmla="*/ 290286 w 793074"/>
                <a:gd name="connsiteY2" fmla="*/ 0 h 793075"/>
                <a:gd name="connsiteX3" fmla="*/ 793074 w 793074"/>
                <a:gd name="connsiteY3" fmla="*/ 290287 h 793075"/>
                <a:gd name="connsiteX4" fmla="*/ 502789 w 793074"/>
                <a:gd name="connsiteY4" fmla="*/ 793075 h 79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3074" h="793075">
                  <a:moveTo>
                    <a:pt x="502789" y="793075"/>
                  </a:moveTo>
                  <a:lnTo>
                    <a:pt x="0" y="502790"/>
                  </a:lnTo>
                  <a:lnTo>
                    <a:pt x="290286" y="0"/>
                  </a:lnTo>
                  <a:lnTo>
                    <a:pt x="793074" y="290287"/>
                  </a:lnTo>
                  <a:lnTo>
                    <a:pt x="502789" y="793075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69" name="手繪多邊形: 圖案 368">
              <a:extLst>
                <a:ext uri="{FF2B5EF4-FFF2-40B4-BE49-F238E27FC236}">
                  <a16:creationId xmlns:a16="http://schemas.microsoft.com/office/drawing/2014/main" id="{FD2921FC-5170-4E0A-834B-C70E62A691B8}"/>
                </a:ext>
              </a:extLst>
            </p:cNvPr>
            <p:cNvSpPr/>
            <p:nvPr>
              <p:custDataLst>
                <p:tags r:id="rId34"/>
              </p:custDataLst>
            </p:nvPr>
          </p:nvSpPr>
          <p:spPr>
            <a:xfrm>
              <a:off x="3753987" y="3280227"/>
              <a:ext cx="793075" cy="793075"/>
            </a:xfrm>
            <a:custGeom>
              <a:avLst/>
              <a:gdLst>
                <a:gd name="connsiteX0" fmla="*/ 0 w 793075"/>
                <a:gd name="connsiteY0" fmla="*/ 290287 h 793075"/>
                <a:gd name="connsiteX1" fmla="*/ 502789 w 793075"/>
                <a:gd name="connsiteY1" fmla="*/ 0 h 793075"/>
                <a:gd name="connsiteX2" fmla="*/ 793075 w 793075"/>
                <a:gd name="connsiteY2" fmla="*/ 502791 h 793075"/>
                <a:gd name="connsiteX3" fmla="*/ 290286 w 793075"/>
                <a:gd name="connsiteY3" fmla="*/ 793075 h 793075"/>
                <a:gd name="connsiteX4" fmla="*/ 0 w 793075"/>
                <a:gd name="connsiteY4" fmla="*/ 290287 h 793075"/>
                <a:gd name="connsiteX5" fmla="*/ 0 w 793075"/>
                <a:gd name="connsiteY5" fmla="*/ 290287 h 793075"/>
                <a:gd name="connsiteX0" fmla="*/ 0 w 793075"/>
                <a:gd name="connsiteY0" fmla="*/ 290287 h 793075"/>
                <a:gd name="connsiteX1" fmla="*/ 502789 w 793075"/>
                <a:gd name="connsiteY1" fmla="*/ 0 h 793075"/>
                <a:gd name="connsiteX2" fmla="*/ 793075 w 793075"/>
                <a:gd name="connsiteY2" fmla="*/ 502791 h 793075"/>
                <a:gd name="connsiteX3" fmla="*/ 290286 w 793075"/>
                <a:gd name="connsiteY3" fmla="*/ 793075 h 793075"/>
                <a:gd name="connsiteX4" fmla="*/ 0 w 793075"/>
                <a:gd name="connsiteY4" fmla="*/ 290287 h 79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3075" h="793075">
                  <a:moveTo>
                    <a:pt x="0" y="290287"/>
                  </a:moveTo>
                  <a:lnTo>
                    <a:pt x="502789" y="0"/>
                  </a:lnTo>
                  <a:lnTo>
                    <a:pt x="793075" y="502791"/>
                  </a:lnTo>
                  <a:lnTo>
                    <a:pt x="290286" y="793075"/>
                  </a:lnTo>
                  <a:lnTo>
                    <a:pt x="0" y="290287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72" name="手繪多邊形: 圖案 371">
              <a:extLst>
                <a:ext uri="{FF2B5EF4-FFF2-40B4-BE49-F238E27FC236}">
                  <a16:creationId xmlns:a16="http://schemas.microsoft.com/office/drawing/2014/main" id="{CBB3FC3B-B0DF-47DE-97F4-9E11D0940602}"/>
                </a:ext>
              </a:extLst>
            </p:cNvPr>
            <p:cNvSpPr/>
            <p:nvPr>
              <p:custDataLst>
                <p:tags r:id="rId35"/>
              </p:custDataLst>
            </p:nvPr>
          </p:nvSpPr>
          <p:spPr>
            <a:xfrm>
              <a:off x="4256777" y="2777439"/>
              <a:ext cx="580572" cy="1005579"/>
            </a:xfrm>
            <a:custGeom>
              <a:avLst/>
              <a:gdLst>
                <a:gd name="connsiteX0" fmla="*/ 0 w 580572"/>
                <a:gd name="connsiteY0" fmla="*/ 502788 h 1005579"/>
                <a:gd name="connsiteX1" fmla="*/ 290285 w 580572"/>
                <a:gd name="connsiteY1" fmla="*/ 0 h 1005579"/>
                <a:gd name="connsiteX2" fmla="*/ 580572 w 580572"/>
                <a:gd name="connsiteY2" fmla="*/ 502789 h 1005579"/>
                <a:gd name="connsiteX3" fmla="*/ 290286 w 580572"/>
                <a:gd name="connsiteY3" fmla="*/ 1005579 h 1005579"/>
                <a:gd name="connsiteX4" fmla="*/ 0 w 580572"/>
                <a:gd name="connsiteY4" fmla="*/ 502788 h 1005579"/>
                <a:gd name="connsiteX5" fmla="*/ 0 w 580572"/>
                <a:gd name="connsiteY5" fmla="*/ 502788 h 1005579"/>
                <a:gd name="connsiteX0" fmla="*/ 0 w 580572"/>
                <a:gd name="connsiteY0" fmla="*/ 502788 h 1005579"/>
                <a:gd name="connsiteX1" fmla="*/ 290285 w 580572"/>
                <a:gd name="connsiteY1" fmla="*/ 0 h 1005579"/>
                <a:gd name="connsiteX2" fmla="*/ 580572 w 580572"/>
                <a:gd name="connsiteY2" fmla="*/ 502789 h 1005579"/>
                <a:gd name="connsiteX3" fmla="*/ 290286 w 580572"/>
                <a:gd name="connsiteY3" fmla="*/ 1005579 h 1005579"/>
                <a:gd name="connsiteX4" fmla="*/ 0 w 580572"/>
                <a:gd name="connsiteY4" fmla="*/ 502788 h 1005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0572" h="1005579">
                  <a:moveTo>
                    <a:pt x="0" y="502788"/>
                  </a:moveTo>
                  <a:lnTo>
                    <a:pt x="290285" y="0"/>
                  </a:lnTo>
                  <a:lnTo>
                    <a:pt x="580572" y="502789"/>
                  </a:lnTo>
                  <a:lnTo>
                    <a:pt x="290286" y="1005579"/>
                  </a:lnTo>
                  <a:lnTo>
                    <a:pt x="0" y="502788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75" name="手繪多邊形: 圖案 374">
              <a:extLst>
                <a:ext uri="{FF2B5EF4-FFF2-40B4-BE49-F238E27FC236}">
                  <a16:creationId xmlns:a16="http://schemas.microsoft.com/office/drawing/2014/main" id="{7A649970-939A-4AE3-A9C2-627C45614683}"/>
                </a:ext>
              </a:extLst>
            </p:cNvPr>
            <p:cNvSpPr/>
            <p:nvPr>
              <p:custDataLst>
                <p:tags r:id="rId36"/>
              </p:custDataLst>
            </p:nvPr>
          </p:nvSpPr>
          <p:spPr>
            <a:xfrm>
              <a:off x="4547061" y="2196867"/>
              <a:ext cx="290287" cy="1083361"/>
            </a:xfrm>
            <a:custGeom>
              <a:avLst/>
              <a:gdLst>
                <a:gd name="connsiteX0" fmla="*/ 290287 w 290287"/>
                <a:gd name="connsiteY0" fmla="*/ 1083361 h 1083361"/>
                <a:gd name="connsiteX1" fmla="*/ 0 w 290287"/>
                <a:gd name="connsiteY1" fmla="*/ 580572 h 1083361"/>
                <a:gd name="connsiteX2" fmla="*/ 2 w 290287"/>
                <a:gd name="connsiteY2" fmla="*/ 0 h 1083361"/>
                <a:gd name="connsiteX3" fmla="*/ 290287 w 290287"/>
                <a:gd name="connsiteY3" fmla="*/ 502790 h 1083361"/>
                <a:gd name="connsiteX4" fmla="*/ 290287 w 290287"/>
                <a:gd name="connsiteY4" fmla="*/ 1083361 h 1083361"/>
                <a:gd name="connsiteX5" fmla="*/ 290287 w 290287"/>
                <a:gd name="connsiteY5" fmla="*/ 1083361 h 1083361"/>
                <a:gd name="connsiteX0" fmla="*/ 290287 w 290287"/>
                <a:gd name="connsiteY0" fmla="*/ 1083361 h 1083361"/>
                <a:gd name="connsiteX1" fmla="*/ 0 w 290287"/>
                <a:gd name="connsiteY1" fmla="*/ 580572 h 1083361"/>
                <a:gd name="connsiteX2" fmla="*/ 2 w 290287"/>
                <a:gd name="connsiteY2" fmla="*/ 0 h 1083361"/>
                <a:gd name="connsiteX3" fmla="*/ 290287 w 290287"/>
                <a:gd name="connsiteY3" fmla="*/ 502790 h 1083361"/>
                <a:gd name="connsiteX4" fmla="*/ 290287 w 290287"/>
                <a:gd name="connsiteY4" fmla="*/ 1083361 h 1083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0287" h="1083361">
                  <a:moveTo>
                    <a:pt x="290287" y="1083361"/>
                  </a:moveTo>
                  <a:lnTo>
                    <a:pt x="0" y="580572"/>
                  </a:lnTo>
                  <a:lnTo>
                    <a:pt x="2" y="0"/>
                  </a:lnTo>
                  <a:lnTo>
                    <a:pt x="290287" y="502790"/>
                  </a:lnTo>
                  <a:lnTo>
                    <a:pt x="290287" y="1083361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78" name="手繪多邊形: 圖案 377">
              <a:extLst>
                <a:ext uri="{FF2B5EF4-FFF2-40B4-BE49-F238E27FC236}">
                  <a16:creationId xmlns:a16="http://schemas.microsoft.com/office/drawing/2014/main" id="{C199D0E2-67EA-46AE-8957-67BD523824CE}"/>
                </a:ext>
              </a:extLst>
            </p:cNvPr>
            <p:cNvSpPr/>
            <p:nvPr>
              <p:custDataLst>
                <p:tags r:id="rId37"/>
              </p:custDataLst>
            </p:nvPr>
          </p:nvSpPr>
          <p:spPr>
            <a:xfrm>
              <a:off x="4044274" y="1906582"/>
              <a:ext cx="502790" cy="870857"/>
            </a:xfrm>
            <a:custGeom>
              <a:avLst/>
              <a:gdLst>
                <a:gd name="connsiteX0" fmla="*/ 502788 w 502790"/>
                <a:gd name="connsiteY0" fmla="*/ 870857 h 870857"/>
                <a:gd name="connsiteX1" fmla="*/ 0 w 502790"/>
                <a:gd name="connsiteY1" fmla="*/ 580570 h 870857"/>
                <a:gd name="connsiteX2" fmla="*/ 0 w 502790"/>
                <a:gd name="connsiteY2" fmla="*/ 0 h 870857"/>
                <a:gd name="connsiteX3" fmla="*/ 502790 w 502790"/>
                <a:gd name="connsiteY3" fmla="*/ 290285 h 870857"/>
                <a:gd name="connsiteX4" fmla="*/ 502788 w 502790"/>
                <a:gd name="connsiteY4" fmla="*/ 870857 h 870857"/>
                <a:gd name="connsiteX5" fmla="*/ 502788 w 502790"/>
                <a:gd name="connsiteY5" fmla="*/ 870857 h 870857"/>
                <a:gd name="connsiteX0" fmla="*/ 502788 w 502790"/>
                <a:gd name="connsiteY0" fmla="*/ 870857 h 870857"/>
                <a:gd name="connsiteX1" fmla="*/ 0 w 502790"/>
                <a:gd name="connsiteY1" fmla="*/ 580570 h 870857"/>
                <a:gd name="connsiteX2" fmla="*/ 0 w 502790"/>
                <a:gd name="connsiteY2" fmla="*/ 0 h 870857"/>
                <a:gd name="connsiteX3" fmla="*/ 502790 w 502790"/>
                <a:gd name="connsiteY3" fmla="*/ 290285 h 870857"/>
                <a:gd name="connsiteX4" fmla="*/ 502788 w 502790"/>
                <a:gd name="connsiteY4" fmla="*/ 870857 h 870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2790" h="870857">
                  <a:moveTo>
                    <a:pt x="502788" y="870857"/>
                  </a:moveTo>
                  <a:lnTo>
                    <a:pt x="0" y="580570"/>
                  </a:lnTo>
                  <a:lnTo>
                    <a:pt x="0" y="0"/>
                  </a:lnTo>
                  <a:lnTo>
                    <a:pt x="502790" y="290285"/>
                  </a:lnTo>
                  <a:lnTo>
                    <a:pt x="502788" y="870857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81" name="手繪多邊形: 圖案 380">
              <a:extLst>
                <a:ext uri="{FF2B5EF4-FFF2-40B4-BE49-F238E27FC236}">
                  <a16:creationId xmlns:a16="http://schemas.microsoft.com/office/drawing/2014/main" id="{637BC70E-AE52-4A9A-B23E-64DFD54D7B42}"/>
                </a:ext>
              </a:extLst>
            </p:cNvPr>
            <p:cNvSpPr/>
            <p:nvPr>
              <p:custDataLst>
                <p:tags r:id="rId38"/>
              </p:custDataLst>
            </p:nvPr>
          </p:nvSpPr>
          <p:spPr>
            <a:xfrm>
              <a:off x="4547063" y="3280229"/>
              <a:ext cx="290286" cy="1083358"/>
            </a:xfrm>
            <a:custGeom>
              <a:avLst/>
              <a:gdLst>
                <a:gd name="connsiteX0" fmla="*/ 0 w 290286"/>
                <a:gd name="connsiteY0" fmla="*/ 502790 h 1083358"/>
                <a:gd name="connsiteX1" fmla="*/ 290286 w 290286"/>
                <a:gd name="connsiteY1" fmla="*/ 0 h 1083358"/>
                <a:gd name="connsiteX2" fmla="*/ 290286 w 290286"/>
                <a:gd name="connsiteY2" fmla="*/ 580572 h 1083358"/>
                <a:gd name="connsiteX3" fmla="*/ 0 w 290286"/>
                <a:gd name="connsiteY3" fmla="*/ 1083358 h 1083358"/>
                <a:gd name="connsiteX4" fmla="*/ 0 w 290286"/>
                <a:gd name="connsiteY4" fmla="*/ 502790 h 1083358"/>
                <a:gd name="connsiteX5" fmla="*/ 0 w 290286"/>
                <a:gd name="connsiteY5" fmla="*/ 502790 h 1083358"/>
                <a:gd name="connsiteX0" fmla="*/ 0 w 290286"/>
                <a:gd name="connsiteY0" fmla="*/ 502790 h 1083358"/>
                <a:gd name="connsiteX1" fmla="*/ 290286 w 290286"/>
                <a:gd name="connsiteY1" fmla="*/ 0 h 1083358"/>
                <a:gd name="connsiteX2" fmla="*/ 290286 w 290286"/>
                <a:gd name="connsiteY2" fmla="*/ 580572 h 1083358"/>
                <a:gd name="connsiteX3" fmla="*/ 0 w 290286"/>
                <a:gd name="connsiteY3" fmla="*/ 1083358 h 1083358"/>
                <a:gd name="connsiteX4" fmla="*/ 0 w 290286"/>
                <a:gd name="connsiteY4" fmla="*/ 502790 h 1083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0286" h="1083358">
                  <a:moveTo>
                    <a:pt x="0" y="502790"/>
                  </a:moveTo>
                  <a:lnTo>
                    <a:pt x="290286" y="0"/>
                  </a:lnTo>
                  <a:lnTo>
                    <a:pt x="290286" y="580572"/>
                  </a:lnTo>
                  <a:lnTo>
                    <a:pt x="0" y="1083358"/>
                  </a:lnTo>
                  <a:lnTo>
                    <a:pt x="0" y="502790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84" name="手繪多邊形: 圖案 383">
              <a:extLst>
                <a:ext uri="{FF2B5EF4-FFF2-40B4-BE49-F238E27FC236}">
                  <a16:creationId xmlns:a16="http://schemas.microsoft.com/office/drawing/2014/main" id="{5B8D6877-0DC0-4243-9A4C-79759A52E00F}"/>
                </a:ext>
              </a:extLst>
            </p:cNvPr>
            <p:cNvSpPr/>
            <p:nvPr>
              <p:custDataLst>
                <p:tags r:id="rId39"/>
              </p:custDataLst>
            </p:nvPr>
          </p:nvSpPr>
          <p:spPr>
            <a:xfrm>
              <a:off x="4044271" y="3783018"/>
              <a:ext cx="502792" cy="870853"/>
            </a:xfrm>
            <a:custGeom>
              <a:avLst/>
              <a:gdLst>
                <a:gd name="connsiteX0" fmla="*/ 3 w 502792"/>
                <a:gd name="connsiteY0" fmla="*/ 290284 h 870853"/>
                <a:gd name="connsiteX1" fmla="*/ 502792 w 502792"/>
                <a:gd name="connsiteY1" fmla="*/ 0 h 870853"/>
                <a:gd name="connsiteX2" fmla="*/ 502792 w 502792"/>
                <a:gd name="connsiteY2" fmla="*/ 580568 h 870853"/>
                <a:gd name="connsiteX3" fmla="*/ 0 w 502792"/>
                <a:gd name="connsiteY3" fmla="*/ 870853 h 870853"/>
                <a:gd name="connsiteX4" fmla="*/ 3 w 502792"/>
                <a:gd name="connsiteY4" fmla="*/ 290284 h 870853"/>
                <a:gd name="connsiteX5" fmla="*/ 3 w 502792"/>
                <a:gd name="connsiteY5" fmla="*/ 290284 h 870853"/>
                <a:gd name="connsiteX0" fmla="*/ 3 w 502792"/>
                <a:gd name="connsiteY0" fmla="*/ 290284 h 870853"/>
                <a:gd name="connsiteX1" fmla="*/ 502792 w 502792"/>
                <a:gd name="connsiteY1" fmla="*/ 0 h 870853"/>
                <a:gd name="connsiteX2" fmla="*/ 502792 w 502792"/>
                <a:gd name="connsiteY2" fmla="*/ 580568 h 870853"/>
                <a:gd name="connsiteX3" fmla="*/ 0 w 502792"/>
                <a:gd name="connsiteY3" fmla="*/ 870853 h 870853"/>
                <a:gd name="connsiteX4" fmla="*/ 3 w 502792"/>
                <a:gd name="connsiteY4" fmla="*/ 290284 h 870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2792" h="870853">
                  <a:moveTo>
                    <a:pt x="3" y="290284"/>
                  </a:moveTo>
                  <a:lnTo>
                    <a:pt x="502792" y="0"/>
                  </a:lnTo>
                  <a:lnTo>
                    <a:pt x="502792" y="580568"/>
                  </a:lnTo>
                  <a:lnTo>
                    <a:pt x="0" y="870853"/>
                  </a:lnTo>
                  <a:lnTo>
                    <a:pt x="3" y="290284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87" name="手繪多邊形: 圖案 386">
              <a:extLst>
                <a:ext uri="{FF2B5EF4-FFF2-40B4-BE49-F238E27FC236}">
                  <a16:creationId xmlns:a16="http://schemas.microsoft.com/office/drawing/2014/main" id="{8086E661-9605-4D6E-889C-EE3F7CDEC292}"/>
                </a:ext>
              </a:extLst>
            </p:cNvPr>
            <p:cNvSpPr/>
            <p:nvPr>
              <p:custDataLst>
                <p:tags r:id="rId40"/>
              </p:custDataLst>
            </p:nvPr>
          </p:nvSpPr>
          <p:spPr>
            <a:xfrm>
              <a:off x="3463702" y="1906582"/>
              <a:ext cx="580571" cy="580572"/>
            </a:xfrm>
            <a:custGeom>
              <a:avLst/>
              <a:gdLst>
                <a:gd name="connsiteX0" fmla="*/ 580571 w 580571"/>
                <a:gd name="connsiteY0" fmla="*/ 580571 h 580572"/>
                <a:gd name="connsiteX1" fmla="*/ 0 w 580571"/>
                <a:gd name="connsiteY1" fmla="*/ 580572 h 580572"/>
                <a:gd name="connsiteX2" fmla="*/ 0 w 580571"/>
                <a:gd name="connsiteY2" fmla="*/ 0 h 580572"/>
                <a:gd name="connsiteX3" fmla="*/ 580571 w 580571"/>
                <a:gd name="connsiteY3" fmla="*/ 1 h 580572"/>
                <a:gd name="connsiteX4" fmla="*/ 580571 w 580571"/>
                <a:gd name="connsiteY4" fmla="*/ 580571 h 580572"/>
                <a:gd name="connsiteX5" fmla="*/ 580571 w 580571"/>
                <a:gd name="connsiteY5" fmla="*/ 580571 h 580572"/>
                <a:gd name="connsiteX0" fmla="*/ 580571 w 580571"/>
                <a:gd name="connsiteY0" fmla="*/ 580571 h 580572"/>
                <a:gd name="connsiteX1" fmla="*/ 0 w 580571"/>
                <a:gd name="connsiteY1" fmla="*/ 580572 h 580572"/>
                <a:gd name="connsiteX2" fmla="*/ 0 w 580571"/>
                <a:gd name="connsiteY2" fmla="*/ 0 h 580572"/>
                <a:gd name="connsiteX3" fmla="*/ 580571 w 580571"/>
                <a:gd name="connsiteY3" fmla="*/ 1 h 580572"/>
                <a:gd name="connsiteX4" fmla="*/ 580571 w 580571"/>
                <a:gd name="connsiteY4" fmla="*/ 580571 h 580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0571" h="580572">
                  <a:moveTo>
                    <a:pt x="580571" y="580571"/>
                  </a:moveTo>
                  <a:lnTo>
                    <a:pt x="0" y="580572"/>
                  </a:lnTo>
                  <a:lnTo>
                    <a:pt x="0" y="0"/>
                  </a:lnTo>
                  <a:lnTo>
                    <a:pt x="580571" y="1"/>
                  </a:lnTo>
                  <a:lnTo>
                    <a:pt x="580571" y="580571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90" name="手繪多邊形: 圖案 389">
              <a:extLst>
                <a:ext uri="{FF2B5EF4-FFF2-40B4-BE49-F238E27FC236}">
                  <a16:creationId xmlns:a16="http://schemas.microsoft.com/office/drawing/2014/main" id="{3D906471-01FA-4421-ABCD-9FF2CD6EA58D}"/>
                </a:ext>
              </a:extLst>
            </p:cNvPr>
            <p:cNvSpPr/>
            <p:nvPr>
              <p:custDataLst>
                <p:tags r:id="rId41"/>
              </p:custDataLst>
            </p:nvPr>
          </p:nvSpPr>
          <p:spPr>
            <a:xfrm>
              <a:off x="3753988" y="1403792"/>
              <a:ext cx="793075" cy="793075"/>
            </a:xfrm>
            <a:custGeom>
              <a:avLst/>
              <a:gdLst>
                <a:gd name="connsiteX0" fmla="*/ 793075 w 793075"/>
                <a:gd name="connsiteY0" fmla="*/ 793075 h 793075"/>
                <a:gd name="connsiteX1" fmla="*/ 290285 w 793075"/>
                <a:gd name="connsiteY1" fmla="*/ 502790 h 793075"/>
                <a:gd name="connsiteX2" fmla="*/ 0 w 793075"/>
                <a:gd name="connsiteY2" fmla="*/ 0 h 793075"/>
                <a:gd name="connsiteX3" fmla="*/ 502789 w 793075"/>
                <a:gd name="connsiteY3" fmla="*/ 290285 h 793075"/>
                <a:gd name="connsiteX4" fmla="*/ 793075 w 793075"/>
                <a:gd name="connsiteY4" fmla="*/ 793075 h 793075"/>
                <a:gd name="connsiteX5" fmla="*/ 793075 w 793075"/>
                <a:gd name="connsiteY5" fmla="*/ 793075 h 793075"/>
                <a:gd name="connsiteX0" fmla="*/ 793075 w 793075"/>
                <a:gd name="connsiteY0" fmla="*/ 793075 h 793075"/>
                <a:gd name="connsiteX1" fmla="*/ 290285 w 793075"/>
                <a:gd name="connsiteY1" fmla="*/ 502790 h 793075"/>
                <a:gd name="connsiteX2" fmla="*/ 0 w 793075"/>
                <a:gd name="connsiteY2" fmla="*/ 0 h 793075"/>
                <a:gd name="connsiteX3" fmla="*/ 502789 w 793075"/>
                <a:gd name="connsiteY3" fmla="*/ 290285 h 793075"/>
                <a:gd name="connsiteX4" fmla="*/ 793075 w 793075"/>
                <a:gd name="connsiteY4" fmla="*/ 793075 h 79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3075" h="793075">
                  <a:moveTo>
                    <a:pt x="793075" y="793075"/>
                  </a:moveTo>
                  <a:lnTo>
                    <a:pt x="290285" y="502790"/>
                  </a:lnTo>
                  <a:lnTo>
                    <a:pt x="0" y="0"/>
                  </a:lnTo>
                  <a:lnTo>
                    <a:pt x="502789" y="290285"/>
                  </a:lnTo>
                  <a:lnTo>
                    <a:pt x="793075" y="793075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93" name="手繪多邊形: 圖案 392">
              <a:extLst>
                <a:ext uri="{FF2B5EF4-FFF2-40B4-BE49-F238E27FC236}">
                  <a16:creationId xmlns:a16="http://schemas.microsoft.com/office/drawing/2014/main" id="{163716DF-6469-4BAB-939A-F3FCAF281BDD}"/>
                </a:ext>
              </a:extLst>
            </p:cNvPr>
            <p:cNvSpPr/>
            <p:nvPr>
              <p:custDataLst>
                <p:tags r:id="rId42"/>
              </p:custDataLst>
            </p:nvPr>
          </p:nvSpPr>
          <p:spPr>
            <a:xfrm>
              <a:off x="1296982" y="1906582"/>
              <a:ext cx="580571" cy="580572"/>
            </a:xfrm>
            <a:custGeom>
              <a:avLst/>
              <a:gdLst>
                <a:gd name="connsiteX0" fmla="*/ 580570 w 580571"/>
                <a:gd name="connsiteY0" fmla="*/ 0 h 580572"/>
                <a:gd name="connsiteX1" fmla="*/ 580571 w 580571"/>
                <a:gd name="connsiteY1" fmla="*/ 580572 h 580572"/>
                <a:gd name="connsiteX2" fmla="*/ 0 w 580571"/>
                <a:gd name="connsiteY2" fmla="*/ 580571 h 580572"/>
                <a:gd name="connsiteX3" fmla="*/ 0 w 580571"/>
                <a:gd name="connsiteY3" fmla="*/ 0 h 580572"/>
                <a:gd name="connsiteX4" fmla="*/ 580570 w 580571"/>
                <a:gd name="connsiteY4" fmla="*/ 0 h 580572"/>
                <a:gd name="connsiteX5" fmla="*/ 580570 w 580571"/>
                <a:gd name="connsiteY5" fmla="*/ 0 h 580572"/>
                <a:gd name="connsiteX0" fmla="*/ 580570 w 580571"/>
                <a:gd name="connsiteY0" fmla="*/ 0 h 580572"/>
                <a:gd name="connsiteX1" fmla="*/ 580571 w 580571"/>
                <a:gd name="connsiteY1" fmla="*/ 580572 h 580572"/>
                <a:gd name="connsiteX2" fmla="*/ 0 w 580571"/>
                <a:gd name="connsiteY2" fmla="*/ 580571 h 580572"/>
                <a:gd name="connsiteX3" fmla="*/ 0 w 580571"/>
                <a:gd name="connsiteY3" fmla="*/ 0 h 580572"/>
                <a:gd name="connsiteX4" fmla="*/ 580570 w 580571"/>
                <a:gd name="connsiteY4" fmla="*/ 0 h 580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0571" h="580572">
                  <a:moveTo>
                    <a:pt x="580570" y="0"/>
                  </a:moveTo>
                  <a:lnTo>
                    <a:pt x="580571" y="580572"/>
                  </a:lnTo>
                  <a:lnTo>
                    <a:pt x="0" y="580571"/>
                  </a:lnTo>
                  <a:lnTo>
                    <a:pt x="0" y="0"/>
                  </a:lnTo>
                  <a:lnTo>
                    <a:pt x="580570" y="0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96" name="手繪多邊形: 圖案 395">
              <a:extLst>
                <a:ext uri="{FF2B5EF4-FFF2-40B4-BE49-F238E27FC236}">
                  <a16:creationId xmlns:a16="http://schemas.microsoft.com/office/drawing/2014/main" id="{BCD09434-139D-49E0-BF1C-662F09A1C044}"/>
                </a:ext>
              </a:extLst>
            </p:cNvPr>
            <p:cNvSpPr/>
            <p:nvPr>
              <p:custDataLst>
                <p:tags r:id="rId43"/>
              </p:custDataLst>
            </p:nvPr>
          </p:nvSpPr>
          <p:spPr>
            <a:xfrm>
              <a:off x="794194" y="1403792"/>
              <a:ext cx="793073" cy="793076"/>
            </a:xfrm>
            <a:custGeom>
              <a:avLst/>
              <a:gdLst>
                <a:gd name="connsiteX0" fmla="*/ 793073 w 793073"/>
                <a:gd name="connsiteY0" fmla="*/ 0 h 793076"/>
                <a:gd name="connsiteX1" fmla="*/ 502788 w 793073"/>
                <a:gd name="connsiteY1" fmla="*/ 502790 h 793076"/>
                <a:gd name="connsiteX2" fmla="*/ 0 w 793073"/>
                <a:gd name="connsiteY2" fmla="*/ 793076 h 793076"/>
                <a:gd name="connsiteX3" fmla="*/ 290284 w 793073"/>
                <a:gd name="connsiteY3" fmla="*/ 290285 h 793076"/>
                <a:gd name="connsiteX4" fmla="*/ 793073 w 793073"/>
                <a:gd name="connsiteY4" fmla="*/ 0 h 793076"/>
                <a:gd name="connsiteX5" fmla="*/ 793073 w 793073"/>
                <a:gd name="connsiteY5" fmla="*/ 0 h 793076"/>
                <a:gd name="connsiteX0" fmla="*/ 793073 w 793073"/>
                <a:gd name="connsiteY0" fmla="*/ 0 h 793076"/>
                <a:gd name="connsiteX1" fmla="*/ 502788 w 793073"/>
                <a:gd name="connsiteY1" fmla="*/ 502790 h 793076"/>
                <a:gd name="connsiteX2" fmla="*/ 0 w 793073"/>
                <a:gd name="connsiteY2" fmla="*/ 793076 h 793076"/>
                <a:gd name="connsiteX3" fmla="*/ 290284 w 793073"/>
                <a:gd name="connsiteY3" fmla="*/ 290285 h 793076"/>
                <a:gd name="connsiteX4" fmla="*/ 793073 w 793073"/>
                <a:gd name="connsiteY4" fmla="*/ 0 h 793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3073" h="793076">
                  <a:moveTo>
                    <a:pt x="793073" y="0"/>
                  </a:moveTo>
                  <a:lnTo>
                    <a:pt x="502788" y="502790"/>
                  </a:lnTo>
                  <a:lnTo>
                    <a:pt x="0" y="793076"/>
                  </a:lnTo>
                  <a:lnTo>
                    <a:pt x="290284" y="290285"/>
                  </a:lnTo>
                  <a:lnTo>
                    <a:pt x="793073" y="0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99" name="手繪多邊形: 圖案 398">
              <a:extLst>
                <a:ext uri="{FF2B5EF4-FFF2-40B4-BE49-F238E27FC236}">
                  <a16:creationId xmlns:a16="http://schemas.microsoft.com/office/drawing/2014/main" id="{AE56CF73-5C41-4B9C-A0C2-7299B0B8FD4D}"/>
                </a:ext>
              </a:extLst>
            </p:cNvPr>
            <p:cNvSpPr/>
            <p:nvPr>
              <p:custDataLst>
                <p:tags r:id="rId44"/>
              </p:custDataLst>
            </p:nvPr>
          </p:nvSpPr>
          <p:spPr>
            <a:xfrm>
              <a:off x="794195" y="1906581"/>
              <a:ext cx="502788" cy="870855"/>
            </a:xfrm>
            <a:custGeom>
              <a:avLst/>
              <a:gdLst>
                <a:gd name="connsiteX0" fmla="*/ 502788 w 502788"/>
                <a:gd name="connsiteY0" fmla="*/ 0 h 870855"/>
                <a:gd name="connsiteX1" fmla="*/ 502788 w 502788"/>
                <a:gd name="connsiteY1" fmla="*/ 580571 h 870855"/>
                <a:gd name="connsiteX2" fmla="*/ 0 w 502788"/>
                <a:gd name="connsiteY2" fmla="*/ 870855 h 870855"/>
                <a:gd name="connsiteX3" fmla="*/ 0 w 502788"/>
                <a:gd name="connsiteY3" fmla="*/ 290286 h 870855"/>
                <a:gd name="connsiteX4" fmla="*/ 502788 w 502788"/>
                <a:gd name="connsiteY4" fmla="*/ 0 h 870855"/>
                <a:gd name="connsiteX5" fmla="*/ 502788 w 502788"/>
                <a:gd name="connsiteY5" fmla="*/ 0 h 870855"/>
                <a:gd name="connsiteX0" fmla="*/ 502788 w 502788"/>
                <a:gd name="connsiteY0" fmla="*/ 0 h 870855"/>
                <a:gd name="connsiteX1" fmla="*/ 502788 w 502788"/>
                <a:gd name="connsiteY1" fmla="*/ 580571 h 870855"/>
                <a:gd name="connsiteX2" fmla="*/ 0 w 502788"/>
                <a:gd name="connsiteY2" fmla="*/ 870855 h 870855"/>
                <a:gd name="connsiteX3" fmla="*/ 0 w 502788"/>
                <a:gd name="connsiteY3" fmla="*/ 290286 h 870855"/>
                <a:gd name="connsiteX4" fmla="*/ 502788 w 502788"/>
                <a:gd name="connsiteY4" fmla="*/ 0 h 870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2788" h="870855">
                  <a:moveTo>
                    <a:pt x="502788" y="0"/>
                  </a:moveTo>
                  <a:lnTo>
                    <a:pt x="502788" y="580571"/>
                  </a:lnTo>
                  <a:lnTo>
                    <a:pt x="0" y="870855"/>
                  </a:lnTo>
                  <a:lnTo>
                    <a:pt x="0" y="290286"/>
                  </a:lnTo>
                  <a:lnTo>
                    <a:pt x="502788" y="0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02" name="手繪多邊形: 圖案 401">
              <a:extLst>
                <a:ext uri="{FF2B5EF4-FFF2-40B4-BE49-F238E27FC236}">
                  <a16:creationId xmlns:a16="http://schemas.microsoft.com/office/drawing/2014/main" id="{E1D81BA2-288C-49BA-B586-F48F3E2CD2E8}"/>
                </a:ext>
              </a:extLst>
            </p:cNvPr>
            <p:cNvSpPr/>
            <p:nvPr>
              <p:custDataLst>
                <p:tags r:id="rId45"/>
              </p:custDataLst>
            </p:nvPr>
          </p:nvSpPr>
          <p:spPr>
            <a:xfrm>
              <a:off x="794194" y="2487152"/>
              <a:ext cx="793073" cy="793075"/>
            </a:xfrm>
            <a:custGeom>
              <a:avLst/>
              <a:gdLst>
                <a:gd name="connsiteX0" fmla="*/ 502788 w 793073"/>
                <a:gd name="connsiteY0" fmla="*/ 0 h 793075"/>
                <a:gd name="connsiteX1" fmla="*/ 793073 w 793073"/>
                <a:gd name="connsiteY1" fmla="*/ 502789 h 793075"/>
                <a:gd name="connsiteX2" fmla="*/ 290285 w 793073"/>
                <a:gd name="connsiteY2" fmla="*/ 793075 h 793075"/>
                <a:gd name="connsiteX3" fmla="*/ 0 w 793073"/>
                <a:gd name="connsiteY3" fmla="*/ 290284 h 793075"/>
                <a:gd name="connsiteX4" fmla="*/ 502788 w 793073"/>
                <a:gd name="connsiteY4" fmla="*/ 0 h 793075"/>
                <a:gd name="connsiteX5" fmla="*/ 502788 w 793073"/>
                <a:gd name="connsiteY5" fmla="*/ 0 h 793075"/>
                <a:gd name="connsiteX0" fmla="*/ 502788 w 793073"/>
                <a:gd name="connsiteY0" fmla="*/ 0 h 793075"/>
                <a:gd name="connsiteX1" fmla="*/ 793073 w 793073"/>
                <a:gd name="connsiteY1" fmla="*/ 502789 h 793075"/>
                <a:gd name="connsiteX2" fmla="*/ 290285 w 793073"/>
                <a:gd name="connsiteY2" fmla="*/ 793075 h 793075"/>
                <a:gd name="connsiteX3" fmla="*/ 0 w 793073"/>
                <a:gd name="connsiteY3" fmla="*/ 290284 h 793075"/>
                <a:gd name="connsiteX4" fmla="*/ 502788 w 793073"/>
                <a:gd name="connsiteY4" fmla="*/ 0 h 79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3073" h="793075">
                  <a:moveTo>
                    <a:pt x="502788" y="0"/>
                  </a:moveTo>
                  <a:lnTo>
                    <a:pt x="793073" y="502789"/>
                  </a:lnTo>
                  <a:lnTo>
                    <a:pt x="290285" y="793075"/>
                  </a:lnTo>
                  <a:lnTo>
                    <a:pt x="0" y="290284"/>
                  </a:lnTo>
                  <a:lnTo>
                    <a:pt x="502788" y="0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05" name="手繪多邊形: 圖案 404">
              <a:extLst>
                <a:ext uri="{FF2B5EF4-FFF2-40B4-BE49-F238E27FC236}">
                  <a16:creationId xmlns:a16="http://schemas.microsoft.com/office/drawing/2014/main" id="{0D8E2C67-C267-4245-807D-26160CE3347D}"/>
                </a:ext>
              </a:extLst>
            </p:cNvPr>
            <p:cNvSpPr/>
            <p:nvPr>
              <p:custDataLst>
                <p:tags r:id="rId46"/>
              </p:custDataLst>
            </p:nvPr>
          </p:nvSpPr>
          <p:spPr>
            <a:xfrm>
              <a:off x="503909" y="2196868"/>
              <a:ext cx="290286" cy="1083360"/>
            </a:xfrm>
            <a:custGeom>
              <a:avLst/>
              <a:gdLst>
                <a:gd name="connsiteX0" fmla="*/ 290286 w 290286"/>
                <a:gd name="connsiteY0" fmla="*/ 0 h 1083360"/>
                <a:gd name="connsiteX1" fmla="*/ 290286 w 290286"/>
                <a:gd name="connsiteY1" fmla="*/ 580569 h 1083360"/>
                <a:gd name="connsiteX2" fmla="*/ 1 w 290286"/>
                <a:gd name="connsiteY2" fmla="*/ 1083360 h 1083360"/>
                <a:gd name="connsiteX3" fmla="*/ 0 w 290286"/>
                <a:gd name="connsiteY3" fmla="*/ 502787 h 1083360"/>
                <a:gd name="connsiteX4" fmla="*/ 290286 w 290286"/>
                <a:gd name="connsiteY4" fmla="*/ 0 h 1083360"/>
                <a:gd name="connsiteX5" fmla="*/ 290286 w 290286"/>
                <a:gd name="connsiteY5" fmla="*/ 0 h 1083360"/>
                <a:gd name="connsiteX0" fmla="*/ 290286 w 290286"/>
                <a:gd name="connsiteY0" fmla="*/ 0 h 1083360"/>
                <a:gd name="connsiteX1" fmla="*/ 290286 w 290286"/>
                <a:gd name="connsiteY1" fmla="*/ 580569 h 1083360"/>
                <a:gd name="connsiteX2" fmla="*/ 1 w 290286"/>
                <a:gd name="connsiteY2" fmla="*/ 1083360 h 1083360"/>
                <a:gd name="connsiteX3" fmla="*/ 0 w 290286"/>
                <a:gd name="connsiteY3" fmla="*/ 502787 h 1083360"/>
                <a:gd name="connsiteX4" fmla="*/ 290286 w 290286"/>
                <a:gd name="connsiteY4" fmla="*/ 0 h 1083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0286" h="1083360">
                  <a:moveTo>
                    <a:pt x="290286" y="0"/>
                  </a:moveTo>
                  <a:lnTo>
                    <a:pt x="290286" y="580569"/>
                  </a:lnTo>
                  <a:lnTo>
                    <a:pt x="1" y="1083360"/>
                  </a:lnTo>
                  <a:lnTo>
                    <a:pt x="0" y="502787"/>
                  </a:lnTo>
                  <a:lnTo>
                    <a:pt x="290286" y="0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08" name="手繪多邊形: 圖案 407">
              <a:extLst>
                <a:ext uri="{FF2B5EF4-FFF2-40B4-BE49-F238E27FC236}">
                  <a16:creationId xmlns:a16="http://schemas.microsoft.com/office/drawing/2014/main" id="{088F88EB-1BEB-478F-8CDB-4055512CDF6C}"/>
                </a:ext>
              </a:extLst>
            </p:cNvPr>
            <p:cNvSpPr/>
            <p:nvPr>
              <p:custDataLst>
                <p:tags r:id="rId47"/>
              </p:custDataLst>
            </p:nvPr>
          </p:nvSpPr>
          <p:spPr>
            <a:xfrm>
              <a:off x="503910" y="2777436"/>
              <a:ext cx="580570" cy="1005579"/>
            </a:xfrm>
            <a:custGeom>
              <a:avLst/>
              <a:gdLst>
                <a:gd name="connsiteX0" fmla="*/ 290285 w 580570"/>
                <a:gd name="connsiteY0" fmla="*/ 0 h 1005579"/>
                <a:gd name="connsiteX1" fmla="*/ 580570 w 580570"/>
                <a:gd name="connsiteY1" fmla="*/ 502791 h 1005579"/>
                <a:gd name="connsiteX2" fmla="*/ 290285 w 580570"/>
                <a:gd name="connsiteY2" fmla="*/ 1005579 h 1005579"/>
                <a:gd name="connsiteX3" fmla="*/ 0 w 580570"/>
                <a:gd name="connsiteY3" fmla="*/ 502791 h 1005579"/>
                <a:gd name="connsiteX4" fmla="*/ 290285 w 580570"/>
                <a:gd name="connsiteY4" fmla="*/ 0 h 1005579"/>
                <a:gd name="connsiteX5" fmla="*/ 290285 w 580570"/>
                <a:gd name="connsiteY5" fmla="*/ 0 h 1005579"/>
                <a:gd name="connsiteX0" fmla="*/ 290285 w 580570"/>
                <a:gd name="connsiteY0" fmla="*/ 0 h 1005579"/>
                <a:gd name="connsiteX1" fmla="*/ 580570 w 580570"/>
                <a:gd name="connsiteY1" fmla="*/ 502791 h 1005579"/>
                <a:gd name="connsiteX2" fmla="*/ 290285 w 580570"/>
                <a:gd name="connsiteY2" fmla="*/ 1005579 h 1005579"/>
                <a:gd name="connsiteX3" fmla="*/ 0 w 580570"/>
                <a:gd name="connsiteY3" fmla="*/ 502791 h 1005579"/>
                <a:gd name="connsiteX4" fmla="*/ 290285 w 580570"/>
                <a:gd name="connsiteY4" fmla="*/ 0 h 1005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0570" h="1005579">
                  <a:moveTo>
                    <a:pt x="290285" y="0"/>
                  </a:moveTo>
                  <a:lnTo>
                    <a:pt x="580570" y="502791"/>
                  </a:lnTo>
                  <a:lnTo>
                    <a:pt x="290285" y="1005579"/>
                  </a:lnTo>
                  <a:lnTo>
                    <a:pt x="0" y="502791"/>
                  </a:lnTo>
                  <a:lnTo>
                    <a:pt x="290285" y="0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11" name="手繪多邊形: 圖案 410">
              <a:extLst>
                <a:ext uri="{FF2B5EF4-FFF2-40B4-BE49-F238E27FC236}">
                  <a16:creationId xmlns:a16="http://schemas.microsoft.com/office/drawing/2014/main" id="{80600340-1783-4109-AFAB-E36654E7CC0C}"/>
                </a:ext>
              </a:extLst>
            </p:cNvPr>
            <p:cNvSpPr/>
            <p:nvPr>
              <p:custDataLst>
                <p:tags r:id="rId48"/>
              </p:custDataLst>
            </p:nvPr>
          </p:nvSpPr>
          <p:spPr>
            <a:xfrm>
              <a:off x="794195" y="3280227"/>
              <a:ext cx="793074" cy="793075"/>
            </a:xfrm>
            <a:custGeom>
              <a:avLst/>
              <a:gdLst>
                <a:gd name="connsiteX0" fmla="*/ 290285 w 793074"/>
                <a:gd name="connsiteY0" fmla="*/ 0 h 793075"/>
                <a:gd name="connsiteX1" fmla="*/ 793074 w 793074"/>
                <a:gd name="connsiteY1" fmla="*/ 290285 h 793075"/>
                <a:gd name="connsiteX2" fmla="*/ 502788 w 793074"/>
                <a:gd name="connsiteY2" fmla="*/ 793075 h 793075"/>
                <a:gd name="connsiteX3" fmla="*/ 0 w 793074"/>
                <a:gd name="connsiteY3" fmla="*/ 502788 h 793075"/>
                <a:gd name="connsiteX4" fmla="*/ 290285 w 793074"/>
                <a:gd name="connsiteY4" fmla="*/ 0 h 793075"/>
                <a:gd name="connsiteX5" fmla="*/ 290285 w 793074"/>
                <a:gd name="connsiteY5" fmla="*/ 0 h 793075"/>
                <a:gd name="connsiteX0" fmla="*/ 290285 w 793074"/>
                <a:gd name="connsiteY0" fmla="*/ 0 h 793075"/>
                <a:gd name="connsiteX1" fmla="*/ 793074 w 793074"/>
                <a:gd name="connsiteY1" fmla="*/ 290285 h 793075"/>
                <a:gd name="connsiteX2" fmla="*/ 502788 w 793074"/>
                <a:gd name="connsiteY2" fmla="*/ 793075 h 793075"/>
                <a:gd name="connsiteX3" fmla="*/ 0 w 793074"/>
                <a:gd name="connsiteY3" fmla="*/ 502788 h 793075"/>
                <a:gd name="connsiteX4" fmla="*/ 290285 w 793074"/>
                <a:gd name="connsiteY4" fmla="*/ 0 h 79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3074" h="793075">
                  <a:moveTo>
                    <a:pt x="290285" y="0"/>
                  </a:moveTo>
                  <a:lnTo>
                    <a:pt x="793074" y="290285"/>
                  </a:lnTo>
                  <a:lnTo>
                    <a:pt x="502788" y="793075"/>
                  </a:lnTo>
                  <a:lnTo>
                    <a:pt x="0" y="502788"/>
                  </a:lnTo>
                  <a:lnTo>
                    <a:pt x="290285" y="0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14" name="手繪多邊形: 圖案 413">
              <a:extLst>
                <a:ext uri="{FF2B5EF4-FFF2-40B4-BE49-F238E27FC236}">
                  <a16:creationId xmlns:a16="http://schemas.microsoft.com/office/drawing/2014/main" id="{6AE4FC5F-D7CB-4D8F-9D66-BEA22E8C30D5}"/>
                </a:ext>
              </a:extLst>
            </p:cNvPr>
            <p:cNvSpPr/>
            <p:nvPr>
              <p:custDataLst>
                <p:tags r:id="rId49"/>
              </p:custDataLst>
            </p:nvPr>
          </p:nvSpPr>
          <p:spPr>
            <a:xfrm>
              <a:off x="503909" y="3280227"/>
              <a:ext cx="290285" cy="1083359"/>
            </a:xfrm>
            <a:custGeom>
              <a:avLst/>
              <a:gdLst>
                <a:gd name="connsiteX0" fmla="*/ 0 w 290285"/>
                <a:gd name="connsiteY0" fmla="*/ 0 h 1083359"/>
                <a:gd name="connsiteX1" fmla="*/ 290285 w 290285"/>
                <a:gd name="connsiteY1" fmla="*/ 502788 h 1083359"/>
                <a:gd name="connsiteX2" fmla="*/ 290285 w 290285"/>
                <a:gd name="connsiteY2" fmla="*/ 1083359 h 1083359"/>
                <a:gd name="connsiteX3" fmla="*/ 0 w 290285"/>
                <a:gd name="connsiteY3" fmla="*/ 580570 h 1083359"/>
                <a:gd name="connsiteX4" fmla="*/ 0 w 290285"/>
                <a:gd name="connsiteY4" fmla="*/ 0 h 1083359"/>
                <a:gd name="connsiteX5" fmla="*/ 0 w 290285"/>
                <a:gd name="connsiteY5" fmla="*/ 0 h 1083359"/>
                <a:gd name="connsiteX0" fmla="*/ 0 w 290285"/>
                <a:gd name="connsiteY0" fmla="*/ 0 h 1083359"/>
                <a:gd name="connsiteX1" fmla="*/ 290285 w 290285"/>
                <a:gd name="connsiteY1" fmla="*/ 502788 h 1083359"/>
                <a:gd name="connsiteX2" fmla="*/ 290285 w 290285"/>
                <a:gd name="connsiteY2" fmla="*/ 1083359 h 1083359"/>
                <a:gd name="connsiteX3" fmla="*/ 0 w 290285"/>
                <a:gd name="connsiteY3" fmla="*/ 580570 h 1083359"/>
                <a:gd name="connsiteX4" fmla="*/ 0 w 290285"/>
                <a:gd name="connsiteY4" fmla="*/ 0 h 1083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0285" h="1083359">
                  <a:moveTo>
                    <a:pt x="0" y="0"/>
                  </a:moveTo>
                  <a:lnTo>
                    <a:pt x="290285" y="502788"/>
                  </a:lnTo>
                  <a:lnTo>
                    <a:pt x="290285" y="1083359"/>
                  </a:lnTo>
                  <a:lnTo>
                    <a:pt x="0" y="5805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17" name="手繪多邊形: 圖案 416">
              <a:extLst>
                <a:ext uri="{FF2B5EF4-FFF2-40B4-BE49-F238E27FC236}">
                  <a16:creationId xmlns:a16="http://schemas.microsoft.com/office/drawing/2014/main" id="{C914310A-846B-463C-8991-5766A2FCE347}"/>
                </a:ext>
              </a:extLst>
            </p:cNvPr>
            <p:cNvSpPr/>
            <p:nvPr>
              <p:custDataLst>
                <p:tags r:id="rId50"/>
              </p:custDataLst>
            </p:nvPr>
          </p:nvSpPr>
          <p:spPr>
            <a:xfrm>
              <a:off x="794195" y="3783016"/>
              <a:ext cx="502788" cy="870856"/>
            </a:xfrm>
            <a:custGeom>
              <a:avLst/>
              <a:gdLst>
                <a:gd name="connsiteX0" fmla="*/ 0 w 502788"/>
                <a:gd name="connsiteY0" fmla="*/ 0 h 870856"/>
                <a:gd name="connsiteX1" fmla="*/ 502788 w 502788"/>
                <a:gd name="connsiteY1" fmla="*/ 290287 h 870856"/>
                <a:gd name="connsiteX2" fmla="*/ 502788 w 502788"/>
                <a:gd name="connsiteY2" fmla="*/ 870856 h 870856"/>
                <a:gd name="connsiteX3" fmla="*/ 0 w 502788"/>
                <a:gd name="connsiteY3" fmla="*/ 580571 h 870856"/>
                <a:gd name="connsiteX4" fmla="*/ 0 w 502788"/>
                <a:gd name="connsiteY4" fmla="*/ 0 h 870856"/>
                <a:gd name="connsiteX5" fmla="*/ 0 w 502788"/>
                <a:gd name="connsiteY5" fmla="*/ 0 h 870856"/>
                <a:gd name="connsiteX0" fmla="*/ 0 w 502788"/>
                <a:gd name="connsiteY0" fmla="*/ 0 h 870856"/>
                <a:gd name="connsiteX1" fmla="*/ 502788 w 502788"/>
                <a:gd name="connsiteY1" fmla="*/ 290287 h 870856"/>
                <a:gd name="connsiteX2" fmla="*/ 502788 w 502788"/>
                <a:gd name="connsiteY2" fmla="*/ 870856 h 870856"/>
                <a:gd name="connsiteX3" fmla="*/ 0 w 502788"/>
                <a:gd name="connsiteY3" fmla="*/ 580571 h 870856"/>
                <a:gd name="connsiteX4" fmla="*/ 0 w 502788"/>
                <a:gd name="connsiteY4" fmla="*/ 0 h 870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2788" h="870856">
                  <a:moveTo>
                    <a:pt x="0" y="0"/>
                  </a:moveTo>
                  <a:lnTo>
                    <a:pt x="502788" y="290287"/>
                  </a:lnTo>
                  <a:lnTo>
                    <a:pt x="502788" y="870856"/>
                  </a:lnTo>
                  <a:lnTo>
                    <a:pt x="0" y="5805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20" name="手繪多邊形: 圖案 419">
              <a:extLst>
                <a:ext uri="{FF2B5EF4-FFF2-40B4-BE49-F238E27FC236}">
                  <a16:creationId xmlns:a16="http://schemas.microsoft.com/office/drawing/2014/main" id="{41471529-B0F7-40BC-8A5B-3C65DAD29FCC}"/>
                </a:ext>
              </a:extLst>
            </p:cNvPr>
            <p:cNvSpPr/>
            <p:nvPr>
              <p:custDataLst>
                <p:tags r:id="rId51"/>
              </p:custDataLst>
            </p:nvPr>
          </p:nvSpPr>
          <p:spPr>
            <a:xfrm>
              <a:off x="1296983" y="4073302"/>
              <a:ext cx="580570" cy="580570"/>
            </a:xfrm>
            <a:custGeom>
              <a:avLst/>
              <a:gdLst>
                <a:gd name="connsiteX0" fmla="*/ 0 w 580570"/>
                <a:gd name="connsiteY0" fmla="*/ 1 h 580570"/>
                <a:gd name="connsiteX1" fmla="*/ 580570 w 580570"/>
                <a:gd name="connsiteY1" fmla="*/ 0 h 580570"/>
                <a:gd name="connsiteX2" fmla="*/ 580570 w 580570"/>
                <a:gd name="connsiteY2" fmla="*/ 580570 h 580570"/>
                <a:gd name="connsiteX3" fmla="*/ 0 w 580570"/>
                <a:gd name="connsiteY3" fmla="*/ 580570 h 580570"/>
                <a:gd name="connsiteX4" fmla="*/ 0 w 580570"/>
                <a:gd name="connsiteY4" fmla="*/ 1 h 580570"/>
                <a:gd name="connsiteX5" fmla="*/ 0 w 580570"/>
                <a:gd name="connsiteY5" fmla="*/ 1 h 580570"/>
                <a:gd name="connsiteX0" fmla="*/ 0 w 580570"/>
                <a:gd name="connsiteY0" fmla="*/ 1 h 580570"/>
                <a:gd name="connsiteX1" fmla="*/ 580570 w 580570"/>
                <a:gd name="connsiteY1" fmla="*/ 0 h 580570"/>
                <a:gd name="connsiteX2" fmla="*/ 580570 w 580570"/>
                <a:gd name="connsiteY2" fmla="*/ 580570 h 580570"/>
                <a:gd name="connsiteX3" fmla="*/ 0 w 580570"/>
                <a:gd name="connsiteY3" fmla="*/ 580570 h 580570"/>
                <a:gd name="connsiteX4" fmla="*/ 0 w 580570"/>
                <a:gd name="connsiteY4" fmla="*/ 1 h 580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0570" h="580570">
                  <a:moveTo>
                    <a:pt x="0" y="1"/>
                  </a:moveTo>
                  <a:lnTo>
                    <a:pt x="580570" y="0"/>
                  </a:lnTo>
                  <a:lnTo>
                    <a:pt x="580570" y="580570"/>
                  </a:lnTo>
                  <a:lnTo>
                    <a:pt x="0" y="5805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23" name="手繪多邊形: 圖案 422">
              <a:extLst>
                <a:ext uri="{FF2B5EF4-FFF2-40B4-BE49-F238E27FC236}">
                  <a16:creationId xmlns:a16="http://schemas.microsoft.com/office/drawing/2014/main" id="{63F2BECA-BAD5-4228-8BD7-27EB1E267750}"/>
                </a:ext>
              </a:extLst>
            </p:cNvPr>
            <p:cNvSpPr/>
            <p:nvPr>
              <p:custDataLst>
                <p:tags r:id="rId52"/>
              </p:custDataLst>
            </p:nvPr>
          </p:nvSpPr>
          <p:spPr>
            <a:xfrm>
              <a:off x="794194" y="4363586"/>
              <a:ext cx="793073" cy="793073"/>
            </a:xfrm>
            <a:custGeom>
              <a:avLst/>
              <a:gdLst>
                <a:gd name="connsiteX0" fmla="*/ 0 w 793073"/>
                <a:gd name="connsiteY0" fmla="*/ 0 h 793073"/>
                <a:gd name="connsiteX1" fmla="*/ 502788 w 793073"/>
                <a:gd name="connsiteY1" fmla="*/ 290285 h 793073"/>
                <a:gd name="connsiteX2" fmla="*/ 793073 w 793073"/>
                <a:gd name="connsiteY2" fmla="*/ 793073 h 793073"/>
                <a:gd name="connsiteX3" fmla="*/ 290284 w 793073"/>
                <a:gd name="connsiteY3" fmla="*/ 502788 h 793073"/>
                <a:gd name="connsiteX4" fmla="*/ 0 w 793073"/>
                <a:gd name="connsiteY4" fmla="*/ 0 h 793073"/>
                <a:gd name="connsiteX5" fmla="*/ 0 w 793073"/>
                <a:gd name="connsiteY5" fmla="*/ 0 h 793073"/>
                <a:gd name="connsiteX0" fmla="*/ 0 w 793073"/>
                <a:gd name="connsiteY0" fmla="*/ 0 h 793073"/>
                <a:gd name="connsiteX1" fmla="*/ 502788 w 793073"/>
                <a:gd name="connsiteY1" fmla="*/ 290285 h 793073"/>
                <a:gd name="connsiteX2" fmla="*/ 793073 w 793073"/>
                <a:gd name="connsiteY2" fmla="*/ 793073 h 793073"/>
                <a:gd name="connsiteX3" fmla="*/ 290284 w 793073"/>
                <a:gd name="connsiteY3" fmla="*/ 502788 h 793073"/>
                <a:gd name="connsiteX4" fmla="*/ 0 w 793073"/>
                <a:gd name="connsiteY4" fmla="*/ 0 h 793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3073" h="793073">
                  <a:moveTo>
                    <a:pt x="0" y="0"/>
                  </a:moveTo>
                  <a:lnTo>
                    <a:pt x="502788" y="290285"/>
                  </a:lnTo>
                  <a:lnTo>
                    <a:pt x="793073" y="793073"/>
                  </a:lnTo>
                  <a:lnTo>
                    <a:pt x="290284" y="5027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26" name="手繪多邊形: 圖案 425">
              <a:extLst>
                <a:ext uri="{FF2B5EF4-FFF2-40B4-BE49-F238E27FC236}">
                  <a16:creationId xmlns:a16="http://schemas.microsoft.com/office/drawing/2014/main" id="{21AE21CA-7DC8-4B89-9883-BF32C90536C1}"/>
                </a:ext>
              </a:extLst>
            </p:cNvPr>
            <p:cNvSpPr/>
            <p:nvPr>
              <p:custDataLst>
                <p:tags r:id="rId53"/>
              </p:custDataLst>
            </p:nvPr>
          </p:nvSpPr>
          <p:spPr>
            <a:xfrm>
              <a:off x="1296982" y="4653872"/>
              <a:ext cx="870855" cy="502788"/>
            </a:xfrm>
            <a:custGeom>
              <a:avLst/>
              <a:gdLst>
                <a:gd name="connsiteX0" fmla="*/ 0 w 870855"/>
                <a:gd name="connsiteY0" fmla="*/ 0 h 502788"/>
                <a:gd name="connsiteX1" fmla="*/ 580570 w 870855"/>
                <a:gd name="connsiteY1" fmla="*/ 0 h 502788"/>
                <a:gd name="connsiteX2" fmla="*/ 870855 w 870855"/>
                <a:gd name="connsiteY2" fmla="*/ 502788 h 502788"/>
                <a:gd name="connsiteX3" fmla="*/ 290285 w 870855"/>
                <a:gd name="connsiteY3" fmla="*/ 502788 h 502788"/>
                <a:gd name="connsiteX4" fmla="*/ 0 w 870855"/>
                <a:gd name="connsiteY4" fmla="*/ 0 h 502788"/>
                <a:gd name="connsiteX5" fmla="*/ 0 w 870855"/>
                <a:gd name="connsiteY5" fmla="*/ 0 h 502788"/>
                <a:gd name="connsiteX0" fmla="*/ 0 w 870855"/>
                <a:gd name="connsiteY0" fmla="*/ 0 h 502788"/>
                <a:gd name="connsiteX1" fmla="*/ 580570 w 870855"/>
                <a:gd name="connsiteY1" fmla="*/ 0 h 502788"/>
                <a:gd name="connsiteX2" fmla="*/ 870855 w 870855"/>
                <a:gd name="connsiteY2" fmla="*/ 502788 h 502788"/>
                <a:gd name="connsiteX3" fmla="*/ 290285 w 870855"/>
                <a:gd name="connsiteY3" fmla="*/ 502788 h 502788"/>
                <a:gd name="connsiteX4" fmla="*/ 0 w 870855"/>
                <a:gd name="connsiteY4" fmla="*/ 0 h 50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0855" h="502788">
                  <a:moveTo>
                    <a:pt x="0" y="0"/>
                  </a:moveTo>
                  <a:lnTo>
                    <a:pt x="580570" y="0"/>
                  </a:lnTo>
                  <a:lnTo>
                    <a:pt x="870855" y="502788"/>
                  </a:lnTo>
                  <a:lnTo>
                    <a:pt x="290285" y="5027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29" name="手繪多邊形: 圖案 428">
              <a:extLst>
                <a:ext uri="{FF2B5EF4-FFF2-40B4-BE49-F238E27FC236}">
                  <a16:creationId xmlns:a16="http://schemas.microsoft.com/office/drawing/2014/main" id="{37BF56CF-4755-4B1C-94E4-ABD4CE2590F1}"/>
                </a:ext>
              </a:extLst>
            </p:cNvPr>
            <p:cNvSpPr/>
            <p:nvPr>
              <p:custDataLst>
                <p:tags r:id="rId54"/>
              </p:custDataLst>
            </p:nvPr>
          </p:nvSpPr>
          <p:spPr>
            <a:xfrm>
              <a:off x="1877553" y="4363586"/>
              <a:ext cx="793074" cy="793074"/>
            </a:xfrm>
            <a:custGeom>
              <a:avLst/>
              <a:gdLst>
                <a:gd name="connsiteX0" fmla="*/ 0 w 793074"/>
                <a:gd name="connsiteY0" fmla="*/ 290286 h 793074"/>
                <a:gd name="connsiteX1" fmla="*/ 502788 w 793074"/>
                <a:gd name="connsiteY1" fmla="*/ 0 h 793074"/>
                <a:gd name="connsiteX2" fmla="*/ 793074 w 793074"/>
                <a:gd name="connsiteY2" fmla="*/ 502790 h 793074"/>
                <a:gd name="connsiteX3" fmla="*/ 290285 w 793074"/>
                <a:gd name="connsiteY3" fmla="*/ 793074 h 793074"/>
                <a:gd name="connsiteX4" fmla="*/ 0 w 793074"/>
                <a:gd name="connsiteY4" fmla="*/ 290286 h 793074"/>
                <a:gd name="connsiteX5" fmla="*/ 0 w 793074"/>
                <a:gd name="connsiteY5" fmla="*/ 290286 h 793074"/>
                <a:gd name="connsiteX0" fmla="*/ 0 w 793074"/>
                <a:gd name="connsiteY0" fmla="*/ 290286 h 793074"/>
                <a:gd name="connsiteX1" fmla="*/ 502788 w 793074"/>
                <a:gd name="connsiteY1" fmla="*/ 0 h 793074"/>
                <a:gd name="connsiteX2" fmla="*/ 793074 w 793074"/>
                <a:gd name="connsiteY2" fmla="*/ 502790 h 793074"/>
                <a:gd name="connsiteX3" fmla="*/ 290285 w 793074"/>
                <a:gd name="connsiteY3" fmla="*/ 793074 h 793074"/>
                <a:gd name="connsiteX4" fmla="*/ 0 w 793074"/>
                <a:gd name="connsiteY4" fmla="*/ 290286 h 793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3074" h="793074">
                  <a:moveTo>
                    <a:pt x="0" y="290286"/>
                  </a:moveTo>
                  <a:lnTo>
                    <a:pt x="502788" y="0"/>
                  </a:lnTo>
                  <a:lnTo>
                    <a:pt x="793074" y="502790"/>
                  </a:lnTo>
                  <a:lnTo>
                    <a:pt x="290285" y="793074"/>
                  </a:lnTo>
                  <a:lnTo>
                    <a:pt x="0" y="290286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32" name="手繪多邊形: 圖案 431">
              <a:extLst>
                <a:ext uri="{FF2B5EF4-FFF2-40B4-BE49-F238E27FC236}">
                  <a16:creationId xmlns:a16="http://schemas.microsoft.com/office/drawing/2014/main" id="{C4744D29-91F8-428C-843E-D2278F456593}"/>
                </a:ext>
              </a:extLst>
            </p:cNvPr>
            <p:cNvSpPr/>
            <p:nvPr>
              <p:custDataLst>
                <p:tags r:id="rId55"/>
              </p:custDataLst>
            </p:nvPr>
          </p:nvSpPr>
          <p:spPr>
            <a:xfrm>
              <a:off x="1587267" y="5156660"/>
              <a:ext cx="1083359" cy="290286"/>
            </a:xfrm>
            <a:custGeom>
              <a:avLst/>
              <a:gdLst>
                <a:gd name="connsiteX0" fmla="*/ 0 w 1083359"/>
                <a:gd name="connsiteY0" fmla="*/ 0 h 290286"/>
                <a:gd name="connsiteX1" fmla="*/ 580570 w 1083359"/>
                <a:gd name="connsiteY1" fmla="*/ 0 h 290286"/>
                <a:gd name="connsiteX2" fmla="*/ 1083359 w 1083359"/>
                <a:gd name="connsiteY2" fmla="*/ 290286 h 290286"/>
                <a:gd name="connsiteX3" fmla="*/ 502788 w 1083359"/>
                <a:gd name="connsiteY3" fmla="*/ 290285 h 290286"/>
                <a:gd name="connsiteX4" fmla="*/ 0 w 1083359"/>
                <a:gd name="connsiteY4" fmla="*/ 0 h 290286"/>
                <a:gd name="connsiteX5" fmla="*/ 0 w 1083359"/>
                <a:gd name="connsiteY5" fmla="*/ 0 h 290286"/>
                <a:gd name="connsiteX0" fmla="*/ 0 w 1083359"/>
                <a:gd name="connsiteY0" fmla="*/ 0 h 290286"/>
                <a:gd name="connsiteX1" fmla="*/ 580570 w 1083359"/>
                <a:gd name="connsiteY1" fmla="*/ 0 h 290286"/>
                <a:gd name="connsiteX2" fmla="*/ 1083359 w 1083359"/>
                <a:gd name="connsiteY2" fmla="*/ 290286 h 290286"/>
                <a:gd name="connsiteX3" fmla="*/ 502788 w 1083359"/>
                <a:gd name="connsiteY3" fmla="*/ 290285 h 290286"/>
                <a:gd name="connsiteX4" fmla="*/ 0 w 1083359"/>
                <a:gd name="connsiteY4" fmla="*/ 0 h 29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83359" h="290286">
                  <a:moveTo>
                    <a:pt x="0" y="0"/>
                  </a:moveTo>
                  <a:lnTo>
                    <a:pt x="580570" y="0"/>
                  </a:lnTo>
                  <a:lnTo>
                    <a:pt x="1083359" y="290286"/>
                  </a:lnTo>
                  <a:lnTo>
                    <a:pt x="502788" y="2902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35" name="手繪多邊形: 圖案 434">
              <a:extLst>
                <a:ext uri="{FF2B5EF4-FFF2-40B4-BE49-F238E27FC236}">
                  <a16:creationId xmlns:a16="http://schemas.microsoft.com/office/drawing/2014/main" id="{33C4EE64-B24D-43E2-95E3-1321E43544A9}"/>
                </a:ext>
              </a:extLst>
            </p:cNvPr>
            <p:cNvSpPr/>
            <p:nvPr>
              <p:custDataLst>
                <p:tags r:id="rId56"/>
              </p:custDataLst>
            </p:nvPr>
          </p:nvSpPr>
          <p:spPr>
            <a:xfrm>
              <a:off x="2167837" y="4866376"/>
              <a:ext cx="1005577" cy="580570"/>
            </a:xfrm>
            <a:custGeom>
              <a:avLst/>
              <a:gdLst>
                <a:gd name="connsiteX0" fmla="*/ 0 w 1005577"/>
                <a:gd name="connsiteY0" fmla="*/ 290284 h 580570"/>
                <a:gd name="connsiteX1" fmla="*/ 502789 w 1005577"/>
                <a:gd name="connsiteY1" fmla="*/ 0 h 580570"/>
                <a:gd name="connsiteX2" fmla="*/ 1005577 w 1005577"/>
                <a:gd name="connsiteY2" fmla="*/ 290285 h 580570"/>
                <a:gd name="connsiteX3" fmla="*/ 502789 w 1005577"/>
                <a:gd name="connsiteY3" fmla="*/ 580570 h 580570"/>
                <a:gd name="connsiteX4" fmla="*/ 0 w 1005577"/>
                <a:gd name="connsiteY4" fmla="*/ 290284 h 580570"/>
                <a:gd name="connsiteX5" fmla="*/ 0 w 1005577"/>
                <a:gd name="connsiteY5" fmla="*/ 290284 h 580570"/>
                <a:gd name="connsiteX0" fmla="*/ 0 w 1005577"/>
                <a:gd name="connsiteY0" fmla="*/ 290284 h 580570"/>
                <a:gd name="connsiteX1" fmla="*/ 502789 w 1005577"/>
                <a:gd name="connsiteY1" fmla="*/ 0 h 580570"/>
                <a:gd name="connsiteX2" fmla="*/ 1005577 w 1005577"/>
                <a:gd name="connsiteY2" fmla="*/ 290285 h 580570"/>
                <a:gd name="connsiteX3" fmla="*/ 502789 w 1005577"/>
                <a:gd name="connsiteY3" fmla="*/ 580570 h 580570"/>
                <a:gd name="connsiteX4" fmla="*/ 0 w 1005577"/>
                <a:gd name="connsiteY4" fmla="*/ 290284 h 580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5577" h="580570">
                  <a:moveTo>
                    <a:pt x="0" y="290284"/>
                  </a:moveTo>
                  <a:lnTo>
                    <a:pt x="502789" y="0"/>
                  </a:lnTo>
                  <a:lnTo>
                    <a:pt x="1005577" y="290285"/>
                  </a:lnTo>
                  <a:lnTo>
                    <a:pt x="502789" y="580570"/>
                  </a:lnTo>
                  <a:lnTo>
                    <a:pt x="0" y="290284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38" name="手繪多邊形: 圖案 437">
              <a:extLst>
                <a:ext uri="{FF2B5EF4-FFF2-40B4-BE49-F238E27FC236}">
                  <a16:creationId xmlns:a16="http://schemas.microsoft.com/office/drawing/2014/main" id="{95344DF6-2997-43AF-B9E6-01C67AC4F5FC}"/>
                </a:ext>
              </a:extLst>
            </p:cNvPr>
            <p:cNvSpPr/>
            <p:nvPr>
              <p:custDataLst>
                <p:tags r:id="rId57"/>
              </p:custDataLst>
            </p:nvPr>
          </p:nvSpPr>
          <p:spPr>
            <a:xfrm>
              <a:off x="2670626" y="4363587"/>
              <a:ext cx="793075" cy="793074"/>
            </a:xfrm>
            <a:custGeom>
              <a:avLst/>
              <a:gdLst>
                <a:gd name="connsiteX0" fmla="*/ 0 w 793075"/>
                <a:gd name="connsiteY0" fmla="*/ 502789 h 793074"/>
                <a:gd name="connsiteX1" fmla="*/ 290285 w 793075"/>
                <a:gd name="connsiteY1" fmla="*/ 0 h 793074"/>
                <a:gd name="connsiteX2" fmla="*/ 793075 w 793075"/>
                <a:gd name="connsiteY2" fmla="*/ 290286 h 793074"/>
                <a:gd name="connsiteX3" fmla="*/ 502788 w 793075"/>
                <a:gd name="connsiteY3" fmla="*/ 793074 h 793074"/>
                <a:gd name="connsiteX4" fmla="*/ 0 w 793075"/>
                <a:gd name="connsiteY4" fmla="*/ 502789 h 793074"/>
                <a:gd name="connsiteX5" fmla="*/ 0 w 793075"/>
                <a:gd name="connsiteY5" fmla="*/ 502789 h 793074"/>
                <a:gd name="connsiteX0" fmla="*/ 0 w 793075"/>
                <a:gd name="connsiteY0" fmla="*/ 502789 h 793074"/>
                <a:gd name="connsiteX1" fmla="*/ 290285 w 793075"/>
                <a:gd name="connsiteY1" fmla="*/ 0 h 793074"/>
                <a:gd name="connsiteX2" fmla="*/ 793075 w 793075"/>
                <a:gd name="connsiteY2" fmla="*/ 290286 h 793074"/>
                <a:gd name="connsiteX3" fmla="*/ 502788 w 793075"/>
                <a:gd name="connsiteY3" fmla="*/ 793074 h 793074"/>
                <a:gd name="connsiteX4" fmla="*/ 0 w 793075"/>
                <a:gd name="connsiteY4" fmla="*/ 502789 h 793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3075" h="793074">
                  <a:moveTo>
                    <a:pt x="0" y="502789"/>
                  </a:moveTo>
                  <a:lnTo>
                    <a:pt x="290285" y="0"/>
                  </a:lnTo>
                  <a:lnTo>
                    <a:pt x="793075" y="290286"/>
                  </a:lnTo>
                  <a:lnTo>
                    <a:pt x="502788" y="793074"/>
                  </a:lnTo>
                  <a:lnTo>
                    <a:pt x="0" y="502789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41" name="手繪多邊形: 圖案 440">
              <a:extLst>
                <a:ext uri="{FF2B5EF4-FFF2-40B4-BE49-F238E27FC236}">
                  <a16:creationId xmlns:a16="http://schemas.microsoft.com/office/drawing/2014/main" id="{0AABE092-37AA-41F4-ACE6-E2947AB296F0}"/>
                </a:ext>
              </a:extLst>
            </p:cNvPr>
            <p:cNvSpPr/>
            <p:nvPr>
              <p:custDataLst>
                <p:tags r:id="rId58"/>
              </p:custDataLst>
            </p:nvPr>
          </p:nvSpPr>
          <p:spPr>
            <a:xfrm>
              <a:off x="2670627" y="5156660"/>
              <a:ext cx="1083360" cy="290286"/>
            </a:xfrm>
            <a:custGeom>
              <a:avLst/>
              <a:gdLst>
                <a:gd name="connsiteX0" fmla="*/ 0 w 1083360"/>
                <a:gd name="connsiteY0" fmla="*/ 290286 h 290286"/>
                <a:gd name="connsiteX1" fmla="*/ 502788 w 1083360"/>
                <a:gd name="connsiteY1" fmla="*/ 1 h 290286"/>
                <a:gd name="connsiteX2" fmla="*/ 1083360 w 1083360"/>
                <a:gd name="connsiteY2" fmla="*/ 0 h 290286"/>
                <a:gd name="connsiteX3" fmla="*/ 580570 w 1083360"/>
                <a:gd name="connsiteY3" fmla="*/ 290286 h 290286"/>
                <a:gd name="connsiteX4" fmla="*/ 0 w 1083360"/>
                <a:gd name="connsiteY4" fmla="*/ 290286 h 290286"/>
                <a:gd name="connsiteX5" fmla="*/ 0 w 1083360"/>
                <a:gd name="connsiteY5" fmla="*/ 290286 h 290286"/>
                <a:gd name="connsiteX0" fmla="*/ 0 w 1083360"/>
                <a:gd name="connsiteY0" fmla="*/ 290286 h 290286"/>
                <a:gd name="connsiteX1" fmla="*/ 502788 w 1083360"/>
                <a:gd name="connsiteY1" fmla="*/ 1 h 290286"/>
                <a:gd name="connsiteX2" fmla="*/ 1083360 w 1083360"/>
                <a:gd name="connsiteY2" fmla="*/ 0 h 290286"/>
                <a:gd name="connsiteX3" fmla="*/ 580570 w 1083360"/>
                <a:gd name="connsiteY3" fmla="*/ 290286 h 290286"/>
                <a:gd name="connsiteX4" fmla="*/ 0 w 1083360"/>
                <a:gd name="connsiteY4" fmla="*/ 290286 h 29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83360" h="290286">
                  <a:moveTo>
                    <a:pt x="0" y="290286"/>
                  </a:moveTo>
                  <a:lnTo>
                    <a:pt x="502788" y="1"/>
                  </a:lnTo>
                  <a:lnTo>
                    <a:pt x="1083360" y="0"/>
                  </a:lnTo>
                  <a:lnTo>
                    <a:pt x="580570" y="290286"/>
                  </a:lnTo>
                  <a:lnTo>
                    <a:pt x="0" y="290286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44" name="手繪多邊形: 圖案 443">
              <a:extLst>
                <a:ext uri="{FF2B5EF4-FFF2-40B4-BE49-F238E27FC236}">
                  <a16:creationId xmlns:a16="http://schemas.microsoft.com/office/drawing/2014/main" id="{25FFC49F-2297-4D0B-8B1C-EA1F03BFB23C}"/>
                </a:ext>
              </a:extLst>
            </p:cNvPr>
            <p:cNvSpPr/>
            <p:nvPr>
              <p:custDataLst>
                <p:tags r:id="rId59"/>
              </p:custDataLst>
            </p:nvPr>
          </p:nvSpPr>
          <p:spPr>
            <a:xfrm>
              <a:off x="3173415" y="4653871"/>
              <a:ext cx="870856" cy="502789"/>
            </a:xfrm>
            <a:custGeom>
              <a:avLst/>
              <a:gdLst>
                <a:gd name="connsiteX0" fmla="*/ 0 w 870856"/>
                <a:gd name="connsiteY0" fmla="*/ 502789 h 502789"/>
                <a:gd name="connsiteX1" fmla="*/ 290287 w 870856"/>
                <a:gd name="connsiteY1" fmla="*/ 1 h 502789"/>
                <a:gd name="connsiteX2" fmla="*/ 870856 w 870856"/>
                <a:gd name="connsiteY2" fmla="*/ 0 h 502789"/>
                <a:gd name="connsiteX3" fmla="*/ 580572 w 870856"/>
                <a:gd name="connsiteY3" fmla="*/ 502788 h 502789"/>
                <a:gd name="connsiteX4" fmla="*/ 0 w 870856"/>
                <a:gd name="connsiteY4" fmla="*/ 502789 h 502789"/>
                <a:gd name="connsiteX5" fmla="*/ 0 w 870856"/>
                <a:gd name="connsiteY5" fmla="*/ 502789 h 502789"/>
                <a:gd name="connsiteX0" fmla="*/ 0 w 870856"/>
                <a:gd name="connsiteY0" fmla="*/ 502789 h 502789"/>
                <a:gd name="connsiteX1" fmla="*/ 290287 w 870856"/>
                <a:gd name="connsiteY1" fmla="*/ 1 h 502789"/>
                <a:gd name="connsiteX2" fmla="*/ 870856 w 870856"/>
                <a:gd name="connsiteY2" fmla="*/ 0 h 502789"/>
                <a:gd name="connsiteX3" fmla="*/ 580572 w 870856"/>
                <a:gd name="connsiteY3" fmla="*/ 502788 h 502789"/>
                <a:gd name="connsiteX4" fmla="*/ 0 w 870856"/>
                <a:gd name="connsiteY4" fmla="*/ 502789 h 502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0856" h="502789">
                  <a:moveTo>
                    <a:pt x="0" y="502789"/>
                  </a:moveTo>
                  <a:lnTo>
                    <a:pt x="290287" y="1"/>
                  </a:lnTo>
                  <a:lnTo>
                    <a:pt x="870856" y="0"/>
                  </a:lnTo>
                  <a:lnTo>
                    <a:pt x="580572" y="502788"/>
                  </a:lnTo>
                  <a:lnTo>
                    <a:pt x="0" y="502789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47" name="手繪多邊形: 圖案 446">
              <a:extLst>
                <a:ext uri="{FF2B5EF4-FFF2-40B4-BE49-F238E27FC236}">
                  <a16:creationId xmlns:a16="http://schemas.microsoft.com/office/drawing/2014/main" id="{3F77BB92-401D-4677-9369-8F7075F724DC}"/>
                </a:ext>
              </a:extLst>
            </p:cNvPr>
            <p:cNvSpPr/>
            <p:nvPr>
              <p:custDataLst>
                <p:tags r:id="rId60"/>
              </p:custDataLst>
            </p:nvPr>
          </p:nvSpPr>
          <p:spPr>
            <a:xfrm>
              <a:off x="3463702" y="4073301"/>
              <a:ext cx="580572" cy="580571"/>
            </a:xfrm>
            <a:custGeom>
              <a:avLst/>
              <a:gdLst>
                <a:gd name="connsiteX0" fmla="*/ 0 w 580572"/>
                <a:gd name="connsiteY0" fmla="*/ 580571 h 580571"/>
                <a:gd name="connsiteX1" fmla="*/ 0 w 580572"/>
                <a:gd name="connsiteY1" fmla="*/ 0 h 580571"/>
                <a:gd name="connsiteX2" fmla="*/ 580572 w 580572"/>
                <a:gd name="connsiteY2" fmla="*/ 1 h 580571"/>
                <a:gd name="connsiteX3" fmla="*/ 580569 w 580572"/>
                <a:gd name="connsiteY3" fmla="*/ 580570 h 580571"/>
                <a:gd name="connsiteX4" fmla="*/ 0 w 580572"/>
                <a:gd name="connsiteY4" fmla="*/ 580571 h 580571"/>
                <a:gd name="connsiteX5" fmla="*/ 0 w 580572"/>
                <a:gd name="connsiteY5" fmla="*/ 580571 h 580571"/>
                <a:gd name="connsiteX0" fmla="*/ 0 w 580572"/>
                <a:gd name="connsiteY0" fmla="*/ 580571 h 580571"/>
                <a:gd name="connsiteX1" fmla="*/ 0 w 580572"/>
                <a:gd name="connsiteY1" fmla="*/ 0 h 580571"/>
                <a:gd name="connsiteX2" fmla="*/ 580572 w 580572"/>
                <a:gd name="connsiteY2" fmla="*/ 1 h 580571"/>
                <a:gd name="connsiteX3" fmla="*/ 580569 w 580572"/>
                <a:gd name="connsiteY3" fmla="*/ 580570 h 580571"/>
                <a:gd name="connsiteX4" fmla="*/ 0 w 580572"/>
                <a:gd name="connsiteY4" fmla="*/ 580571 h 580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0572" h="580571">
                  <a:moveTo>
                    <a:pt x="0" y="580571"/>
                  </a:moveTo>
                  <a:lnTo>
                    <a:pt x="0" y="0"/>
                  </a:lnTo>
                  <a:lnTo>
                    <a:pt x="580572" y="1"/>
                  </a:lnTo>
                  <a:lnTo>
                    <a:pt x="580569" y="580570"/>
                  </a:lnTo>
                  <a:lnTo>
                    <a:pt x="0" y="580571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50" name="手繪多邊形: 圖案 449">
              <a:extLst>
                <a:ext uri="{FF2B5EF4-FFF2-40B4-BE49-F238E27FC236}">
                  <a16:creationId xmlns:a16="http://schemas.microsoft.com/office/drawing/2014/main" id="{60273EF2-5634-4D80-B6A9-EE6D412A4FE6}"/>
                </a:ext>
              </a:extLst>
            </p:cNvPr>
            <p:cNvSpPr/>
            <p:nvPr>
              <p:custDataLst>
                <p:tags r:id="rId61"/>
              </p:custDataLst>
            </p:nvPr>
          </p:nvSpPr>
          <p:spPr>
            <a:xfrm>
              <a:off x="3753987" y="4363586"/>
              <a:ext cx="793076" cy="793073"/>
            </a:xfrm>
            <a:custGeom>
              <a:avLst/>
              <a:gdLst>
                <a:gd name="connsiteX0" fmla="*/ 0 w 793076"/>
                <a:gd name="connsiteY0" fmla="*/ 793073 h 793073"/>
                <a:gd name="connsiteX1" fmla="*/ 290284 w 793076"/>
                <a:gd name="connsiteY1" fmla="*/ 290285 h 793073"/>
                <a:gd name="connsiteX2" fmla="*/ 793076 w 793076"/>
                <a:gd name="connsiteY2" fmla="*/ 0 h 793073"/>
                <a:gd name="connsiteX3" fmla="*/ 502788 w 793076"/>
                <a:gd name="connsiteY3" fmla="*/ 502788 h 793073"/>
                <a:gd name="connsiteX4" fmla="*/ 0 w 793076"/>
                <a:gd name="connsiteY4" fmla="*/ 793073 h 793073"/>
                <a:gd name="connsiteX5" fmla="*/ 0 w 793076"/>
                <a:gd name="connsiteY5" fmla="*/ 793073 h 793073"/>
                <a:gd name="connsiteX0" fmla="*/ 0 w 793076"/>
                <a:gd name="connsiteY0" fmla="*/ 793073 h 793073"/>
                <a:gd name="connsiteX1" fmla="*/ 290284 w 793076"/>
                <a:gd name="connsiteY1" fmla="*/ 290285 h 793073"/>
                <a:gd name="connsiteX2" fmla="*/ 793076 w 793076"/>
                <a:gd name="connsiteY2" fmla="*/ 0 h 793073"/>
                <a:gd name="connsiteX3" fmla="*/ 502788 w 793076"/>
                <a:gd name="connsiteY3" fmla="*/ 502788 h 793073"/>
                <a:gd name="connsiteX4" fmla="*/ 0 w 793076"/>
                <a:gd name="connsiteY4" fmla="*/ 793073 h 793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3076" h="793073">
                  <a:moveTo>
                    <a:pt x="0" y="793073"/>
                  </a:moveTo>
                  <a:lnTo>
                    <a:pt x="290284" y="290285"/>
                  </a:lnTo>
                  <a:lnTo>
                    <a:pt x="793076" y="0"/>
                  </a:lnTo>
                  <a:lnTo>
                    <a:pt x="502788" y="502788"/>
                  </a:lnTo>
                  <a:lnTo>
                    <a:pt x="0" y="793073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60" name="手繪多邊形: 圖案 359">
              <a:extLst>
                <a:ext uri="{FF2B5EF4-FFF2-40B4-BE49-F238E27FC236}">
                  <a16:creationId xmlns:a16="http://schemas.microsoft.com/office/drawing/2014/main" id="{D93C8457-2E4A-4007-8A21-67B47768B99D}"/>
                </a:ext>
              </a:extLst>
            </p:cNvPr>
            <p:cNvSpPr/>
            <p:nvPr>
              <p:custDataLst>
                <p:tags r:id="rId62"/>
              </p:custDataLst>
            </p:nvPr>
          </p:nvSpPr>
          <p:spPr>
            <a:xfrm>
              <a:off x="503909" y="1113506"/>
              <a:ext cx="4333440" cy="4333439"/>
            </a:xfrm>
            <a:custGeom>
              <a:avLst/>
              <a:gdLst>
                <a:gd name="connsiteX0" fmla="*/ 2747290 w 4333440"/>
                <a:gd name="connsiteY0" fmla="*/ 0 h 4333439"/>
                <a:gd name="connsiteX1" fmla="*/ 2166718 w 4333440"/>
                <a:gd name="connsiteY1" fmla="*/ 0 h 4333439"/>
                <a:gd name="connsiteX2" fmla="*/ 1586147 w 4333440"/>
                <a:gd name="connsiteY2" fmla="*/ 0 h 4333439"/>
                <a:gd name="connsiteX3" fmla="*/ 1083359 w 4333440"/>
                <a:gd name="connsiteY3" fmla="*/ 290285 h 4333439"/>
                <a:gd name="connsiteX4" fmla="*/ 580570 w 4333440"/>
                <a:gd name="connsiteY4" fmla="*/ 580570 h 4333439"/>
                <a:gd name="connsiteX5" fmla="*/ 290286 w 4333440"/>
                <a:gd name="connsiteY5" fmla="*/ 1083361 h 4333439"/>
                <a:gd name="connsiteX6" fmla="*/ 0 w 4333440"/>
                <a:gd name="connsiteY6" fmla="*/ 1586148 h 4333439"/>
                <a:gd name="connsiteX7" fmla="*/ 1 w 4333440"/>
                <a:gd name="connsiteY7" fmla="*/ 2166721 h 4333439"/>
                <a:gd name="connsiteX8" fmla="*/ 1 w 4333440"/>
                <a:gd name="connsiteY8" fmla="*/ 2747291 h 4333439"/>
                <a:gd name="connsiteX9" fmla="*/ 290286 w 4333440"/>
                <a:gd name="connsiteY9" fmla="*/ 3250080 h 4333439"/>
                <a:gd name="connsiteX10" fmla="*/ 580570 w 4333440"/>
                <a:gd name="connsiteY10" fmla="*/ 3752868 h 4333439"/>
                <a:gd name="connsiteX11" fmla="*/ 1083359 w 4333440"/>
                <a:gd name="connsiteY11" fmla="*/ 4043153 h 4333439"/>
                <a:gd name="connsiteX12" fmla="*/ 1586147 w 4333440"/>
                <a:gd name="connsiteY12" fmla="*/ 4333438 h 4333439"/>
                <a:gd name="connsiteX13" fmla="*/ 2166718 w 4333440"/>
                <a:gd name="connsiteY13" fmla="*/ 4333439 h 4333439"/>
                <a:gd name="connsiteX14" fmla="*/ 2747288 w 4333440"/>
                <a:gd name="connsiteY14" fmla="*/ 4333439 h 4333439"/>
                <a:gd name="connsiteX15" fmla="*/ 3250078 w 4333440"/>
                <a:gd name="connsiteY15" fmla="*/ 4043153 h 4333439"/>
                <a:gd name="connsiteX16" fmla="*/ 3752866 w 4333440"/>
                <a:gd name="connsiteY16" fmla="*/ 3752868 h 4333439"/>
                <a:gd name="connsiteX17" fmla="*/ 4043154 w 4333440"/>
                <a:gd name="connsiteY17" fmla="*/ 3250080 h 4333439"/>
                <a:gd name="connsiteX18" fmla="*/ 4333440 w 4333440"/>
                <a:gd name="connsiteY18" fmla="*/ 2747294 h 4333439"/>
                <a:gd name="connsiteX19" fmla="*/ 4333440 w 4333440"/>
                <a:gd name="connsiteY19" fmla="*/ 2166722 h 4333439"/>
                <a:gd name="connsiteX20" fmla="*/ 4333440 w 4333440"/>
                <a:gd name="connsiteY20" fmla="*/ 1586151 h 4333439"/>
                <a:gd name="connsiteX21" fmla="*/ 4043155 w 4333440"/>
                <a:gd name="connsiteY21" fmla="*/ 1083361 h 4333439"/>
                <a:gd name="connsiteX22" fmla="*/ 3752869 w 4333440"/>
                <a:gd name="connsiteY22" fmla="*/ 580571 h 4333439"/>
                <a:gd name="connsiteX23" fmla="*/ 3250080 w 4333440"/>
                <a:gd name="connsiteY23" fmla="*/ 290286 h 4333439"/>
                <a:gd name="connsiteX24" fmla="*/ 2747290 w 4333440"/>
                <a:gd name="connsiteY24" fmla="*/ 0 h 4333439"/>
                <a:gd name="connsiteX25" fmla="*/ 2747290 w 4333440"/>
                <a:gd name="connsiteY25" fmla="*/ 0 h 4333439"/>
                <a:gd name="connsiteX0" fmla="*/ 2747290 w 4333440"/>
                <a:gd name="connsiteY0" fmla="*/ 0 h 4333439"/>
                <a:gd name="connsiteX1" fmla="*/ 2166718 w 4333440"/>
                <a:gd name="connsiteY1" fmla="*/ 0 h 4333439"/>
                <a:gd name="connsiteX2" fmla="*/ 1586147 w 4333440"/>
                <a:gd name="connsiteY2" fmla="*/ 0 h 4333439"/>
                <a:gd name="connsiteX3" fmla="*/ 1083359 w 4333440"/>
                <a:gd name="connsiteY3" fmla="*/ 290285 h 4333439"/>
                <a:gd name="connsiteX4" fmla="*/ 580570 w 4333440"/>
                <a:gd name="connsiteY4" fmla="*/ 580570 h 4333439"/>
                <a:gd name="connsiteX5" fmla="*/ 290286 w 4333440"/>
                <a:gd name="connsiteY5" fmla="*/ 1083361 h 4333439"/>
                <a:gd name="connsiteX6" fmla="*/ 0 w 4333440"/>
                <a:gd name="connsiteY6" fmla="*/ 1586148 h 4333439"/>
                <a:gd name="connsiteX7" fmla="*/ 1 w 4333440"/>
                <a:gd name="connsiteY7" fmla="*/ 2166721 h 4333439"/>
                <a:gd name="connsiteX8" fmla="*/ 1 w 4333440"/>
                <a:gd name="connsiteY8" fmla="*/ 2747291 h 4333439"/>
                <a:gd name="connsiteX9" fmla="*/ 290286 w 4333440"/>
                <a:gd name="connsiteY9" fmla="*/ 3250080 h 4333439"/>
                <a:gd name="connsiteX10" fmla="*/ 580570 w 4333440"/>
                <a:gd name="connsiteY10" fmla="*/ 3752868 h 4333439"/>
                <a:gd name="connsiteX11" fmla="*/ 1083359 w 4333440"/>
                <a:gd name="connsiteY11" fmla="*/ 4043153 h 4333439"/>
                <a:gd name="connsiteX12" fmla="*/ 1586147 w 4333440"/>
                <a:gd name="connsiteY12" fmla="*/ 4333438 h 4333439"/>
                <a:gd name="connsiteX13" fmla="*/ 2166718 w 4333440"/>
                <a:gd name="connsiteY13" fmla="*/ 4333439 h 4333439"/>
                <a:gd name="connsiteX14" fmla="*/ 2747288 w 4333440"/>
                <a:gd name="connsiteY14" fmla="*/ 4333439 h 4333439"/>
                <a:gd name="connsiteX15" fmla="*/ 3250078 w 4333440"/>
                <a:gd name="connsiteY15" fmla="*/ 4043153 h 4333439"/>
                <a:gd name="connsiteX16" fmla="*/ 3752866 w 4333440"/>
                <a:gd name="connsiteY16" fmla="*/ 3752868 h 4333439"/>
                <a:gd name="connsiteX17" fmla="*/ 4043154 w 4333440"/>
                <a:gd name="connsiteY17" fmla="*/ 3250080 h 4333439"/>
                <a:gd name="connsiteX18" fmla="*/ 4333440 w 4333440"/>
                <a:gd name="connsiteY18" fmla="*/ 2747294 h 4333439"/>
                <a:gd name="connsiteX19" fmla="*/ 4333440 w 4333440"/>
                <a:gd name="connsiteY19" fmla="*/ 2166722 h 4333439"/>
                <a:gd name="connsiteX20" fmla="*/ 4333440 w 4333440"/>
                <a:gd name="connsiteY20" fmla="*/ 1586151 h 4333439"/>
                <a:gd name="connsiteX21" fmla="*/ 4043155 w 4333440"/>
                <a:gd name="connsiteY21" fmla="*/ 1083361 h 4333439"/>
                <a:gd name="connsiteX22" fmla="*/ 3752869 w 4333440"/>
                <a:gd name="connsiteY22" fmla="*/ 580571 h 4333439"/>
                <a:gd name="connsiteX23" fmla="*/ 3250080 w 4333440"/>
                <a:gd name="connsiteY23" fmla="*/ 290286 h 4333439"/>
                <a:gd name="connsiteX24" fmla="*/ 2747290 w 4333440"/>
                <a:gd name="connsiteY24" fmla="*/ 0 h 4333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333440" h="4333439">
                  <a:moveTo>
                    <a:pt x="2747290" y="0"/>
                  </a:moveTo>
                  <a:lnTo>
                    <a:pt x="2166718" y="0"/>
                  </a:lnTo>
                  <a:lnTo>
                    <a:pt x="1586147" y="0"/>
                  </a:lnTo>
                  <a:lnTo>
                    <a:pt x="1083359" y="290285"/>
                  </a:lnTo>
                  <a:lnTo>
                    <a:pt x="580570" y="580570"/>
                  </a:lnTo>
                  <a:lnTo>
                    <a:pt x="290286" y="1083361"/>
                  </a:lnTo>
                  <a:lnTo>
                    <a:pt x="0" y="1586148"/>
                  </a:lnTo>
                  <a:lnTo>
                    <a:pt x="1" y="2166721"/>
                  </a:lnTo>
                  <a:lnTo>
                    <a:pt x="1" y="2747291"/>
                  </a:lnTo>
                  <a:lnTo>
                    <a:pt x="290286" y="3250080"/>
                  </a:lnTo>
                  <a:lnTo>
                    <a:pt x="580570" y="3752868"/>
                  </a:lnTo>
                  <a:lnTo>
                    <a:pt x="1083359" y="4043153"/>
                  </a:lnTo>
                  <a:lnTo>
                    <a:pt x="1586147" y="4333438"/>
                  </a:lnTo>
                  <a:lnTo>
                    <a:pt x="2166718" y="4333439"/>
                  </a:lnTo>
                  <a:lnTo>
                    <a:pt x="2747288" y="4333439"/>
                  </a:lnTo>
                  <a:lnTo>
                    <a:pt x="3250078" y="4043153"/>
                  </a:lnTo>
                  <a:lnTo>
                    <a:pt x="3752866" y="3752868"/>
                  </a:lnTo>
                  <a:lnTo>
                    <a:pt x="4043154" y="3250080"/>
                  </a:lnTo>
                  <a:lnTo>
                    <a:pt x="4333440" y="2747294"/>
                  </a:lnTo>
                  <a:lnTo>
                    <a:pt x="4333440" y="2166722"/>
                  </a:lnTo>
                  <a:lnTo>
                    <a:pt x="4333440" y="1586151"/>
                  </a:lnTo>
                  <a:lnTo>
                    <a:pt x="4043155" y="1083361"/>
                  </a:lnTo>
                  <a:lnTo>
                    <a:pt x="3752869" y="580571"/>
                  </a:lnTo>
                  <a:lnTo>
                    <a:pt x="3250080" y="290286"/>
                  </a:lnTo>
                  <a:lnTo>
                    <a:pt x="2747290" y="0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102884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標題 188">
            <a:extLst>
              <a:ext uri="{FF2B5EF4-FFF2-40B4-BE49-F238E27FC236}">
                <a16:creationId xmlns:a16="http://schemas.microsoft.com/office/drawing/2014/main" id="{3884C811-F7BA-496D-BC5D-96AE88A75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71" name="手繪多邊形: 圖案 270">
            <a:extLst>
              <a:ext uri="{FF2B5EF4-FFF2-40B4-BE49-F238E27FC236}">
                <a16:creationId xmlns:a16="http://schemas.microsoft.com/office/drawing/2014/main" id="{2C48D824-962E-46E8-980B-3E3BE7BE2AC7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2670626" y="3280229"/>
            <a:ext cx="1083361" cy="290286"/>
          </a:xfrm>
          <a:custGeom>
            <a:avLst/>
            <a:gdLst>
              <a:gd name="connsiteX0" fmla="*/ 0 w 1083361"/>
              <a:gd name="connsiteY0" fmla="*/ 0 h 290286"/>
              <a:gd name="connsiteX1" fmla="*/ 580572 w 1083361"/>
              <a:gd name="connsiteY1" fmla="*/ 0 h 290286"/>
              <a:gd name="connsiteX2" fmla="*/ 1083361 w 1083361"/>
              <a:gd name="connsiteY2" fmla="*/ 290286 h 290286"/>
              <a:gd name="connsiteX3" fmla="*/ 502790 w 1083361"/>
              <a:gd name="connsiteY3" fmla="*/ 290285 h 290286"/>
              <a:gd name="connsiteX4" fmla="*/ 0 w 1083361"/>
              <a:gd name="connsiteY4" fmla="*/ 0 h 290286"/>
              <a:gd name="connsiteX5" fmla="*/ 0 w 1083361"/>
              <a:gd name="connsiteY5" fmla="*/ 0 h 290286"/>
              <a:gd name="connsiteX0" fmla="*/ 0 w 1083361"/>
              <a:gd name="connsiteY0" fmla="*/ 0 h 290286"/>
              <a:gd name="connsiteX1" fmla="*/ 580572 w 1083361"/>
              <a:gd name="connsiteY1" fmla="*/ 0 h 290286"/>
              <a:gd name="connsiteX2" fmla="*/ 1083361 w 1083361"/>
              <a:gd name="connsiteY2" fmla="*/ 290286 h 290286"/>
              <a:gd name="connsiteX3" fmla="*/ 502790 w 1083361"/>
              <a:gd name="connsiteY3" fmla="*/ 290285 h 290286"/>
              <a:gd name="connsiteX4" fmla="*/ 0 w 1083361"/>
              <a:gd name="connsiteY4" fmla="*/ 0 h 290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3361" h="290286">
                <a:moveTo>
                  <a:pt x="0" y="0"/>
                </a:moveTo>
                <a:lnTo>
                  <a:pt x="580572" y="0"/>
                </a:lnTo>
                <a:lnTo>
                  <a:pt x="1083361" y="290286"/>
                </a:lnTo>
                <a:lnTo>
                  <a:pt x="502790" y="290285"/>
                </a:lnTo>
                <a:lnTo>
                  <a:pt x="0" y="0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73" name="手繪多邊形: 圖案 272">
            <a:extLst>
              <a:ext uri="{FF2B5EF4-FFF2-40B4-BE49-F238E27FC236}">
                <a16:creationId xmlns:a16="http://schemas.microsoft.com/office/drawing/2014/main" id="{176C13EA-19A6-4A90-B969-FBEA94B98413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2670626" y="2989943"/>
            <a:ext cx="1083361" cy="290286"/>
          </a:xfrm>
          <a:custGeom>
            <a:avLst/>
            <a:gdLst>
              <a:gd name="connsiteX0" fmla="*/ 580572 w 1083361"/>
              <a:gd name="connsiteY0" fmla="*/ 290286 h 290286"/>
              <a:gd name="connsiteX1" fmla="*/ 0 w 1083361"/>
              <a:gd name="connsiteY1" fmla="*/ 290286 h 290286"/>
              <a:gd name="connsiteX2" fmla="*/ 502790 w 1083361"/>
              <a:gd name="connsiteY2" fmla="*/ 0 h 290286"/>
              <a:gd name="connsiteX3" fmla="*/ 1083361 w 1083361"/>
              <a:gd name="connsiteY3" fmla="*/ 0 h 290286"/>
              <a:gd name="connsiteX4" fmla="*/ 580572 w 1083361"/>
              <a:gd name="connsiteY4" fmla="*/ 290286 h 290286"/>
              <a:gd name="connsiteX5" fmla="*/ 580572 w 1083361"/>
              <a:gd name="connsiteY5" fmla="*/ 290286 h 290286"/>
              <a:gd name="connsiteX0" fmla="*/ 580572 w 1083361"/>
              <a:gd name="connsiteY0" fmla="*/ 290286 h 290286"/>
              <a:gd name="connsiteX1" fmla="*/ 0 w 1083361"/>
              <a:gd name="connsiteY1" fmla="*/ 290286 h 290286"/>
              <a:gd name="connsiteX2" fmla="*/ 502790 w 1083361"/>
              <a:gd name="connsiteY2" fmla="*/ 0 h 290286"/>
              <a:gd name="connsiteX3" fmla="*/ 1083361 w 1083361"/>
              <a:gd name="connsiteY3" fmla="*/ 0 h 290286"/>
              <a:gd name="connsiteX4" fmla="*/ 580572 w 1083361"/>
              <a:gd name="connsiteY4" fmla="*/ 290286 h 290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3361" h="290286">
                <a:moveTo>
                  <a:pt x="580572" y="290286"/>
                </a:moveTo>
                <a:lnTo>
                  <a:pt x="0" y="290286"/>
                </a:lnTo>
                <a:lnTo>
                  <a:pt x="502790" y="0"/>
                </a:lnTo>
                <a:lnTo>
                  <a:pt x="1083361" y="0"/>
                </a:lnTo>
                <a:lnTo>
                  <a:pt x="580572" y="290286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76" name="手繪多邊形: 圖案 275">
            <a:extLst>
              <a:ext uri="{FF2B5EF4-FFF2-40B4-BE49-F238E27FC236}">
                <a16:creationId xmlns:a16="http://schemas.microsoft.com/office/drawing/2014/main" id="{C6F2E8B3-0430-4E77-9F15-EAA9FEBB8126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2670627" y="2487153"/>
            <a:ext cx="793076" cy="793075"/>
          </a:xfrm>
          <a:custGeom>
            <a:avLst/>
            <a:gdLst>
              <a:gd name="connsiteX0" fmla="*/ 502790 w 793076"/>
              <a:gd name="connsiteY0" fmla="*/ 502789 h 793075"/>
              <a:gd name="connsiteX1" fmla="*/ 0 w 793076"/>
              <a:gd name="connsiteY1" fmla="*/ 793075 h 793075"/>
              <a:gd name="connsiteX2" fmla="*/ 290286 w 793076"/>
              <a:gd name="connsiteY2" fmla="*/ 290285 h 793075"/>
              <a:gd name="connsiteX3" fmla="*/ 793076 w 793076"/>
              <a:gd name="connsiteY3" fmla="*/ 0 h 793075"/>
              <a:gd name="connsiteX4" fmla="*/ 502790 w 793076"/>
              <a:gd name="connsiteY4" fmla="*/ 502789 h 793075"/>
              <a:gd name="connsiteX5" fmla="*/ 502790 w 793076"/>
              <a:gd name="connsiteY5" fmla="*/ 502789 h 793075"/>
              <a:gd name="connsiteX0" fmla="*/ 502790 w 793076"/>
              <a:gd name="connsiteY0" fmla="*/ 502789 h 793075"/>
              <a:gd name="connsiteX1" fmla="*/ 0 w 793076"/>
              <a:gd name="connsiteY1" fmla="*/ 793075 h 793075"/>
              <a:gd name="connsiteX2" fmla="*/ 290286 w 793076"/>
              <a:gd name="connsiteY2" fmla="*/ 290285 h 793075"/>
              <a:gd name="connsiteX3" fmla="*/ 793076 w 793076"/>
              <a:gd name="connsiteY3" fmla="*/ 0 h 793075"/>
              <a:gd name="connsiteX4" fmla="*/ 502790 w 793076"/>
              <a:gd name="connsiteY4" fmla="*/ 502789 h 793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3076" h="793075">
                <a:moveTo>
                  <a:pt x="502790" y="502789"/>
                </a:moveTo>
                <a:lnTo>
                  <a:pt x="0" y="793075"/>
                </a:lnTo>
                <a:lnTo>
                  <a:pt x="290286" y="290285"/>
                </a:lnTo>
                <a:lnTo>
                  <a:pt x="793076" y="0"/>
                </a:lnTo>
                <a:lnTo>
                  <a:pt x="502790" y="502789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79" name="手繪多邊形: 圖案 278">
            <a:extLst>
              <a:ext uri="{FF2B5EF4-FFF2-40B4-BE49-F238E27FC236}">
                <a16:creationId xmlns:a16="http://schemas.microsoft.com/office/drawing/2014/main" id="{00A61022-EFF3-4379-BB2E-F211314712EF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2670627" y="2196867"/>
            <a:ext cx="290286" cy="1083361"/>
          </a:xfrm>
          <a:custGeom>
            <a:avLst/>
            <a:gdLst>
              <a:gd name="connsiteX0" fmla="*/ 290286 w 290286"/>
              <a:gd name="connsiteY0" fmla="*/ 580571 h 1083361"/>
              <a:gd name="connsiteX1" fmla="*/ 0 w 290286"/>
              <a:gd name="connsiteY1" fmla="*/ 1083361 h 1083361"/>
              <a:gd name="connsiteX2" fmla="*/ 0 w 290286"/>
              <a:gd name="connsiteY2" fmla="*/ 502789 h 1083361"/>
              <a:gd name="connsiteX3" fmla="*/ 290286 w 290286"/>
              <a:gd name="connsiteY3" fmla="*/ 0 h 1083361"/>
              <a:gd name="connsiteX4" fmla="*/ 290286 w 290286"/>
              <a:gd name="connsiteY4" fmla="*/ 580571 h 1083361"/>
              <a:gd name="connsiteX5" fmla="*/ 290286 w 290286"/>
              <a:gd name="connsiteY5" fmla="*/ 580571 h 1083361"/>
              <a:gd name="connsiteX0" fmla="*/ 290286 w 290286"/>
              <a:gd name="connsiteY0" fmla="*/ 580571 h 1083361"/>
              <a:gd name="connsiteX1" fmla="*/ 0 w 290286"/>
              <a:gd name="connsiteY1" fmla="*/ 1083361 h 1083361"/>
              <a:gd name="connsiteX2" fmla="*/ 0 w 290286"/>
              <a:gd name="connsiteY2" fmla="*/ 502789 h 1083361"/>
              <a:gd name="connsiteX3" fmla="*/ 290286 w 290286"/>
              <a:gd name="connsiteY3" fmla="*/ 0 h 1083361"/>
              <a:gd name="connsiteX4" fmla="*/ 290286 w 290286"/>
              <a:gd name="connsiteY4" fmla="*/ 580571 h 1083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286" h="1083361">
                <a:moveTo>
                  <a:pt x="290286" y="580571"/>
                </a:moveTo>
                <a:lnTo>
                  <a:pt x="0" y="1083361"/>
                </a:lnTo>
                <a:lnTo>
                  <a:pt x="0" y="502789"/>
                </a:lnTo>
                <a:lnTo>
                  <a:pt x="290286" y="0"/>
                </a:lnTo>
                <a:lnTo>
                  <a:pt x="290286" y="580571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82" name="手繪多邊形: 圖案 281">
            <a:extLst>
              <a:ext uri="{FF2B5EF4-FFF2-40B4-BE49-F238E27FC236}">
                <a16:creationId xmlns:a16="http://schemas.microsoft.com/office/drawing/2014/main" id="{3546DB50-76F6-4E3A-9477-BF8394B5BA41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2380341" y="2196867"/>
            <a:ext cx="290285" cy="1083361"/>
          </a:xfrm>
          <a:custGeom>
            <a:avLst/>
            <a:gdLst>
              <a:gd name="connsiteX0" fmla="*/ 290285 w 290285"/>
              <a:gd name="connsiteY0" fmla="*/ 502789 h 1083361"/>
              <a:gd name="connsiteX1" fmla="*/ 290285 w 290285"/>
              <a:gd name="connsiteY1" fmla="*/ 1083361 h 1083361"/>
              <a:gd name="connsiteX2" fmla="*/ 0 w 290285"/>
              <a:gd name="connsiteY2" fmla="*/ 580571 h 1083361"/>
              <a:gd name="connsiteX3" fmla="*/ 0 w 290285"/>
              <a:gd name="connsiteY3" fmla="*/ 0 h 1083361"/>
              <a:gd name="connsiteX4" fmla="*/ 290285 w 290285"/>
              <a:gd name="connsiteY4" fmla="*/ 502789 h 1083361"/>
              <a:gd name="connsiteX5" fmla="*/ 290285 w 290285"/>
              <a:gd name="connsiteY5" fmla="*/ 502789 h 1083361"/>
              <a:gd name="connsiteX0" fmla="*/ 290285 w 290285"/>
              <a:gd name="connsiteY0" fmla="*/ 502789 h 1083361"/>
              <a:gd name="connsiteX1" fmla="*/ 290285 w 290285"/>
              <a:gd name="connsiteY1" fmla="*/ 1083361 h 1083361"/>
              <a:gd name="connsiteX2" fmla="*/ 0 w 290285"/>
              <a:gd name="connsiteY2" fmla="*/ 580571 h 1083361"/>
              <a:gd name="connsiteX3" fmla="*/ 0 w 290285"/>
              <a:gd name="connsiteY3" fmla="*/ 0 h 1083361"/>
              <a:gd name="connsiteX4" fmla="*/ 290285 w 290285"/>
              <a:gd name="connsiteY4" fmla="*/ 502789 h 1083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285" h="1083361">
                <a:moveTo>
                  <a:pt x="290285" y="502789"/>
                </a:moveTo>
                <a:lnTo>
                  <a:pt x="290285" y="1083361"/>
                </a:lnTo>
                <a:lnTo>
                  <a:pt x="0" y="580571"/>
                </a:lnTo>
                <a:lnTo>
                  <a:pt x="0" y="0"/>
                </a:lnTo>
                <a:lnTo>
                  <a:pt x="290285" y="502789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85" name="手繪多邊形: 圖案 284">
            <a:extLst>
              <a:ext uri="{FF2B5EF4-FFF2-40B4-BE49-F238E27FC236}">
                <a16:creationId xmlns:a16="http://schemas.microsoft.com/office/drawing/2014/main" id="{089D17EB-9147-4529-AC2B-1682CE1AF6DC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1877553" y="2487153"/>
            <a:ext cx="793073" cy="793075"/>
          </a:xfrm>
          <a:custGeom>
            <a:avLst/>
            <a:gdLst>
              <a:gd name="connsiteX0" fmla="*/ 502788 w 793073"/>
              <a:gd name="connsiteY0" fmla="*/ 290285 h 793075"/>
              <a:gd name="connsiteX1" fmla="*/ 793073 w 793073"/>
              <a:gd name="connsiteY1" fmla="*/ 793075 h 793075"/>
              <a:gd name="connsiteX2" fmla="*/ 290284 w 793073"/>
              <a:gd name="connsiteY2" fmla="*/ 502789 h 793075"/>
              <a:gd name="connsiteX3" fmla="*/ 0 w 793073"/>
              <a:gd name="connsiteY3" fmla="*/ 0 h 793075"/>
              <a:gd name="connsiteX4" fmla="*/ 502788 w 793073"/>
              <a:gd name="connsiteY4" fmla="*/ 290285 h 793075"/>
              <a:gd name="connsiteX5" fmla="*/ 502788 w 793073"/>
              <a:gd name="connsiteY5" fmla="*/ 290285 h 793075"/>
              <a:gd name="connsiteX0" fmla="*/ 502788 w 793073"/>
              <a:gd name="connsiteY0" fmla="*/ 290285 h 793075"/>
              <a:gd name="connsiteX1" fmla="*/ 793073 w 793073"/>
              <a:gd name="connsiteY1" fmla="*/ 793075 h 793075"/>
              <a:gd name="connsiteX2" fmla="*/ 290284 w 793073"/>
              <a:gd name="connsiteY2" fmla="*/ 502789 h 793075"/>
              <a:gd name="connsiteX3" fmla="*/ 0 w 793073"/>
              <a:gd name="connsiteY3" fmla="*/ 0 h 793075"/>
              <a:gd name="connsiteX4" fmla="*/ 502788 w 793073"/>
              <a:gd name="connsiteY4" fmla="*/ 290285 h 793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3073" h="793075">
                <a:moveTo>
                  <a:pt x="502788" y="290285"/>
                </a:moveTo>
                <a:lnTo>
                  <a:pt x="793073" y="793075"/>
                </a:lnTo>
                <a:lnTo>
                  <a:pt x="290284" y="502789"/>
                </a:lnTo>
                <a:lnTo>
                  <a:pt x="0" y="0"/>
                </a:lnTo>
                <a:lnTo>
                  <a:pt x="502788" y="290285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88" name="手繪多邊形: 圖案 287">
            <a:extLst>
              <a:ext uri="{FF2B5EF4-FFF2-40B4-BE49-F238E27FC236}">
                <a16:creationId xmlns:a16="http://schemas.microsoft.com/office/drawing/2014/main" id="{E8C745CE-7847-4AC2-90CD-9854BDED8EE1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1587267" y="2989941"/>
            <a:ext cx="1083359" cy="290287"/>
          </a:xfrm>
          <a:custGeom>
            <a:avLst/>
            <a:gdLst>
              <a:gd name="connsiteX0" fmla="*/ 580570 w 1083359"/>
              <a:gd name="connsiteY0" fmla="*/ 1 h 290287"/>
              <a:gd name="connsiteX1" fmla="*/ 1083359 w 1083359"/>
              <a:gd name="connsiteY1" fmla="*/ 290287 h 290287"/>
              <a:gd name="connsiteX2" fmla="*/ 502788 w 1083359"/>
              <a:gd name="connsiteY2" fmla="*/ 290287 h 290287"/>
              <a:gd name="connsiteX3" fmla="*/ 0 w 1083359"/>
              <a:gd name="connsiteY3" fmla="*/ 0 h 290287"/>
              <a:gd name="connsiteX4" fmla="*/ 580570 w 1083359"/>
              <a:gd name="connsiteY4" fmla="*/ 1 h 290287"/>
              <a:gd name="connsiteX5" fmla="*/ 580570 w 1083359"/>
              <a:gd name="connsiteY5" fmla="*/ 1 h 290287"/>
              <a:gd name="connsiteX0" fmla="*/ 580570 w 1083359"/>
              <a:gd name="connsiteY0" fmla="*/ 1 h 290287"/>
              <a:gd name="connsiteX1" fmla="*/ 1083359 w 1083359"/>
              <a:gd name="connsiteY1" fmla="*/ 290287 h 290287"/>
              <a:gd name="connsiteX2" fmla="*/ 502788 w 1083359"/>
              <a:gd name="connsiteY2" fmla="*/ 290287 h 290287"/>
              <a:gd name="connsiteX3" fmla="*/ 0 w 1083359"/>
              <a:gd name="connsiteY3" fmla="*/ 0 h 290287"/>
              <a:gd name="connsiteX4" fmla="*/ 580570 w 1083359"/>
              <a:gd name="connsiteY4" fmla="*/ 1 h 290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3359" h="290287">
                <a:moveTo>
                  <a:pt x="580570" y="1"/>
                </a:moveTo>
                <a:lnTo>
                  <a:pt x="1083359" y="290287"/>
                </a:lnTo>
                <a:lnTo>
                  <a:pt x="502788" y="290287"/>
                </a:lnTo>
                <a:lnTo>
                  <a:pt x="0" y="0"/>
                </a:lnTo>
                <a:lnTo>
                  <a:pt x="580570" y="1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91" name="手繪多邊形: 圖案 290">
            <a:extLst>
              <a:ext uri="{FF2B5EF4-FFF2-40B4-BE49-F238E27FC236}">
                <a16:creationId xmlns:a16="http://schemas.microsoft.com/office/drawing/2014/main" id="{722EE542-A460-41F6-B3BA-19BA6C4DA32B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1587269" y="3280228"/>
            <a:ext cx="1083358" cy="290285"/>
          </a:xfrm>
          <a:custGeom>
            <a:avLst/>
            <a:gdLst>
              <a:gd name="connsiteX0" fmla="*/ 502787 w 1083358"/>
              <a:gd name="connsiteY0" fmla="*/ 0 h 290285"/>
              <a:gd name="connsiteX1" fmla="*/ 1083358 w 1083358"/>
              <a:gd name="connsiteY1" fmla="*/ 0 h 290285"/>
              <a:gd name="connsiteX2" fmla="*/ 580569 w 1083358"/>
              <a:gd name="connsiteY2" fmla="*/ 290285 h 290285"/>
              <a:gd name="connsiteX3" fmla="*/ 0 w 1083358"/>
              <a:gd name="connsiteY3" fmla="*/ 290284 h 290285"/>
              <a:gd name="connsiteX4" fmla="*/ 502787 w 1083358"/>
              <a:gd name="connsiteY4" fmla="*/ 0 h 290285"/>
              <a:gd name="connsiteX5" fmla="*/ 502787 w 1083358"/>
              <a:gd name="connsiteY5" fmla="*/ 0 h 290285"/>
              <a:gd name="connsiteX0" fmla="*/ 502787 w 1083358"/>
              <a:gd name="connsiteY0" fmla="*/ 0 h 290285"/>
              <a:gd name="connsiteX1" fmla="*/ 1083358 w 1083358"/>
              <a:gd name="connsiteY1" fmla="*/ 0 h 290285"/>
              <a:gd name="connsiteX2" fmla="*/ 580569 w 1083358"/>
              <a:gd name="connsiteY2" fmla="*/ 290285 h 290285"/>
              <a:gd name="connsiteX3" fmla="*/ 0 w 1083358"/>
              <a:gd name="connsiteY3" fmla="*/ 290284 h 290285"/>
              <a:gd name="connsiteX4" fmla="*/ 502787 w 1083358"/>
              <a:gd name="connsiteY4" fmla="*/ 0 h 290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3358" h="290285">
                <a:moveTo>
                  <a:pt x="502787" y="0"/>
                </a:moveTo>
                <a:lnTo>
                  <a:pt x="1083358" y="0"/>
                </a:lnTo>
                <a:lnTo>
                  <a:pt x="580569" y="290285"/>
                </a:lnTo>
                <a:lnTo>
                  <a:pt x="0" y="290284"/>
                </a:lnTo>
                <a:lnTo>
                  <a:pt x="502787" y="0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94" name="手繪多邊形: 圖案 293">
            <a:extLst>
              <a:ext uri="{FF2B5EF4-FFF2-40B4-BE49-F238E27FC236}">
                <a16:creationId xmlns:a16="http://schemas.microsoft.com/office/drawing/2014/main" id="{7782D015-4591-459B-991E-E48B56CB5361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1877553" y="3280228"/>
            <a:ext cx="793074" cy="793073"/>
          </a:xfrm>
          <a:custGeom>
            <a:avLst/>
            <a:gdLst>
              <a:gd name="connsiteX0" fmla="*/ 290285 w 793074"/>
              <a:gd name="connsiteY0" fmla="*/ 290285 h 793073"/>
              <a:gd name="connsiteX1" fmla="*/ 793074 w 793074"/>
              <a:gd name="connsiteY1" fmla="*/ 0 h 793073"/>
              <a:gd name="connsiteX2" fmla="*/ 502789 w 793074"/>
              <a:gd name="connsiteY2" fmla="*/ 502789 h 793073"/>
              <a:gd name="connsiteX3" fmla="*/ 0 w 793074"/>
              <a:gd name="connsiteY3" fmla="*/ 793073 h 793073"/>
              <a:gd name="connsiteX4" fmla="*/ 290285 w 793074"/>
              <a:gd name="connsiteY4" fmla="*/ 290285 h 793073"/>
              <a:gd name="connsiteX5" fmla="*/ 290285 w 793074"/>
              <a:gd name="connsiteY5" fmla="*/ 290285 h 793073"/>
              <a:gd name="connsiteX0" fmla="*/ 290285 w 793074"/>
              <a:gd name="connsiteY0" fmla="*/ 290285 h 793073"/>
              <a:gd name="connsiteX1" fmla="*/ 793074 w 793074"/>
              <a:gd name="connsiteY1" fmla="*/ 0 h 793073"/>
              <a:gd name="connsiteX2" fmla="*/ 502789 w 793074"/>
              <a:gd name="connsiteY2" fmla="*/ 502789 h 793073"/>
              <a:gd name="connsiteX3" fmla="*/ 0 w 793074"/>
              <a:gd name="connsiteY3" fmla="*/ 793073 h 793073"/>
              <a:gd name="connsiteX4" fmla="*/ 290285 w 793074"/>
              <a:gd name="connsiteY4" fmla="*/ 290285 h 793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3074" h="793073">
                <a:moveTo>
                  <a:pt x="290285" y="290285"/>
                </a:moveTo>
                <a:lnTo>
                  <a:pt x="793074" y="0"/>
                </a:lnTo>
                <a:lnTo>
                  <a:pt x="502789" y="502789"/>
                </a:lnTo>
                <a:lnTo>
                  <a:pt x="0" y="793073"/>
                </a:lnTo>
                <a:lnTo>
                  <a:pt x="290285" y="290285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97" name="手繪多邊形: 圖案 296">
            <a:extLst>
              <a:ext uri="{FF2B5EF4-FFF2-40B4-BE49-F238E27FC236}">
                <a16:creationId xmlns:a16="http://schemas.microsoft.com/office/drawing/2014/main" id="{75292CAD-7BB0-4A38-9E86-E5D1FAF2CC0B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2380341" y="3280228"/>
            <a:ext cx="290286" cy="1083357"/>
          </a:xfrm>
          <a:custGeom>
            <a:avLst/>
            <a:gdLst>
              <a:gd name="connsiteX0" fmla="*/ 1 w 290286"/>
              <a:gd name="connsiteY0" fmla="*/ 502789 h 1083357"/>
              <a:gd name="connsiteX1" fmla="*/ 290286 w 290286"/>
              <a:gd name="connsiteY1" fmla="*/ 0 h 1083357"/>
              <a:gd name="connsiteX2" fmla="*/ 290286 w 290286"/>
              <a:gd name="connsiteY2" fmla="*/ 580571 h 1083357"/>
              <a:gd name="connsiteX3" fmla="*/ 0 w 290286"/>
              <a:gd name="connsiteY3" fmla="*/ 1083357 h 1083357"/>
              <a:gd name="connsiteX4" fmla="*/ 1 w 290286"/>
              <a:gd name="connsiteY4" fmla="*/ 502789 h 1083357"/>
              <a:gd name="connsiteX5" fmla="*/ 1 w 290286"/>
              <a:gd name="connsiteY5" fmla="*/ 502789 h 1083357"/>
              <a:gd name="connsiteX0" fmla="*/ 1 w 290286"/>
              <a:gd name="connsiteY0" fmla="*/ 502789 h 1083357"/>
              <a:gd name="connsiteX1" fmla="*/ 290286 w 290286"/>
              <a:gd name="connsiteY1" fmla="*/ 0 h 1083357"/>
              <a:gd name="connsiteX2" fmla="*/ 290286 w 290286"/>
              <a:gd name="connsiteY2" fmla="*/ 580571 h 1083357"/>
              <a:gd name="connsiteX3" fmla="*/ 0 w 290286"/>
              <a:gd name="connsiteY3" fmla="*/ 1083357 h 1083357"/>
              <a:gd name="connsiteX4" fmla="*/ 1 w 290286"/>
              <a:gd name="connsiteY4" fmla="*/ 502789 h 1083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286" h="1083357">
                <a:moveTo>
                  <a:pt x="1" y="502789"/>
                </a:moveTo>
                <a:lnTo>
                  <a:pt x="290286" y="0"/>
                </a:lnTo>
                <a:lnTo>
                  <a:pt x="290286" y="580571"/>
                </a:lnTo>
                <a:lnTo>
                  <a:pt x="0" y="1083357"/>
                </a:lnTo>
                <a:lnTo>
                  <a:pt x="1" y="502789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00" name="手繪多邊形: 圖案 299">
            <a:extLst>
              <a:ext uri="{FF2B5EF4-FFF2-40B4-BE49-F238E27FC236}">
                <a16:creationId xmlns:a16="http://schemas.microsoft.com/office/drawing/2014/main" id="{8B706BC0-831D-4BEB-B2D8-5F1878535B66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2670627" y="3280229"/>
            <a:ext cx="290286" cy="1083358"/>
          </a:xfrm>
          <a:custGeom>
            <a:avLst/>
            <a:gdLst>
              <a:gd name="connsiteX0" fmla="*/ 0 w 290286"/>
              <a:gd name="connsiteY0" fmla="*/ 580571 h 1083358"/>
              <a:gd name="connsiteX1" fmla="*/ 0 w 290286"/>
              <a:gd name="connsiteY1" fmla="*/ 0 h 1083358"/>
              <a:gd name="connsiteX2" fmla="*/ 290286 w 290286"/>
              <a:gd name="connsiteY2" fmla="*/ 502789 h 1083358"/>
              <a:gd name="connsiteX3" fmla="*/ 290285 w 290286"/>
              <a:gd name="connsiteY3" fmla="*/ 1083358 h 1083358"/>
              <a:gd name="connsiteX4" fmla="*/ 0 w 290286"/>
              <a:gd name="connsiteY4" fmla="*/ 580571 h 1083358"/>
              <a:gd name="connsiteX5" fmla="*/ 0 w 290286"/>
              <a:gd name="connsiteY5" fmla="*/ 580571 h 1083358"/>
              <a:gd name="connsiteX0" fmla="*/ 0 w 290286"/>
              <a:gd name="connsiteY0" fmla="*/ 580571 h 1083358"/>
              <a:gd name="connsiteX1" fmla="*/ 0 w 290286"/>
              <a:gd name="connsiteY1" fmla="*/ 0 h 1083358"/>
              <a:gd name="connsiteX2" fmla="*/ 290286 w 290286"/>
              <a:gd name="connsiteY2" fmla="*/ 502789 h 1083358"/>
              <a:gd name="connsiteX3" fmla="*/ 290285 w 290286"/>
              <a:gd name="connsiteY3" fmla="*/ 1083358 h 1083358"/>
              <a:gd name="connsiteX4" fmla="*/ 0 w 290286"/>
              <a:gd name="connsiteY4" fmla="*/ 580571 h 1083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286" h="1083358">
                <a:moveTo>
                  <a:pt x="0" y="580571"/>
                </a:moveTo>
                <a:lnTo>
                  <a:pt x="0" y="0"/>
                </a:lnTo>
                <a:lnTo>
                  <a:pt x="290286" y="502789"/>
                </a:lnTo>
                <a:lnTo>
                  <a:pt x="290285" y="1083358"/>
                </a:lnTo>
                <a:lnTo>
                  <a:pt x="0" y="580571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03" name="手繪多邊形: 圖案 302">
            <a:extLst>
              <a:ext uri="{FF2B5EF4-FFF2-40B4-BE49-F238E27FC236}">
                <a16:creationId xmlns:a16="http://schemas.microsoft.com/office/drawing/2014/main" id="{8CCABD44-1D1C-4FDB-A8B6-0E0EDC5CADFB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2670626" y="3280228"/>
            <a:ext cx="793075" cy="793073"/>
          </a:xfrm>
          <a:custGeom>
            <a:avLst/>
            <a:gdLst>
              <a:gd name="connsiteX0" fmla="*/ 290286 w 793075"/>
              <a:gd name="connsiteY0" fmla="*/ 502789 h 793073"/>
              <a:gd name="connsiteX1" fmla="*/ 0 w 793075"/>
              <a:gd name="connsiteY1" fmla="*/ 0 h 793073"/>
              <a:gd name="connsiteX2" fmla="*/ 502790 w 793075"/>
              <a:gd name="connsiteY2" fmla="*/ 290285 h 793073"/>
              <a:gd name="connsiteX3" fmla="*/ 793075 w 793075"/>
              <a:gd name="connsiteY3" fmla="*/ 793073 h 793073"/>
              <a:gd name="connsiteX4" fmla="*/ 290286 w 793075"/>
              <a:gd name="connsiteY4" fmla="*/ 502789 h 793073"/>
              <a:gd name="connsiteX5" fmla="*/ 290286 w 793075"/>
              <a:gd name="connsiteY5" fmla="*/ 502789 h 793073"/>
              <a:gd name="connsiteX0" fmla="*/ 290286 w 793075"/>
              <a:gd name="connsiteY0" fmla="*/ 502789 h 793073"/>
              <a:gd name="connsiteX1" fmla="*/ 0 w 793075"/>
              <a:gd name="connsiteY1" fmla="*/ 0 h 793073"/>
              <a:gd name="connsiteX2" fmla="*/ 502790 w 793075"/>
              <a:gd name="connsiteY2" fmla="*/ 290285 h 793073"/>
              <a:gd name="connsiteX3" fmla="*/ 793075 w 793075"/>
              <a:gd name="connsiteY3" fmla="*/ 793073 h 793073"/>
              <a:gd name="connsiteX4" fmla="*/ 290286 w 793075"/>
              <a:gd name="connsiteY4" fmla="*/ 502789 h 793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3075" h="793073">
                <a:moveTo>
                  <a:pt x="290286" y="502789"/>
                </a:moveTo>
                <a:lnTo>
                  <a:pt x="0" y="0"/>
                </a:lnTo>
                <a:lnTo>
                  <a:pt x="502790" y="290285"/>
                </a:lnTo>
                <a:lnTo>
                  <a:pt x="793075" y="793073"/>
                </a:lnTo>
                <a:lnTo>
                  <a:pt x="290286" y="502789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06" name="手繪多邊形: 圖案 305">
            <a:extLst>
              <a:ext uri="{FF2B5EF4-FFF2-40B4-BE49-F238E27FC236}">
                <a16:creationId xmlns:a16="http://schemas.microsoft.com/office/drawing/2014/main" id="{0D6F7B8F-3999-45E7-BF9E-3EDEB4FE851B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3251199" y="2989943"/>
            <a:ext cx="1005578" cy="580572"/>
          </a:xfrm>
          <a:custGeom>
            <a:avLst/>
            <a:gdLst>
              <a:gd name="connsiteX0" fmla="*/ 0 w 1005578"/>
              <a:gd name="connsiteY0" fmla="*/ 290286 h 580572"/>
              <a:gd name="connsiteX1" fmla="*/ 502789 w 1005578"/>
              <a:gd name="connsiteY1" fmla="*/ 0 h 580572"/>
              <a:gd name="connsiteX2" fmla="*/ 1005578 w 1005578"/>
              <a:gd name="connsiteY2" fmla="*/ 290285 h 580572"/>
              <a:gd name="connsiteX3" fmla="*/ 502789 w 1005578"/>
              <a:gd name="connsiteY3" fmla="*/ 580572 h 580572"/>
              <a:gd name="connsiteX4" fmla="*/ 0 w 1005578"/>
              <a:gd name="connsiteY4" fmla="*/ 290286 h 580572"/>
              <a:gd name="connsiteX5" fmla="*/ 0 w 1005578"/>
              <a:gd name="connsiteY5" fmla="*/ 290286 h 580572"/>
              <a:gd name="connsiteX0" fmla="*/ 0 w 1005578"/>
              <a:gd name="connsiteY0" fmla="*/ 290286 h 580572"/>
              <a:gd name="connsiteX1" fmla="*/ 502789 w 1005578"/>
              <a:gd name="connsiteY1" fmla="*/ 0 h 580572"/>
              <a:gd name="connsiteX2" fmla="*/ 1005578 w 1005578"/>
              <a:gd name="connsiteY2" fmla="*/ 290285 h 580572"/>
              <a:gd name="connsiteX3" fmla="*/ 502789 w 1005578"/>
              <a:gd name="connsiteY3" fmla="*/ 580572 h 580572"/>
              <a:gd name="connsiteX4" fmla="*/ 0 w 1005578"/>
              <a:gd name="connsiteY4" fmla="*/ 290286 h 580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578" h="580572">
                <a:moveTo>
                  <a:pt x="0" y="290286"/>
                </a:moveTo>
                <a:lnTo>
                  <a:pt x="502789" y="0"/>
                </a:lnTo>
                <a:lnTo>
                  <a:pt x="1005578" y="290285"/>
                </a:lnTo>
                <a:lnTo>
                  <a:pt x="502789" y="580572"/>
                </a:lnTo>
                <a:lnTo>
                  <a:pt x="0" y="290286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09" name="手繪多邊形: 圖案 308">
            <a:extLst>
              <a:ext uri="{FF2B5EF4-FFF2-40B4-BE49-F238E27FC236}">
                <a16:creationId xmlns:a16="http://schemas.microsoft.com/office/drawing/2014/main" id="{60A07BC2-8CD2-4A0D-B897-852C266D6B6A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3173416" y="2487153"/>
            <a:ext cx="870857" cy="502790"/>
          </a:xfrm>
          <a:custGeom>
            <a:avLst/>
            <a:gdLst>
              <a:gd name="connsiteX0" fmla="*/ 580571 w 870857"/>
              <a:gd name="connsiteY0" fmla="*/ 502790 h 502790"/>
              <a:gd name="connsiteX1" fmla="*/ 0 w 870857"/>
              <a:gd name="connsiteY1" fmla="*/ 502790 h 502790"/>
              <a:gd name="connsiteX2" fmla="*/ 290286 w 870857"/>
              <a:gd name="connsiteY2" fmla="*/ 1 h 502790"/>
              <a:gd name="connsiteX3" fmla="*/ 870857 w 870857"/>
              <a:gd name="connsiteY3" fmla="*/ 0 h 502790"/>
              <a:gd name="connsiteX4" fmla="*/ 580571 w 870857"/>
              <a:gd name="connsiteY4" fmla="*/ 502790 h 502790"/>
              <a:gd name="connsiteX5" fmla="*/ 580571 w 870857"/>
              <a:gd name="connsiteY5" fmla="*/ 502790 h 502790"/>
              <a:gd name="connsiteX0" fmla="*/ 580571 w 870857"/>
              <a:gd name="connsiteY0" fmla="*/ 502790 h 502790"/>
              <a:gd name="connsiteX1" fmla="*/ 0 w 870857"/>
              <a:gd name="connsiteY1" fmla="*/ 502790 h 502790"/>
              <a:gd name="connsiteX2" fmla="*/ 290286 w 870857"/>
              <a:gd name="connsiteY2" fmla="*/ 1 h 502790"/>
              <a:gd name="connsiteX3" fmla="*/ 870857 w 870857"/>
              <a:gd name="connsiteY3" fmla="*/ 0 h 502790"/>
              <a:gd name="connsiteX4" fmla="*/ 580571 w 870857"/>
              <a:gd name="connsiteY4" fmla="*/ 502790 h 502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0857" h="502790">
                <a:moveTo>
                  <a:pt x="580571" y="502790"/>
                </a:moveTo>
                <a:lnTo>
                  <a:pt x="0" y="502790"/>
                </a:lnTo>
                <a:lnTo>
                  <a:pt x="290286" y="1"/>
                </a:lnTo>
                <a:lnTo>
                  <a:pt x="870857" y="0"/>
                </a:lnTo>
                <a:lnTo>
                  <a:pt x="580571" y="502790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12" name="手繪多邊形: 圖案 311">
            <a:extLst>
              <a:ext uri="{FF2B5EF4-FFF2-40B4-BE49-F238E27FC236}">
                <a16:creationId xmlns:a16="http://schemas.microsoft.com/office/drawing/2014/main" id="{9DDBC8EF-A895-4B74-8825-B3D1EEB1A2BF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2960913" y="1906581"/>
            <a:ext cx="502790" cy="870857"/>
          </a:xfrm>
          <a:custGeom>
            <a:avLst/>
            <a:gdLst>
              <a:gd name="connsiteX0" fmla="*/ 0 w 502790"/>
              <a:gd name="connsiteY0" fmla="*/ 870857 h 870857"/>
              <a:gd name="connsiteX1" fmla="*/ 0 w 502790"/>
              <a:gd name="connsiteY1" fmla="*/ 290286 h 870857"/>
              <a:gd name="connsiteX2" fmla="*/ 502790 w 502790"/>
              <a:gd name="connsiteY2" fmla="*/ 0 h 870857"/>
              <a:gd name="connsiteX3" fmla="*/ 502790 w 502790"/>
              <a:gd name="connsiteY3" fmla="*/ 580572 h 870857"/>
              <a:gd name="connsiteX4" fmla="*/ 0 w 502790"/>
              <a:gd name="connsiteY4" fmla="*/ 870857 h 870857"/>
              <a:gd name="connsiteX5" fmla="*/ 0 w 502790"/>
              <a:gd name="connsiteY5" fmla="*/ 870857 h 870857"/>
              <a:gd name="connsiteX0" fmla="*/ 0 w 502790"/>
              <a:gd name="connsiteY0" fmla="*/ 870857 h 870857"/>
              <a:gd name="connsiteX1" fmla="*/ 0 w 502790"/>
              <a:gd name="connsiteY1" fmla="*/ 290286 h 870857"/>
              <a:gd name="connsiteX2" fmla="*/ 502790 w 502790"/>
              <a:gd name="connsiteY2" fmla="*/ 0 h 870857"/>
              <a:gd name="connsiteX3" fmla="*/ 502790 w 502790"/>
              <a:gd name="connsiteY3" fmla="*/ 580572 h 870857"/>
              <a:gd name="connsiteX4" fmla="*/ 0 w 502790"/>
              <a:gd name="connsiteY4" fmla="*/ 870857 h 870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2790" h="870857">
                <a:moveTo>
                  <a:pt x="0" y="870857"/>
                </a:moveTo>
                <a:lnTo>
                  <a:pt x="0" y="290286"/>
                </a:lnTo>
                <a:lnTo>
                  <a:pt x="502790" y="0"/>
                </a:lnTo>
                <a:lnTo>
                  <a:pt x="502790" y="580572"/>
                </a:lnTo>
                <a:lnTo>
                  <a:pt x="0" y="870857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15" name="手繪多邊形: 圖案 314">
            <a:extLst>
              <a:ext uri="{FF2B5EF4-FFF2-40B4-BE49-F238E27FC236}">
                <a16:creationId xmlns:a16="http://schemas.microsoft.com/office/drawing/2014/main" id="{FAEA2717-ED9D-4745-9FA9-F35FB3CCF453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2380341" y="1694077"/>
            <a:ext cx="580571" cy="1005579"/>
          </a:xfrm>
          <a:custGeom>
            <a:avLst/>
            <a:gdLst>
              <a:gd name="connsiteX0" fmla="*/ 290285 w 580571"/>
              <a:gd name="connsiteY0" fmla="*/ 1005579 h 1005579"/>
              <a:gd name="connsiteX1" fmla="*/ 0 w 580571"/>
              <a:gd name="connsiteY1" fmla="*/ 502790 h 1005579"/>
              <a:gd name="connsiteX2" fmla="*/ 290285 w 580571"/>
              <a:gd name="connsiteY2" fmla="*/ 0 h 1005579"/>
              <a:gd name="connsiteX3" fmla="*/ 580571 w 580571"/>
              <a:gd name="connsiteY3" fmla="*/ 502790 h 1005579"/>
              <a:gd name="connsiteX4" fmla="*/ 290285 w 580571"/>
              <a:gd name="connsiteY4" fmla="*/ 1005579 h 1005579"/>
              <a:gd name="connsiteX5" fmla="*/ 290285 w 580571"/>
              <a:gd name="connsiteY5" fmla="*/ 1005579 h 1005579"/>
              <a:gd name="connsiteX0" fmla="*/ 290285 w 580571"/>
              <a:gd name="connsiteY0" fmla="*/ 1005579 h 1005579"/>
              <a:gd name="connsiteX1" fmla="*/ 0 w 580571"/>
              <a:gd name="connsiteY1" fmla="*/ 502790 h 1005579"/>
              <a:gd name="connsiteX2" fmla="*/ 290285 w 580571"/>
              <a:gd name="connsiteY2" fmla="*/ 0 h 1005579"/>
              <a:gd name="connsiteX3" fmla="*/ 580571 w 580571"/>
              <a:gd name="connsiteY3" fmla="*/ 502790 h 1005579"/>
              <a:gd name="connsiteX4" fmla="*/ 290285 w 580571"/>
              <a:gd name="connsiteY4" fmla="*/ 1005579 h 1005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0571" h="1005579">
                <a:moveTo>
                  <a:pt x="290285" y="1005579"/>
                </a:moveTo>
                <a:lnTo>
                  <a:pt x="0" y="502790"/>
                </a:lnTo>
                <a:lnTo>
                  <a:pt x="290285" y="0"/>
                </a:lnTo>
                <a:lnTo>
                  <a:pt x="580571" y="502790"/>
                </a:lnTo>
                <a:lnTo>
                  <a:pt x="290285" y="1005579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18" name="手繪多邊形: 圖案 317">
            <a:extLst>
              <a:ext uri="{FF2B5EF4-FFF2-40B4-BE49-F238E27FC236}">
                <a16:creationId xmlns:a16="http://schemas.microsoft.com/office/drawing/2014/main" id="{F247941E-92D8-4AE7-ABBB-87014489FDBE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1877552" y="1906581"/>
            <a:ext cx="502789" cy="870857"/>
          </a:xfrm>
          <a:custGeom>
            <a:avLst/>
            <a:gdLst>
              <a:gd name="connsiteX0" fmla="*/ 502789 w 502789"/>
              <a:gd name="connsiteY0" fmla="*/ 290286 h 870857"/>
              <a:gd name="connsiteX1" fmla="*/ 502789 w 502789"/>
              <a:gd name="connsiteY1" fmla="*/ 870857 h 870857"/>
              <a:gd name="connsiteX2" fmla="*/ 1 w 502789"/>
              <a:gd name="connsiteY2" fmla="*/ 580572 h 870857"/>
              <a:gd name="connsiteX3" fmla="*/ 0 w 502789"/>
              <a:gd name="connsiteY3" fmla="*/ 0 h 870857"/>
              <a:gd name="connsiteX4" fmla="*/ 502789 w 502789"/>
              <a:gd name="connsiteY4" fmla="*/ 290286 h 870857"/>
              <a:gd name="connsiteX5" fmla="*/ 502789 w 502789"/>
              <a:gd name="connsiteY5" fmla="*/ 290286 h 870857"/>
              <a:gd name="connsiteX0" fmla="*/ 502789 w 502789"/>
              <a:gd name="connsiteY0" fmla="*/ 290286 h 870857"/>
              <a:gd name="connsiteX1" fmla="*/ 502789 w 502789"/>
              <a:gd name="connsiteY1" fmla="*/ 870857 h 870857"/>
              <a:gd name="connsiteX2" fmla="*/ 1 w 502789"/>
              <a:gd name="connsiteY2" fmla="*/ 580572 h 870857"/>
              <a:gd name="connsiteX3" fmla="*/ 0 w 502789"/>
              <a:gd name="connsiteY3" fmla="*/ 0 h 870857"/>
              <a:gd name="connsiteX4" fmla="*/ 502789 w 502789"/>
              <a:gd name="connsiteY4" fmla="*/ 290286 h 870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2789" h="870857">
                <a:moveTo>
                  <a:pt x="502789" y="290286"/>
                </a:moveTo>
                <a:lnTo>
                  <a:pt x="502789" y="870857"/>
                </a:lnTo>
                <a:lnTo>
                  <a:pt x="1" y="580572"/>
                </a:lnTo>
                <a:lnTo>
                  <a:pt x="0" y="0"/>
                </a:lnTo>
                <a:lnTo>
                  <a:pt x="502789" y="290286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21" name="手繪多邊形: 圖案 320">
            <a:extLst>
              <a:ext uri="{FF2B5EF4-FFF2-40B4-BE49-F238E27FC236}">
                <a16:creationId xmlns:a16="http://schemas.microsoft.com/office/drawing/2014/main" id="{E2BF5FEB-7725-49C0-A228-C379CFD09CAD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1296982" y="2487153"/>
            <a:ext cx="870855" cy="502790"/>
          </a:xfrm>
          <a:custGeom>
            <a:avLst/>
            <a:gdLst>
              <a:gd name="connsiteX0" fmla="*/ 580571 w 870855"/>
              <a:gd name="connsiteY0" fmla="*/ 1 h 502790"/>
              <a:gd name="connsiteX1" fmla="*/ 870855 w 870855"/>
              <a:gd name="connsiteY1" fmla="*/ 502790 h 502790"/>
              <a:gd name="connsiteX2" fmla="*/ 290285 w 870855"/>
              <a:gd name="connsiteY2" fmla="*/ 502789 h 502790"/>
              <a:gd name="connsiteX3" fmla="*/ 0 w 870855"/>
              <a:gd name="connsiteY3" fmla="*/ 0 h 502790"/>
              <a:gd name="connsiteX4" fmla="*/ 580571 w 870855"/>
              <a:gd name="connsiteY4" fmla="*/ 1 h 502790"/>
              <a:gd name="connsiteX5" fmla="*/ 580571 w 870855"/>
              <a:gd name="connsiteY5" fmla="*/ 1 h 502790"/>
              <a:gd name="connsiteX0" fmla="*/ 580571 w 870855"/>
              <a:gd name="connsiteY0" fmla="*/ 1 h 502790"/>
              <a:gd name="connsiteX1" fmla="*/ 870855 w 870855"/>
              <a:gd name="connsiteY1" fmla="*/ 502790 h 502790"/>
              <a:gd name="connsiteX2" fmla="*/ 290285 w 870855"/>
              <a:gd name="connsiteY2" fmla="*/ 502789 h 502790"/>
              <a:gd name="connsiteX3" fmla="*/ 0 w 870855"/>
              <a:gd name="connsiteY3" fmla="*/ 0 h 502790"/>
              <a:gd name="connsiteX4" fmla="*/ 580571 w 870855"/>
              <a:gd name="connsiteY4" fmla="*/ 1 h 502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0855" h="502790">
                <a:moveTo>
                  <a:pt x="580571" y="1"/>
                </a:moveTo>
                <a:lnTo>
                  <a:pt x="870855" y="502790"/>
                </a:lnTo>
                <a:lnTo>
                  <a:pt x="290285" y="502789"/>
                </a:lnTo>
                <a:lnTo>
                  <a:pt x="0" y="0"/>
                </a:lnTo>
                <a:lnTo>
                  <a:pt x="580571" y="1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24" name="手繪多邊形: 圖案 323">
            <a:extLst>
              <a:ext uri="{FF2B5EF4-FFF2-40B4-BE49-F238E27FC236}">
                <a16:creationId xmlns:a16="http://schemas.microsoft.com/office/drawing/2014/main" id="{76DCD120-C207-40C9-9496-FF31D251C397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>
            <a:off x="1084480" y="2989941"/>
            <a:ext cx="1005576" cy="580571"/>
          </a:xfrm>
          <a:custGeom>
            <a:avLst/>
            <a:gdLst>
              <a:gd name="connsiteX0" fmla="*/ 502788 w 1005576"/>
              <a:gd name="connsiteY0" fmla="*/ 0 h 580571"/>
              <a:gd name="connsiteX1" fmla="*/ 1005576 w 1005576"/>
              <a:gd name="connsiteY1" fmla="*/ 290287 h 580571"/>
              <a:gd name="connsiteX2" fmla="*/ 502789 w 1005576"/>
              <a:gd name="connsiteY2" fmla="*/ 580571 h 580571"/>
              <a:gd name="connsiteX3" fmla="*/ 0 w 1005576"/>
              <a:gd name="connsiteY3" fmla="*/ 290286 h 580571"/>
              <a:gd name="connsiteX4" fmla="*/ 502788 w 1005576"/>
              <a:gd name="connsiteY4" fmla="*/ 0 h 580571"/>
              <a:gd name="connsiteX5" fmla="*/ 502788 w 1005576"/>
              <a:gd name="connsiteY5" fmla="*/ 0 h 580571"/>
              <a:gd name="connsiteX0" fmla="*/ 502788 w 1005576"/>
              <a:gd name="connsiteY0" fmla="*/ 0 h 580571"/>
              <a:gd name="connsiteX1" fmla="*/ 1005576 w 1005576"/>
              <a:gd name="connsiteY1" fmla="*/ 290287 h 580571"/>
              <a:gd name="connsiteX2" fmla="*/ 502789 w 1005576"/>
              <a:gd name="connsiteY2" fmla="*/ 580571 h 580571"/>
              <a:gd name="connsiteX3" fmla="*/ 0 w 1005576"/>
              <a:gd name="connsiteY3" fmla="*/ 290286 h 580571"/>
              <a:gd name="connsiteX4" fmla="*/ 502788 w 1005576"/>
              <a:gd name="connsiteY4" fmla="*/ 0 h 580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576" h="580571">
                <a:moveTo>
                  <a:pt x="502788" y="0"/>
                </a:moveTo>
                <a:lnTo>
                  <a:pt x="1005576" y="290287"/>
                </a:lnTo>
                <a:lnTo>
                  <a:pt x="502789" y="580571"/>
                </a:lnTo>
                <a:lnTo>
                  <a:pt x="0" y="290286"/>
                </a:lnTo>
                <a:lnTo>
                  <a:pt x="502788" y="0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27" name="手繪多邊形: 圖案 326">
            <a:extLst>
              <a:ext uri="{FF2B5EF4-FFF2-40B4-BE49-F238E27FC236}">
                <a16:creationId xmlns:a16="http://schemas.microsoft.com/office/drawing/2014/main" id="{5E908319-3330-422D-A03E-1C01BFE106F2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>
            <a:off x="1296982" y="3570513"/>
            <a:ext cx="870855" cy="502790"/>
          </a:xfrm>
          <a:custGeom>
            <a:avLst/>
            <a:gdLst>
              <a:gd name="connsiteX0" fmla="*/ 290286 w 870855"/>
              <a:gd name="connsiteY0" fmla="*/ 0 h 502790"/>
              <a:gd name="connsiteX1" fmla="*/ 870855 w 870855"/>
              <a:gd name="connsiteY1" fmla="*/ 1 h 502790"/>
              <a:gd name="connsiteX2" fmla="*/ 580570 w 870855"/>
              <a:gd name="connsiteY2" fmla="*/ 502789 h 502790"/>
              <a:gd name="connsiteX3" fmla="*/ 0 w 870855"/>
              <a:gd name="connsiteY3" fmla="*/ 502790 h 502790"/>
              <a:gd name="connsiteX4" fmla="*/ 290286 w 870855"/>
              <a:gd name="connsiteY4" fmla="*/ 0 h 502790"/>
              <a:gd name="connsiteX5" fmla="*/ 290286 w 870855"/>
              <a:gd name="connsiteY5" fmla="*/ 0 h 502790"/>
              <a:gd name="connsiteX0" fmla="*/ 290286 w 870855"/>
              <a:gd name="connsiteY0" fmla="*/ 0 h 502790"/>
              <a:gd name="connsiteX1" fmla="*/ 870855 w 870855"/>
              <a:gd name="connsiteY1" fmla="*/ 1 h 502790"/>
              <a:gd name="connsiteX2" fmla="*/ 580570 w 870855"/>
              <a:gd name="connsiteY2" fmla="*/ 502789 h 502790"/>
              <a:gd name="connsiteX3" fmla="*/ 0 w 870855"/>
              <a:gd name="connsiteY3" fmla="*/ 502790 h 502790"/>
              <a:gd name="connsiteX4" fmla="*/ 290286 w 870855"/>
              <a:gd name="connsiteY4" fmla="*/ 0 h 502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0855" h="502790">
                <a:moveTo>
                  <a:pt x="290286" y="0"/>
                </a:moveTo>
                <a:lnTo>
                  <a:pt x="870855" y="1"/>
                </a:lnTo>
                <a:lnTo>
                  <a:pt x="580570" y="502789"/>
                </a:lnTo>
                <a:lnTo>
                  <a:pt x="0" y="502790"/>
                </a:lnTo>
                <a:lnTo>
                  <a:pt x="290286" y="0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30" name="手繪多邊形: 圖案 329">
            <a:extLst>
              <a:ext uri="{FF2B5EF4-FFF2-40B4-BE49-F238E27FC236}">
                <a16:creationId xmlns:a16="http://schemas.microsoft.com/office/drawing/2014/main" id="{4B0696A6-CA69-4187-A754-1F944459208D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>
            <a:off x="1877552" y="3783018"/>
            <a:ext cx="502789" cy="870854"/>
          </a:xfrm>
          <a:custGeom>
            <a:avLst/>
            <a:gdLst>
              <a:gd name="connsiteX0" fmla="*/ 0 w 502789"/>
              <a:gd name="connsiteY0" fmla="*/ 290284 h 870854"/>
              <a:gd name="connsiteX1" fmla="*/ 502789 w 502789"/>
              <a:gd name="connsiteY1" fmla="*/ 0 h 870854"/>
              <a:gd name="connsiteX2" fmla="*/ 502788 w 502789"/>
              <a:gd name="connsiteY2" fmla="*/ 580568 h 870854"/>
              <a:gd name="connsiteX3" fmla="*/ 0 w 502789"/>
              <a:gd name="connsiteY3" fmla="*/ 870854 h 870854"/>
              <a:gd name="connsiteX4" fmla="*/ 0 w 502789"/>
              <a:gd name="connsiteY4" fmla="*/ 290284 h 870854"/>
              <a:gd name="connsiteX5" fmla="*/ 0 w 502789"/>
              <a:gd name="connsiteY5" fmla="*/ 290284 h 870854"/>
              <a:gd name="connsiteX0" fmla="*/ 0 w 502789"/>
              <a:gd name="connsiteY0" fmla="*/ 290284 h 870854"/>
              <a:gd name="connsiteX1" fmla="*/ 502789 w 502789"/>
              <a:gd name="connsiteY1" fmla="*/ 0 h 870854"/>
              <a:gd name="connsiteX2" fmla="*/ 502788 w 502789"/>
              <a:gd name="connsiteY2" fmla="*/ 580568 h 870854"/>
              <a:gd name="connsiteX3" fmla="*/ 0 w 502789"/>
              <a:gd name="connsiteY3" fmla="*/ 870854 h 870854"/>
              <a:gd name="connsiteX4" fmla="*/ 0 w 502789"/>
              <a:gd name="connsiteY4" fmla="*/ 290284 h 87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2789" h="870854">
                <a:moveTo>
                  <a:pt x="0" y="290284"/>
                </a:moveTo>
                <a:lnTo>
                  <a:pt x="502789" y="0"/>
                </a:lnTo>
                <a:lnTo>
                  <a:pt x="502788" y="580568"/>
                </a:lnTo>
                <a:lnTo>
                  <a:pt x="0" y="870854"/>
                </a:lnTo>
                <a:lnTo>
                  <a:pt x="0" y="290284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33" name="手繪多邊形: 圖案 332">
            <a:extLst>
              <a:ext uri="{FF2B5EF4-FFF2-40B4-BE49-F238E27FC236}">
                <a16:creationId xmlns:a16="http://schemas.microsoft.com/office/drawing/2014/main" id="{E5185286-2A5A-4A36-8279-DC9D57C6AE4D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>
            <a:off x="2380340" y="3860800"/>
            <a:ext cx="580571" cy="1005576"/>
          </a:xfrm>
          <a:custGeom>
            <a:avLst/>
            <a:gdLst>
              <a:gd name="connsiteX0" fmla="*/ 0 w 580571"/>
              <a:gd name="connsiteY0" fmla="*/ 502786 h 1005576"/>
              <a:gd name="connsiteX1" fmla="*/ 290286 w 580571"/>
              <a:gd name="connsiteY1" fmla="*/ 0 h 1005576"/>
              <a:gd name="connsiteX2" fmla="*/ 580571 w 580571"/>
              <a:gd name="connsiteY2" fmla="*/ 502787 h 1005576"/>
              <a:gd name="connsiteX3" fmla="*/ 290286 w 580571"/>
              <a:gd name="connsiteY3" fmla="*/ 1005576 h 1005576"/>
              <a:gd name="connsiteX4" fmla="*/ 0 w 580571"/>
              <a:gd name="connsiteY4" fmla="*/ 502786 h 1005576"/>
              <a:gd name="connsiteX5" fmla="*/ 0 w 580571"/>
              <a:gd name="connsiteY5" fmla="*/ 502786 h 1005576"/>
              <a:gd name="connsiteX0" fmla="*/ 0 w 580571"/>
              <a:gd name="connsiteY0" fmla="*/ 502786 h 1005576"/>
              <a:gd name="connsiteX1" fmla="*/ 290286 w 580571"/>
              <a:gd name="connsiteY1" fmla="*/ 0 h 1005576"/>
              <a:gd name="connsiteX2" fmla="*/ 580571 w 580571"/>
              <a:gd name="connsiteY2" fmla="*/ 502787 h 1005576"/>
              <a:gd name="connsiteX3" fmla="*/ 290286 w 580571"/>
              <a:gd name="connsiteY3" fmla="*/ 1005576 h 1005576"/>
              <a:gd name="connsiteX4" fmla="*/ 0 w 580571"/>
              <a:gd name="connsiteY4" fmla="*/ 502786 h 1005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0571" h="1005576">
                <a:moveTo>
                  <a:pt x="0" y="502786"/>
                </a:moveTo>
                <a:lnTo>
                  <a:pt x="290286" y="0"/>
                </a:lnTo>
                <a:lnTo>
                  <a:pt x="580571" y="502787"/>
                </a:lnTo>
                <a:lnTo>
                  <a:pt x="290286" y="1005576"/>
                </a:lnTo>
                <a:lnTo>
                  <a:pt x="0" y="502786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36" name="手繪多邊形: 圖案 335">
            <a:extLst>
              <a:ext uri="{FF2B5EF4-FFF2-40B4-BE49-F238E27FC236}">
                <a16:creationId xmlns:a16="http://schemas.microsoft.com/office/drawing/2014/main" id="{4E6EA2DF-4AAC-4D0E-A1E3-D459D7C38BDA}"/>
              </a:ext>
            </a:extLst>
          </p:cNvPr>
          <p:cNvSpPr/>
          <p:nvPr>
            <p:custDataLst>
              <p:tags r:id="rId24"/>
            </p:custDataLst>
          </p:nvPr>
        </p:nvSpPr>
        <p:spPr>
          <a:xfrm>
            <a:off x="2960912" y="3783017"/>
            <a:ext cx="502790" cy="870855"/>
          </a:xfrm>
          <a:custGeom>
            <a:avLst/>
            <a:gdLst>
              <a:gd name="connsiteX0" fmla="*/ 0 w 502790"/>
              <a:gd name="connsiteY0" fmla="*/ 580569 h 870855"/>
              <a:gd name="connsiteX1" fmla="*/ 1 w 502790"/>
              <a:gd name="connsiteY1" fmla="*/ 0 h 870855"/>
              <a:gd name="connsiteX2" fmla="*/ 502790 w 502790"/>
              <a:gd name="connsiteY2" fmla="*/ 290284 h 870855"/>
              <a:gd name="connsiteX3" fmla="*/ 502790 w 502790"/>
              <a:gd name="connsiteY3" fmla="*/ 870855 h 870855"/>
              <a:gd name="connsiteX4" fmla="*/ 0 w 502790"/>
              <a:gd name="connsiteY4" fmla="*/ 580569 h 870855"/>
              <a:gd name="connsiteX5" fmla="*/ 0 w 502790"/>
              <a:gd name="connsiteY5" fmla="*/ 580569 h 870855"/>
              <a:gd name="connsiteX0" fmla="*/ 0 w 502790"/>
              <a:gd name="connsiteY0" fmla="*/ 580569 h 870855"/>
              <a:gd name="connsiteX1" fmla="*/ 1 w 502790"/>
              <a:gd name="connsiteY1" fmla="*/ 0 h 870855"/>
              <a:gd name="connsiteX2" fmla="*/ 502790 w 502790"/>
              <a:gd name="connsiteY2" fmla="*/ 290284 h 870855"/>
              <a:gd name="connsiteX3" fmla="*/ 502790 w 502790"/>
              <a:gd name="connsiteY3" fmla="*/ 870855 h 870855"/>
              <a:gd name="connsiteX4" fmla="*/ 0 w 502790"/>
              <a:gd name="connsiteY4" fmla="*/ 580569 h 870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2790" h="870855">
                <a:moveTo>
                  <a:pt x="0" y="580569"/>
                </a:moveTo>
                <a:lnTo>
                  <a:pt x="1" y="0"/>
                </a:lnTo>
                <a:lnTo>
                  <a:pt x="502790" y="290284"/>
                </a:lnTo>
                <a:lnTo>
                  <a:pt x="502790" y="870855"/>
                </a:lnTo>
                <a:lnTo>
                  <a:pt x="0" y="580569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39" name="手繪多邊形: 圖案 338">
            <a:extLst>
              <a:ext uri="{FF2B5EF4-FFF2-40B4-BE49-F238E27FC236}">
                <a16:creationId xmlns:a16="http://schemas.microsoft.com/office/drawing/2014/main" id="{75790A4B-071E-4897-B677-AEC9EC7221EA}"/>
              </a:ext>
            </a:extLst>
          </p:cNvPr>
          <p:cNvSpPr/>
          <p:nvPr>
            <p:custDataLst>
              <p:tags r:id="rId25"/>
            </p:custDataLst>
          </p:nvPr>
        </p:nvSpPr>
        <p:spPr>
          <a:xfrm>
            <a:off x="3173416" y="3570513"/>
            <a:ext cx="870857" cy="502789"/>
          </a:xfrm>
          <a:custGeom>
            <a:avLst/>
            <a:gdLst>
              <a:gd name="connsiteX0" fmla="*/ 0 w 870857"/>
              <a:gd name="connsiteY0" fmla="*/ 0 h 502789"/>
              <a:gd name="connsiteX1" fmla="*/ 580571 w 870857"/>
              <a:gd name="connsiteY1" fmla="*/ 1 h 502789"/>
              <a:gd name="connsiteX2" fmla="*/ 870857 w 870857"/>
              <a:gd name="connsiteY2" fmla="*/ 502789 h 502789"/>
              <a:gd name="connsiteX3" fmla="*/ 290285 w 870857"/>
              <a:gd name="connsiteY3" fmla="*/ 502788 h 502789"/>
              <a:gd name="connsiteX4" fmla="*/ 0 w 870857"/>
              <a:gd name="connsiteY4" fmla="*/ 0 h 502789"/>
              <a:gd name="connsiteX5" fmla="*/ 0 w 870857"/>
              <a:gd name="connsiteY5" fmla="*/ 0 h 502789"/>
              <a:gd name="connsiteX0" fmla="*/ 0 w 870857"/>
              <a:gd name="connsiteY0" fmla="*/ 0 h 502789"/>
              <a:gd name="connsiteX1" fmla="*/ 580571 w 870857"/>
              <a:gd name="connsiteY1" fmla="*/ 1 h 502789"/>
              <a:gd name="connsiteX2" fmla="*/ 870857 w 870857"/>
              <a:gd name="connsiteY2" fmla="*/ 502789 h 502789"/>
              <a:gd name="connsiteX3" fmla="*/ 290285 w 870857"/>
              <a:gd name="connsiteY3" fmla="*/ 502788 h 502789"/>
              <a:gd name="connsiteX4" fmla="*/ 0 w 870857"/>
              <a:gd name="connsiteY4" fmla="*/ 0 h 502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0857" h="502789">
                <a:moveTo>
                  <a:pt x="0" y="0"/>
                </a:moveTo>
                <a:lnTo>
                  <a:pt x="580571" y="1"/>
                </a:lnTo>
                <a:lnTo>
                  <a:pt x="870857" y="502789"/>
                </a:lnTo>
                <a:lnTo>
                  <a:pt x="290285" y="502788"/>
                </a:lnTo>
                <a:lnTo>
                  <a:pt x="0" y="0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42" name="手繪多邊形: 圖案 341">
            <a:extLst>
              <a:ext uri="{FF2B5EF4-FFF2-40B4-BE49-F238E27FC236}">
                <a16:creationId xmlns:a16="http://schemas.microsoft.com/office/drawing/2014/main" id="{994AF918-3B15-41D6-8825-2C98766AF5DF}"/>
              </a:ext>
            </a:extLst>
          </p:cNvPr>
          <p:cNvSpPr/>
          <p:nvPr>
            <p:custDataLst>
              <p:tags r:id="rId26"/>
            </p:custDataLst>
          </p:nvPr>
        </p:nvSpPr>
        <p:spPr>
          <a:xfrm>
            <a:off x="1877553" y="1403792"/>
            <a:ext cx="793074" cy="793075"/>
          </a:xfrm>
          <a:custGeom>
            <a:avLst/>
            <a:gdLst>
              <a:gd name="connsiteX0" fmla="*/ 793074 w 793074"/>
              <a:gd name="connsiteY0" fmla="*/ 290285 h 793075"/>
              <a:gd name="connsiteX1" fmla="*/ 502789 w 793074"/>
              <a:gd name="connsiteY1" fmla="*/ 793075 h 793075"/>
              <a:gd name="connsiteX2" fmla="*/ 0 w 793074"/>
              <a:gd name="connsiteY2" fmla="*/ 502789 h 793075"/>
              <a:gd name="connsiteX3" fmla="*/ 290285 w 793074"/>
              <a:gd name="connsiteY3" fmla="*/ 0 h 793075"/>
              <a:gd name="connsiteX4" fmla="*/ 793074 w 793074"/>
              <a:gd name="connsiteY4" fmla="*/ 290285 h 793075"/>
              <a:gd name="connsiteX5" fmla="*/ 793074 w 793074"/>
              <a:gd name="connsiteY5" fmla="*/ 290285 h 793075"/>
              <a:gd name="connsiteX0" fmla="*/ 793074 w 793074"/>
              <a:gd name="connsiteY0" fmla="*/ 290285 h 793075"/>
              <a:gd name="connsiteX1" fmla="*/ 502789 w 793074"/>
              <a:gd name="connsiteY1" fmla="*/ 793075 h 793075"/>
              <a:gd name="connsiteX2" fmla="*/ 0 w 793074"/>
              <a:gd name="connsiteY2" fmla="*/ 502789 h 793075"/>
              <a:gd name="connsiteX3" fmla="*/ 290285 w 793074"/>
              <a:gd name="connsiteY3" fmla="*/ 0 h 793075"/>
              <a:gd name="connsiteX4" fmla="*/ 793074 w 793074"/>
              <a:gd name="connsiteY4" fmla="*/ 290285 h 793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3074" h="793075">
                <a:moveTo>
                  <a:pt x="793074" y="290285"/>
                </a:moveTo>
                <a:lnTo>
                  <a:pt x="502789" y="793075"/>
                </a:lnTo>
                <a:lnTo>
                  <a:pt x="0" y="502789"/>
                </a:lnTo>
                <a:lnTo>
                  <a:pt x="290285" y="0"/>
                </a:lnTo>
                <a:lnTo>
                  <a:pt x="793074" y="290285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45" name="手繪多邊形: 圖案 344">
            <a:extLst>
              <a:ext uri="{FF2B5EF4-FFF2-40B4-BE49-F238E27FC236}">
                <a16:creationId xmlns:a16="http://schemas.microsoft.com/office/drawing/2014/main" id="{07EECD1F-431B-4CF7-A88F-8B9F34D5054A}"/>
              </a:ext>
            </a:extLst>
          </p:cNvPr>
          <p:cNvSpPr/>
          <p:nvPr>
            <p:custDataLst>
              <p:tags r:id="rId27"/>
            </p:custDataLst>
          </p:nvPr>
        </p:nvSpPr>
        <p:spPr>
          <a:xfrm>
            <a:off x="2670627" y="1403792"/>
            <a:ext cx="793076" cy="793075"/>
          </a:xfrm>
          <a:custGeom>
            <a:avLst/>
            <a:gdLst>
              <a:gd name="connsiteX0" fmla="*/ 290286 w 793076"/>
              <a:gd name="connsiteY0" fmla="*/ 793075 h 793075"/>
              <a:gd name="connsiteX1" fmla="*/ 0 w 793076"/>
              <a:gd name="connsiteY1" fmla="*/ 290285 h 793075"/>
              <a:gd name="connsiteX2" fmla="*/ 502790 w 793076"/>
              <a:gd name="connsiteY2" fmla="*/ 0 h 793075"/>
              <a:gd name="connsiteX3" fmla="*/ 793076 w 793076"/>
              <a:gd name="connsiteY3" fmla="*/ 502789 h 793075"/>
              <a:gd name="connsiteX4" fmla="*/ 290286 w 793076"/>
              <a:gd name="connsiteY4" fmla="*/ 793075 h 793075"/>
              <a:gd name="connsiteX5" fmla="*/ 290286 w 793076"/>
              <a:gd name="connsiteY5" fmla="*/ 793075 h 793075"/>
              <a:gd name="connsiteX0" fmla="*/ 290286 w 793076"/>
              <a:gd name="connsiteY0" fmla="*/ 793075 h 793075"/>
              <a:gd name="connsiteX1" fmla="*/ 0 w 793076"/>
              <a:gd name="connsiteY1" fmla="*/ 290285 h 793075"/>
              <a:gd name="connsiteX2" fmla="*/ 502790 w 793076"/>
              <a:gd name="connsiteY2" fmla="*/ 0 h 793075"/>
              <a:gd name="connsiteX3" fmla="*/ 793076 w 793076"/>
              <a:gd name="connsiteY3" fmla="*/ 502789 h 793075"/>
              <a:gd name="connsiteX4" fmla="*/ 290286 w 793076"/>
              <a:gd name="connsiteY4" fmla="*/ 793075 h 793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3076" h="793075">
                <a:moveTo>
                  <a:pt x="290286" y="793075"/>
                </a:moveTo>
                <a:lnTo>
                  <a:pt x="0" y="290285"/>
                </a:lnTo>
                <a:lnTo>
                  <a:pt x="502790" y="0"/>
                </a:lnTo>
                <a:lnTo>
                  <a:pt x="793076" y="502789"/>
                </a:lnTo>
                <a:lnTo>
                  <a:pt x="290286" y="793075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48" name="手繪多邊形: 圖案 347">
            <a:extLst>
              <a:ext uri="{FF2B5EF4-FFF2-40B4-BE49-F238E27FC236}">
                <a16:creationId xmlns:a16="http://schemas.microsoft.com/office/drawing/2014/main" id="{E77A049F-F49C-4C4E-95A5-EC2629CBA331}"/>
              </a:ext>
            </a:extLst>
          </p:cNvPr>
          <p:cNvSpPr/>
          <p:nvPr>
            <p:custDataLst>
              <p:tags r:id="rId28"/>
            </p:custDataLst>
          </p:nvPr>
        </p:nvSpPr>
        <p:spPr>
          <a:xfrm>
            <a:off x="2167837" y="1113506"/>
            <a:ext cx="1005579" cy="580571"/>
          </a:xfrm>
          <a:custGeom>
            <a:avLst/>
            <a:gdLst>
              <a:gd name="connsiteX0" fmla="*/ 502789 w 1005579"/>
              <a:gd name="connsiteY0" fmla="*/ 580571 h 580571"/>
              <a:gd name="connsiteX1" fmla="*/ 0 w 1005579"/>
              <a:gd name="connsiteY1" fmla="*/ 290286 h 580571"/>
              <a:gd name="connsiteX2" fmla="*/ 502789 w 1005579"/>
              <a:gd name="connsiteY2" fmla="*/ 0 h 580571"/>
              <a:gd name="connsiteX3" fmla="*/ 1005579 w 1005579"/>
              <a:gd name="connsiteY3" fmla="*/ 290286 h 580571"/>
              <a:gd name="connsiteX4" fmla="*/ 502789 w 1005579"/>
              <a:gd name="connsiteY4" fmla="*/ 580571 h 580571"/>
              <a:gd name="connsiteX5" fmla="*/ 502789 w 1005579"/>
              <a:gd name="connsiteY5" fmla="*/ 580571 h 580571"/>
              <a:gd name="connsiteX0" fmla="*/ 502789 w 1005579"/>
              <a:gd name="connsiteY0" fmla="*/ 580571 h 580571"/>
              <a:gd name="connsiteX1" fmla="*/ 0 w 1005579"/>
              <a:gd name="connsiteY1" fmla="*/ 290286 h 580571"/>
              <a:gd name="connsiteX2" fmla="*/ 502789 w 1005579"/>
              <a:gd name="connsiteY2" fmla="*/ 0 h 580571"/>
              <a:gd name="connsiteX3" fmla="*/ 1005579 w 1005579"/>
              <a:gd name="connsiteY3" fmla="*/ 290286 h 580571"/>
              <a:gd name="connsiteX4" fmla="*/ 502789 w 1005579"/>
              <a:gd name="connsiteY4" fmla="*/ 580571 h 580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579" h="580571">
                <a:moveTo>
                  <a:pt x="502789" y="580571"/>
                </a:moveTo>
                <a:lnTo>
                  <a:pt x="0" y="290286"/>
                </a:lnTo>
                <a:lnTo>
                  <a:pt x="502789" y="0"/>
                </a:lnTo>
                <a:lnTo>
                  <a:pt x="1005579" y="290286"/>
                </a:lnTo>
                <a:lnTo>
                  <a:pt x="502789" y="580571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51" name="手繪多邊形: 圖案 350">
            <a:extLst>
              <a:ext uri="{FF2B5EF4-FFF2-40B4-BE49-F238E27FC236}">
                <a16:creationId xmlns:a16="http://schemas.microsoft.com/office/drawing/2014/main" id="{5410BB88-5EE0-4A5F-9A78-C9955D5BC500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1587267" y="1113507"/>
            <a:ext cx="1083359" cy="290286"/>
          </a:xfrm>
          <a:custGeom>
            <a:avLst/>
            <a:gdLst>
              <a:gd name="connsiteX0" fmla="*/ 1083359 w 1083359"/>
              <a:gd name="connsiteY0" fmla="*/ 0 h 290286"/>
              <a:gd name="connsiteX1" fmla="*/ 580570 w 1083359"/>
              <a:gd name="connsiteY1" fmla="*/ 290286 h 290286"/>
              <a:gd name="connsiteX2" fmla="*/ 0 w 1083359"/>
              <a:gd name="connsiteY2" fmla="*/ 290285 h 290286"/>
              <a:gd name="connsiteX3" fmla="*/ 502788 w 1083359"/>
              <a:gd name="connsiteY3" fmla="*/ 0 h 290286"/>
              <a:gd name="connsiteX4" fmla="*/ 1083359 w 1083359"/>
              <a:gd name="connsiteY4" fmla="*/ 0 h 290286"/>
              <a:gd name="connsiteX5" fmla="*/ 1083359 w 1083359"/>
              <a:gd name="connsiteY5" fmla="*/ 0 h 290286"/>
              <a:gd name="connsiteX0" fmla="*/ 1083359 w 1083359"/>
              <a:gd name="connsiteY0" fmla="*/ 0 h 290286"/>
              <a:gd name="connsiteX1" fmla="*/ 580570 w 1083359"/>
              <a:gd name="connsiteY1" fmla="*/ 290286 h 290286"/>
              <a:gd name="connsiteX2" fmla="*/ 0 w 1083359"/>
              <a:gd name="connsiteY2" fmla="*/ 290285 h 290286"/>
              <a:gd name="connsiteX3" fmla="*/ 502788 w 1083359"/>
              <a:gd name="connsiteY3" fmla="*/ 0 h 290286"/>
              <a:gd name="connsiteX4" fmla="*/ 1083359 w 1083359"/>
              <a:gd name="connsiteY4" fmla="*/ 0 h 290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3359" h="290286">
                <a:moveTo>
                  <a:pt x="1083359" y="0"/>
                </a:moveTo>
                <a:lnTo>
                  <a:pt x="580570" y="290286"/>
                </a:lnTo>
                <a:lnTo>
                  <a:pt x="0" y="290285"/>
                </a:lnTo>
                <a:lnTo>
                  <a:pt x="502788" y="0"/>
                </a:lnTo>
                <a:lnTo>
                  <a:pt x="1083359" y="0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54" name="手繪多邊形: 圖案 353">
            <a:extLst>
              <a:ext uri="{FF2B5EF4-FFF2-40B4-BE49-F238E27FC236}">
                <a16:creationId xmlns:a16="http://schemas.microsoft.com/office/drawing/2014/main" id="{581719BA-9FFA-4F08-BFD4-69CA5F96674E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1296982" y="1403792"/>
            <a:ext cx="870855" cy="502790"/>
          </a:xfrm>
          <a:custGeom>
            <a:avLst/>
            <a:gdLst>
              <a:gd name="connsiteX0" fmla="*/ 870855 w 870855"/>
              <a:gd name="connsiteY0" fmla="*/ 1 h 502790"/>
              <a:gd name="connsiteX1" fmla="*/ 580570 w 870855"/>
              <a:gd name="connsiteY1" fmla="*/ 502790 h 502790"/>
              <a:gd name="connsiteX2" fmla="*/ 0 w 870855"/>
              <a:gd name="connsiteY2" fmla="*/ 502790 h 502790"/>
              <a:gd name="connsiteX3" fmla="*/ 290285 w 870855"/>
              <a:gd name="connsiteY3" fmla="*/ 0 h 502790"/>
              <a:gd name="connsiteX4" fmla="*/ 870855 w 870855"/>
              <a:gd name="connsiteY4" fmla="*/ 1 h 502790"/>
              <a:gd name="connsiteX5" fmla="*/ 870855 w 870855"/>
              <a:gd name="connsiteY5" fmla="*/ 1 h 502790"/>
              <a:gd name="connsiteX0" fmla="*/ 870855 w 870855"/>
              <a:gd name="connsiteY0" fmla="*/ 1 h 502790"/>
              <a:gd name="connsiteX1" fmla="*/ 580570 w 870855"/>
              <a:gd name="connsiteY1" fmla="*/ 502790 h 502790"/>
              <a:gd name="connsiteX2" fmla="*/ 0 w 870855"/>
              <a:gd name="connsiteY2" fmla="*/ 502790 h 502790"/>
              <a:gd name="connsiteX3" fmla="*/ 290285 w 870855"/>
              <a:gd name="connsiteY3" fmla="*/ 0 h 502790"/>
              <a:gd name="connsiteX4" fmla="*/ 870855 w 870855"/>
              <a:gd name="connsiteY4" fmla="*/ 1 h 502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0855" h="502790">
                <a:moveTo>
                  <a:pt x="870855" y="1"/>
                </a:moveTo>
                <a:lnTo>
                  <a:pt x="580570" y="502790"/>
                </a:lnTo>
                <a:lnTo>
                  <a:pt x="0" y="502790"/>
                </a:lnTo>
                <a:lnTo>
                  <a:pt x="290285" y="0"/>
                </a:lnTo>
                <a:lnTo>
                  <a:pt x="870855" y="1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57" name="手繪多邊形: 圖案 356">
            <a:extLst>
              <a:ext uri="{FF2B5EF4-FFF2-40B4-BE49-F238E27FC236}">
                <a16:creationId xmlns:a16="http://schemas.microsoft.com/office/drawing/2014/main" id="{8E0CC5AC-6A84-4A06-84AE-32851028F54A}"/>
              </a:ext>
            </a:extLst>
          </p:cNvPr>
          <p:cNvSpPr/>
          <p:nvPr>
            <p:custDataLst>
              <p:tags r:id="rId31"/>
            </p:custDataLst>
          </p:nvPr>
        </p:nvSpPr>
        <p:spPr>
          <a:xfrm>
            <a:off x="2670627" y="1113507"/>
            <a:ext cx="1083362" cy="290286"/>
          </a:xfrm>
          <a:custGeom>
            <a:avLst/>
            <a:gdLst>
              <a:gd name="connsiteX0" fmla="*/ 502790 w 1083362"/>
              <a:gd name="connsiteY0" fmla="*/ 290286 h 290286"/>
              <a:gd name="connsiteX1" fmla="*/ 0 w 1083362"/>
              <a:gd name="connsiteY1" fmla="*/ 0 h 290286"/>
              <a:gd name="connsiteX2" fmla="*/ 580572 w 1083362"/>
              <a:gd name="connsiteY2" fmla="*/ 0 h 290286"/>
              <a:gd name="connsiteX3" fmla="*/ 1083362 w 1083362"/>
              <a:gd name="connsiteY3" fmla="*/ 290286 h 290286"/>
              <a:gd name="connsiteX4" fmla="*/ 502790 w 1083362"/>
              <a:gd name="connsiteY4" fmla="*/ 290286 h 290286"/>
              <a:gd name="connsiteX5" fmla="*/ 502790 w 1083362"/>
              <a:gd name="connsiteY5" fmla="*/ 290286 h 290286"/>
              <a:gd name="connsiteX0" fmla="*/ 502790 w 1083362"/>
              <a:gd name="connsiteY0" fmla="*/ 290286 h 290286"/>
              <a:gd name="connsiteX1" fmla="*/ 0 w 1083362"/>
              <a:gd name="connsiteY1" fmla="*/ 0 h 290286"/>
              <a:gd name="connsiteX2" fmla="*/ 580572 w 1083362"/>
              <a:gd name="connsiteY2" fmla="*/ 0 h 290286"/>
              <a:gd name="connsiteX3" fmla="*/ 1083362 w 1083362"/>
              <a:gd name="connsiteY3" fmla="*/ 290286 h 290286"/>
              <a:gd name="connsiteX4" fmla="*/ 502790 w 1083362"/>
              <a:gd name="connsiteY4" fmla="*/ 290286 h 290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3362" h="290286">
                <a:moveTo>
                  <a:pt x="502790" y="290286"/>
                </a:moveTo>
                <a:lnTo>
                  <a:pt x="0" y="0"/>
                </a:lnTo>
                <a:lnTo>
                  <a:pt x="580572" y="0"/>
                </a:lnTo>
                <a:lnTo>
                  <a:pt x="1083362" y="290286"/>
                </a:lnTo>
                <a:lnTo>
                  <a:pt x="502790" y="290286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63" name="手繪多邊形: 圖案 362">
            <a:extLst>
              <a:ext uri="{FF2B5EF4-FFF2-40B4-BE49-F238E27FC236}">
                <a16:creationId xmlns:a16="http://schemas.microsoft.com/office/drawing/2014/main" id="{C351BF3F-2281-4B97-A30C-E06C16156A7C}"/>
              </a:ext>
            </a:extLst>
          </p:cNvPr>
          <p:cNvSpPr/>
          <p:nvPr>
            <p:custDataLst>
              <p:tags r:id="rId32"/>
            </p:custDataLst>
          </p:nvPr>
        </p:nvSpPr>
        <p:spPr>
          <a:xfrm>
            <a:off x="3173416" y="1403793"/>
            <a:ext cx="870857" cy="502790"/>
          </a:xfrm>
          <a:custGeom>
            <a:avLst/>
            <a:gdLst>
              <a:gd name="connsiteX0" fmla="*/ 290286 w 870857"/>
              <a:gd name="connsiteY0" fmla="*/ 502789 h 502790"/>
              <a:gd name="connsiteX1" fmla="*/ 0 w 870857"/>
              <a:gd name="connsiteY1" fmla="*/ 0 h 502790"/>
              <a:gd name="connsiteX2" fmla="*/ 580572 w 870857"/>
              <a:gd name="connsiteY2" fmla="*/ 0 h 502790"/>
              <a:gd name="connsiteX3" fmla="*/ 870857 w 870857"/>
              <a:gd name="connsiteY3" fmla="*/ 502790 h 502790"/>
              <a:gd name="connsiteX4" fmla="*/ 290286 w 870857"/>
              <a:gd name="connsiteY4" fmla="*/ 502789 h 502790"/>
              <a:gd name="connsiteX5" fmla="*/ 290286 w 870857"/>
              <a:gd name="connsiteY5" fmla="*/ 502789 h 502790"/>
              <a:gd name="connsiteX0" fmla="*/ 290286 w 870857"/>
              <a:gd name="connsiteY0" fmla="*/ 502789 h 502790"/>
              <a:gd name="connsiteX1" fmla="*/ 0 w 870857"/>
              <a:gd name="connsiteY1" fmla="*/ 0 h 502790"/>
              <a:gd name="connsiteX2" fmla="*/ 580572 w 870857"/>
              <a:gd name="connsiteY2" fmla="*/ 0 h 502790"/>
              <a:gd name="connsiteX3" fmla="*/ 870857 w 870857"/>
              <a:gd name="connsiteY3" fmla="*/ 502790 h 502790"/>
              <a:gd name="connsiteX4" fmla="*/ 290286 w 870857"/>
              <a:gd name="connsiteY4" fmla="*/ 502789 h 502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0857" h="502790">
                <a:moveTo>
                  <a:pt x="290286" y="502789"/>
                </a:moveTo>
                <a:lnTo>
                  <a:pt x="0" y="0"/>
                </a:lnTo>
                <a:lnTo>
                  <a:pt x="580572" y="0"/>
                </a:lnTo>
                <a:lnTo>
                  <a:pt x="870857" y="502790"/>
                </a:lnTo>
                <a:lnTo>
                  <a:pt x="290286" y="502789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66" name="手繪多邊形: 圖案 365">
            <a:extLst>
              <a:ext uri="{FF2B5EF4-FFF2-40B4-BE49-F238E27FC236}">
                <a16:creationId xmlns:a16="http://schemas.microsoft.com/office/drawing/2014/main" id="{92DC1F68-376E-471F-9EF6-D7E32D1DD51D}"/>
              </a:ext>
            </a:extLst>
          </p:cNvPr>
          <p:cNvSpPr/>
          <p:nvPr>
            <p:custDataLst>
              <p:tags r:id="rId33"/>
            </p:custDataLst>
          </p:nvPr>
        </p:nvSpPr>
        <p:spPr>
          <a:xfrm>
            <a:off x="3753988" y="2487152"/>
            <a:ext cx="793074" cy="793075"/>
          </a:xfrm>
          <a:custGeom>
            <a:avLst/>
            <a:gdLst>
              <a:gd name="connsiteX0" fmla="*/ 502789 w 793074"/>
              <a:gd name="connsiteY0" fmla="*/ 793075 h 793075"/>
              <a:gd name="connsiteX1" fmla="*/ 0 w 793074"/>
              <a:gd name="connsiteY1" fmla="*/ 502790 h 793075"/>
              <a:gd name="connsiteX2" fmla="*/ 290286 w 793074"/>
              <a:gd name="connsiteY2" fmla="*/ 0 h 793075"/>
              <a:gd name="connsiteX3" fmla="*/ 793074 w 793074"/>
              <a:gd name="connsiteY3" fmla="*/ 290287 h 793075"/>
              <a:gd name="connsiteX4" fmla="*/ 502789 w 793074"/>
              <a:gd name="connsiteY4" fmla="*/ 793075 h 793075"/>
              <a:gd name="connsiteX5" fmla="*/ 502789 w 793074"/>
              <a:gd name="connsiteY5" fmla="*/ 793075 h 793075"/>
              <a:gd name="connsiteX0" fmla="*/ 502789 w 793074"/>
              <a:gd name="connsiteY0" fmla="*/ 793075 h 793075"/>
              <a:gd name="connsiteX1" fmla="*/ 0 w 793074"/>
              <a:gd name="connsiteY1" fmla="*/ 502790 h 793075"/>
              <a:gd name="connsiteX2" fmla="*/ 290286 w 793074"/>
              <a:gd name="connsiteY2" fmla="*/ 0 h 793075"/>
              <a:gd name="connsiteX3" fmla="*/ 793074 w 793074"/>
              <a:gd name="connsiteY3" fmla="*/ 290287 h 793075"/>
              <a:gd name="connsiteX4" fmla="*/ 502789 w 793074"/>
              <a:gd name="connsiteY4" fmla="*/ 793075 h 793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3074" h="793075">
                <a:moveTo>
                  <a:pt x="502789" y="793075"/>
                </a:moveTo>
                <a:lnTo>
                  <a:pt x="0" y="502790"/>
                </a:lnTo>
                <a:lnTo>
                  <a:pt x="290286" y="0"/>
                </a:lnTo>
                <a:lnTo>
                  <a:pt x="793074" y="290287"/>
                </a:lnTo>
                <a:lnTo>
                  <a:pt x="502789" y="793075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69" name="手繪多邊形: 圖案 368">
            <a:extLst>
              <a:ext uri="{FF2B5EF4-FFF2-40B4-BE49-F238E27FC236}">
                <a16:creationId xmlns:a16="http://schemas.microsoft.com/office/drawing/2014/main" id="{FD2921FC-5170-4E0A-834B-C70E62A691B8}"/>
              </a:ext>
            </a:extLst>
          </p:cNvPr>
          <p:cNvSpPr/>
          <p:nvPr>
            <p:custDataLst>
              <p:tags r:id="rId34"/>
            </p:custDataLst>
          </p:nvPr>
        </p:nvSpPr>
        <p:spPr>
          <a:xfrm>
            <a:off x="3753987" y="3280227"/>
            <a:ext cx="793075" cy="793075"/>
          </a:xfrm>
          <a:custGeom>
            <a:avLst/>
            <a:gdLst>
              <a:gd name="connsiteX0" fmla="*/ 0 w 793075"/>
              <a:gd name="connsiteY0" fmla="*/ 290287 h 793075"/>
              <a:gd name="connsiteX1" fmla="*/ 502789 w 793075"/>
              <a:gd name="connsiteY1" fmla="*/ 0 h 793075"/>
              <a:gd name="connsiteX2" fmla="*/ 793075 w 793075"/>
              <a:gd name="connsiteY2" fmla="*/ 502791 h 793075"/>
              <a:gd name="connsiteX3" fmla="*/ 290286 w 793075"/>
              <a:gd name="connsiteY3" fmla="*/ 793075 h 793075"/>
              <a:gd name="connsiteX4" fmla="*/ 0 w 793075"/>
              <a:gd name="connsiteY4" fmla="*/ 290287 h 793075"/>
              <a:gd name="connsiteX5" fmla="*/ 0 w 793075"/>
              <a:gd name="connsiteY5" fmla="*/ 290287 h 793075"/>
              <a:gd name="connsiteX0" fmla="*/ 0 w 793075"/>
              <a:gd name="connsiteY0" fmla="*/ 290287 h 793075"/>
              <a:gd name="connsiteX1" fmla="*/ 502789 w 793075"/>
              <a:gd name="connsiteY1" fmla="*/ 0 h 793075"/>
              <a:gd name="connsiteX2" fmla="*/ 793075 w 793075"/>
              <a:gd name="connsiteY2" fmla="*/ 502791 h 793075"/>
              <a:gd name="connsiteX3" fmla="*/ 290286 w 793075"/>
              <a:gd name="connsiteY3" fmla="*/ 793075 h 793075"/>
              <a:gd name="connsiteX4" fmla="*/ 0 w 793075"/>
              <a:gd name="connsiteY4" fmla="*/ 290287 h 793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3075" h="793075">
                <a:moveTo>
                  <a:pt x="0" y="290287"/>
                </a:moveTo>
                <a:lnTo>
                  <a:pt x="502789" y="0"/>
                </a:lnTo>
                <a:lnTo>
                  <a:pt x="793075" y="502791"/>
                </a:lnTo>
                <a:lnTo>
                  <a:pt x="290286" y="793075"/>
                </a:lnTo>
                <a:lnTo>
                  <a:pt x="0" y="290287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72" name="手繪多邊形: 圖案 371">
            <a:extLst>
              <a:ext uri="{FF2B5EF4-FFF2-40B4-BE49-F238E27FC236}">
                <a16:creationId xmlns:a16="http://schemas.microsoft.com/office/drawing/2014/main" id="{CBB3FC3B-B0DF-47DE-97F4-9E11D0940602}"/>
              </a:ext>
            </a:extLst>
          </p:cNvPr>
          <p:cNvSpPr/>
          <p:nvPr>
            <p:custDataLst>
              <p:tags r:id="rId35"/>
            </p:custDataLst>
          </p:nvPr>
        </p:nvSpPr>
        <p:spPr>
          <a:xfrm>
            <a:off x="4256777" y="2777439"/>
            <a:ext cx="580572" cy="1005579"/>
          </a:xfrm>
          <a:custGeom>
            <a:avLst/>
            <a:gdLst>
              <a:gd name="connsiteX0" fmla="*/ 0 w 580572"/>
              <a:gd name="connsiteY0" fmla="*/ 502788 h 1005579"/>
              <a:gd name="connsiteX1" fmla="*/ 290285 w 580572"/>
              <a:gd name="connsiteY1" fmla="*/ 0 h 1005579"/>
              <a:gd name="connsiteX2" fmla="*/ 580572 w 580572"/>
              <a:gd name="connsiteY2" fmla="*/ 502789 h 1005579"/>
              <a:gd name="connsiteX3" fmla="*/ 290286 w 580572"/>
              <a:gd name="connsiteY3" fmla="*/ 1005579 h 1005579"/>
              <a:gd name="connsiteX4" fmla="*/ 0 w 580572"/>
              <a:gd name="connsiteY4" fmla="*/ 502788 h 1005579"/>
              <a:gd name="connsiteX5" fmla="*/ 0 w 580572"/>
              <a:gd name="connsiteY5" fmla="*/ 502788 h 1005579"/>
              <a:gd name="connsiteX0" fmla="*/ 0 w 580572"/>
              <a:gd name="connsiteY0" fmla="*/ 502788 h 1005579"/>
              <a:gd name="connsiteX1" fmla="*/ 290285 w 580572"/>
              <a:gd name="connsiteY1" fmla="*/ 0 h 1005579"/>
              <a:gd name="connsiteX2" fmla="*/ 580572 w 580572"/>
              <a:gd name="connsiteY2" fmla="*/ 502789 h 1005579"/>
              <a:gd name="connsiteX3" fmla="*/ 290286 w 580572"/>
              <a:gd name="connsiteY3" fmla="*/ 1005579 h 1005579"/>
              <a:gd name="connsiteX4" fmla="*/ 0 w 580572"/>
              <a:gd name="connsiteY4" fmla="*/ 502788 h 1005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0572" h="1005579">
                <a:moveTo>
                  <a:pt x="0" y="502788"/>
                </a:moveTo>
                <a:lnTo>
                  <a:pt x="290285" y="0"/>
                </a:lnTo>
                <a:lnTo>
                  <a:pt x="580572" y="502789"/>
                </a:lnTo>
                <a:lnTo>
                  <a:pt x="290286" y="1005579"/>
                </a:lnTo>
                <a:lnTo>
                  <a:pt x="0" y="502788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75" name="手繪多邊形: 圖案 374">
            <a:extLst>
              <a:ext uri="{FF2B5EF4-FFF2-40B4-BE49-F238E27FC236}">
                <a16:creationId xmlns:a16="http://schemas.microsoft.com/office/drawing/2014/main" id="{7A649970-939A-4AE3-A9C2-627C45614683}"/>
              </a:ext>
            </a:extLst>
          </p:cNvPr>
          <p:cNvSpPr/>
          <p:nvPr>
            <p:custDataLst>
              <p:tags r:id="rId36"/>
            </p:custDataLst>
          </p:nvPr>
        </p:nvSpPr>
        <p:spPr>
          <a:xfrm>
            <a:off x="4547061" y="2196867"/>
            <a:ext cx="290287" cy="1083361"/>
          </a:xfrm>
          <a:custGeom>
            <a:avLst/>
            <a:gdLst>
              <a:gd name="connsiteX0" fmla="*/ 290287 w 290287"/>
              <a:gd name="connsiteY0" fmla="*/ 1083361 h 1083361"/>
              <a:gd name="connsiteX1" fmla="*/ 0 w 290287"/>
              <a:gd name="connsiteY1" fmla="*/ 580572 h 1083361"/>
              <a:gd name="connsiteX2" fmla="*/ 2 w 290287"/>
              <a:gd name="connsiteY2" fmla="*/ 0 h 1083361"/>
              <a:gd name="connsiteX3" fmla="*/ 290287 w 290287"/>
              <a:gd name="connsiteY3" fmla="*/ 502790 h 1083361"/>
              <a:gd name="connsiteX4" fmla="*/ 290287 w 290287"/>
              <a:gd name="connsiteY4" fmla="*/ 1083361 h 1083361"/>
              <a:gd name="connsiteX5" fmla="*/ 290287 w 290287"/>
              <a:gd name="connsiteY5" fmla="*/ 1083361 h 1083361"/>
              <a:gd name="connsiteX0" fmla="*/ 290287 w 290287"/>
              <a:gd name="connsiteY0" fmla="*/ 1083361 h 1083361"/>
              <a:gd name="connsiteX1" fmla="*/ 0 w 290287"/>
              <a:gd name="connsiteY1" fmla="*/ 580572 h 1083361"/>
              <a:gd name="connsiteX2" fmla="*/ 2 w 290287"/>
              <a:gd name="connsiteY2" fmla="*/ 0 h 1083361"/>
              <a:gd name="connsiteX3" fmla="*/ 290287 w 290287"/>
              <a:gd name="connsiteY3" fmla="*/ 502790 h 1083361"/>
              <a:gd name="connsiteX4" fmla="*/ 290287 w 290287"/>
              <a:gd name="connsiteY4" fmla="*/ 1083361 h 1083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287" h="1083361">
                <a:moveTo>
                  <a:pt x="290287" y="1083361"/>
                </a:moveTo>
                <a:lnTo>
                  <a:pt x="0" y="580572"/>
                </a:lnTo>
                <a:lnTo>
                  <a:pt x="2" y="0"/>
                </a:lnTo>
                <a:lnTo>
                  <a:pt x="290287" y="502790"/>
                </a:lnTo>
                <a:lnTo>
                  <a:pt x="290287" y="1083361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78" name="手繪多邊形: 圖案 377">
            <a:extLst>
              <a:ext uri="{FF2B5EF4-FFF2-40B4-BE49-F238E27FC236}">
                <a16:creationId xmlns:a16="http://schemas.microsoft.com/office/drawing/2014/main" id="{C199D0E2-67EA-46AE-8957-67BD523824CE}"/>
              </a:ext>
            </a:extLst>
          </p:cNvPr>
          <p:cNvSpPr/>
          <p:nvPr>
            <p:custDataLst>
              <p:tags r:id="rId37"/>
            </p:custDataLst>
          </p:nvPr>
        </p:nvSpPr>
        <p:spPr>
          <a:xfrm>
            <a:off x="4044274" y="1906582"/>
            <a:ext cx="502790" cy="870857"/>
          </a:xfrm>
          <a:custGeom>
            <a:avLst/>
            <a:gdLst>
              <a:gd name="connsiteX0" fmla="*/ 502788 w 502790"/>
              <a:gd name="connsiteY0" fmla="*/ 870857 h 870857"/>
              <a:gd name="connsiteX1" fmla="*/ 0 w 502790"/>
              <a:gd name="connsiteY1" fmla="*/ 580570 h 870857"/>
              <a:gd name="connsiteX2" fmla="*/ 0 w 502790"/>
              <a:gd name="connsiteY2" fmla="*/ 0 h 870857"/>
              <a:gd name="connsiteX3" fmla="*/ 502790 w 502790"/>
              <a:gd name="connsiteY3" fmla="*/ 290285 h 870857"/>
              <a:gd name="connsiteX4" fmla="*/ 502788 w 502790"/>
              <a:gd name="connsiteY4" fmla="*/ 870857 h 870857"/>
              <a:gd name="connsiteX5" fmla="*/ 502788 w 502790"/>
              <a:gd name="connsiteY5" fmla="*/ 870857 h 870857"/>
              <a:gd name="connsiteX0" fmla="*/ 502788 w 502790"/>
              <a:gd name="connsiteY0" fmla="*/ 870857 h 870857"/>
              <a:gd name="connsiteX1" fmla="*/ 0 w 502790"/>
              <a:gd name="connsiteY1" fmla="*/ 580570 h 870857"/>
              <a:gd name="connsiteX2" fmla="*/ 0 w 502790"/>
              <a:gd name="connsiteY2" fmla="*/ 0 h 870857"/>
              <a:gd name="connsiteX3" fmla="*/ 502790 w 502790"/>
              <a:gd name="connsiteY3" fmla="*/ 290285 h 870857"/>
              <a:gd name="connsiteX4" fmla="*/ 502788 w 502790"/>
              <a:gd name="connsiteY4" fmla="*/ 870857 h 870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2790" h="870857">
                <a:moveTo>
                  <a:pt x="502788" y="870857"/>
                </a:moveTo>
                <a:lnTo>
                  <a:pt x="0" y="580570"/>
                </a:lnTo>
                <a:lnTo>
                  <a:pt x="0" y="0"/>
                </a:lnTo>
                <a:lnTo>
                  <a:pt x="502790" y="290285"/>
                </a:lnTo>
                <a:lnTo>
                  <a:pt x="502788" y="870857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81" name="手繪多邊形: 圖案 380">
            <a:extLst>
              <a:ext uri="{FF2B5EF4-FFF2-40B4-BE49-F238E27FC236}">
                <a16:creationId xmlns:a16="http://schemas.microsoft.com/office/drawing/2014/main" id="{637BC70E-AE52-4A9A-B23E-64DFD54D7B42}"/>
              </a:ext>
            </a:extLst>
          </p:cNvPr>
          <p:cNvSpPr/>
          <p:nvPr>
            <p:custDataLst>
              <p:tags r:id="rId38"/>
            </p:custDataLst>
          </p:nvPr>
        </p:nvSpPr>
        <p:spPr>
          <a:xfrm>
            <a:off x="4547063" y="3280229"/>
            <a:ext cx="290286" cy="1083358"/>
          </a:xfrm>
          <a:custGeom>
            <a:avLst/>
            <a:gdLst>
              <a:gd name="connsiteX0" fmla="*/ 0 w 290286"/>
              <a:gd name="connsiteY0" fmla="*/ 502790 h 1083358"/>
              <a:gd name="connsiteX1" fmla="*/ 290286 w 290286"/>
              <a:gd name="connsiteY1" fmla="*/ 0 h 1083358"/>
              <a:gd name="connsiteX2" fmla="*/ 290286 w 290286"/>
              <a:gd name="connsiteY2" fmla="*/ 580572 h 1083358"/>
              <a:gd name="connsiteX3" fmla="*/ 0 w 290286"/>
              <a:gd name="connsiteY3" fmla="*/ 1083358 h 1083358"/>
              <a:gd name="connsiteX4" fmla="*/ 0 w 290286"/>
              <a:gd name="connsiteY4" fmla="*/ 502790 h 1083358"/>
              <a:gd name="connsiteX5" fmla="*/ 0 w 290286"/>
              <a:gd name="connsiteY5" fmla="*/ 502790 h 1083358"/>
              <a:gd name="connsiteX0" fmla="*/ 0 w 290286"/>
              <a:gd name="connsiteY0" fmla="*/ 502790 h 1083358"/>
              <a:gd name="connsiteX1" fmla="*/ 290286 w 290286"/>
              <a:gd name="connsiteY1" fmla="*/ 0 h 1083358"/>
              <a:gd name="connsiteX2" fmla="*/ 290286 w 290286"/>
              <a:gd name="connsiteY2" fmla="*/ 580572 h 1083358"/>
              <a:gd name="connsiteX3" fmla="*/ 0 w 290286"/>
              <a:gd name="connsiteY3" fmla="*/ 1083358 h 1083358"/>
              <a:gd name="connsiteX4" fmla="*/ 0 w 290286"/>
              <a:gd name="connsiteY4" fmla="*/ 502790 h 1083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286" h="1083358">
                <a:moveTo>
                  <a:pt x="0" y="502790"/>
                </a:moveTo>
                <a:lnTo>
                  <a:pt x="290286" y="0"/>
                </a:lnTo>
                <a:lnTo>
                  <a:pt x="290286" y="580572"/>
                </a:lnTo>
                <a:lnTo>
                  <a:pt x="0" y="1083358"/>
                </a:lnTo>
                <a:lnTo>
                  <a:pt x="0" y="502790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84" name="手繪多邊形: 圖案 383">
            <a:extLst>
              <a:ext uri="{FF2B5EF4-FFF2-40B4-BE49-F238E27FC236}">
                <a16:creationId xmlns:a16="http://schemas.microsoft.com/office/drawing/2014/main" id="{5B8D6877-0DC0-4243-9A4C-79759A52E00F}"/>
              </a:ext>
            </a:extLst>
          </p:cNvPr>
          <p:cNvSpPr/>
          <p:nvPr>
            <p:custDataLst>
              <p:tags r:id="rId39"/>
            </p:custDataLst>
          </p:nvPr>
        </p:nvSpPr>
        <p:spPr>
          <a:xfrm>
            <a:off x="4044271" y="3783018"/>
            <a:ext cx="502792" cy="870853"/>
          </a:xfrm>
          <a:custGeom>
            <a:avLst/>
            <a:gdLst>
              <a:gd name="connsiteX0" fmla="*/ 3 w 502792"/>
              <a:gd name="connsiteY0" fmla="*/ 290284 h 870853"/>
              <a:gd name="connsiteX1" fmla="*/ 502792 w 502792"/>
              <a:gd name="connsiteY1" fmla="*/ 0 h 870853"/>
              <a:gd name="connsiteX2" fmla="*/ 502792 w 502792"/>
              <a:gd name="connsiteY2" fmla="*/ 580568 h 870853"/>
              <a:gd name="connsiteX3" fmla="*/ 0 w 502792"/>
              <a:gd name="connsiteY3" fmla="*/ 870853 h 870853"/>
              <a:gd name="connsiteX4" fmla="*/ 3 w 502792"/>
              <a:gd name="connsiteY4" fmla="*/ 290284 h 870853"/>
              <a:gd name="connsiteX5" fmla="*/ 3 w 502792"/>
              <a:gd name="connsiteY5" fmla="*/ 290284 h 870853"/>
              <a:gd name="connsiteX0" fmla="*/ 3 w 502792"/>
              <a:gd name="connsiteY0" fmla="*/ 290284 h 870853"/>
              <a:gd name="connsiteX1" fmla="*/ 502792 w 502792"/>
              <a:gd name="connsiteY1" fmla="*/ 0 h 870853"/>
              <a:gd name="connsiteX2" fmla="*/ 502792 w 502792"/>
              <a:gd name="connsiteY2" fmla="*/ 580568 h 870853"/>
              <a:gd name="connsiteX3" fmla="*/ 0 w 502792"/>
              <a:gd name="connsiteY3" fmla="*/ 870853 h 870853"/>
              <a:gd name="connsiteX4" fmla="*/ 3 w 502792"/>
              <a:gd name="connsiteY4" fmla="*/ 290284 h 87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2792" h="870853">
                <a:moveTo>
                  <a:pt x="3" y="290284"/>
                </a:moveTo>
                <a:lnTo>
                  <a:pt x="502792" y="0"/>
                </a:lnTo>
                <a:lnTo>
                  <a:pt x="502792" y="580568"/>
                </a:lnTo>
                <a:lnTo>
                  <a:pt x="0" y="870853"/>
                </a:lnTo>
                <a:lnTo>
                  <a:pt x="3" y="290284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87" name="手繪多邊形: 圖案 386">
            <a:extLst>
              <a:ext uri="{FF2B5EF4-FFF2-40B4-BE49-F238E27FC236}">
                <a16:creationId xmlns:a16="http://schemas.microsoft.com/office/drawing/2014/main" id="{8086E661-9605-4D6E-889C-EE3F7CDEC292}"/>
              </a:ext>
            </a:extLst>
          </p:cNvPr>
          <p:cNvSpPr/>
          <p:nvPr>
            <p:custDataLst>
              <p:tags r:id="rId40"/>
            </p:custDataLst>
          </p:nvPr>
        </p:nvSpPr>
        <p:spPr>
          <a:xfrm>
            <a:off x="3463702" y="1906582"/>
            <a:ext cx="580571" cy="580572"/>
          </a:xfrm>
          <a:custGeom>
            <a:avLst/>
            <a:gdLst>
              <a:gd name="connsiteX0" fmla="*/ 580571 w 580571"/>
              <a:gd name="connsiteY0" fmla="*/ 580571 h 580572"/>
              <a:gd name="connsiteX1" fmla="*/ 0 w 580571"/>
              <a:gd name="connsiteY1" fmla="*/ 580572 h 580572"/>
              <a:gd name="connsiteX2" fmla="*/ 0 w 580571"/>
              <a:gd name="connsiteY2" fmla="*/ 0 h 580572"/>
              <a:gd name="connsiteX3" fmla="*/ 580571 w 580571"/>
              <a:gd name="connsiteY3" fmla="*/ 1 h 580572"/>
              <a:gd name="connsiteX4" fmla="*/ 580571 w 580571"/>
              <a:gd name="connsiteY4" fmla="*/ 580571 h 580572"/>
              <a:gd name="connsiteX5" fmla="*/ 580571 w 580571"/>
              <a:gd name="connsiteY5" fmla="*/ 580571 h 580572"/>
              <a:gd name="connsiteX0" fmla="*/ 580571 w 580571"/>
              <a:gd name="connsiteY0" fmla="*/ 580571 h 580572"/>
              <a:gd name="connsiteX1" fmla="*/ 0 w 580571"/>
              <a:gd name="connsiteY1" fmla="*/ 580572 h 580572"/>
              <a:gd name="connsiteX2" fmla="*/ 0 w 580571"/>
              <a:gd name="connsiteY2" fmla="*/ 0 h 580572"/>
              <a:gd name="connsiteX3" fmla="*/ 580571 w 580571"/>
              <a:gd name="connsiteY3" fmla="*/ 1 h 580572"/>
              <a:gd name="connsiteX4" fmla="*/ 580571 w 580571"/>
              <a:gd name="connsiteY4" fmla="*/ 580571 h 580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0571" h="580572">
                <a:moveTo>
                  <a:pt x="580571" y="580571"/>
                </a:moveTo>
                <a:lnTo>
                  <a:pt x="0" y="580572"/>
                </a:lnTo>
                <a:lnTo>
                  <a:pt x="0" y="0"/>
                </a:lnTo>
                <a:lnTo>
                  <a:pt x="580571" y="1"/>
                </a:lnTo>
                <a:lnTo>
                  <a:pt x="580571" y="580571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90" name="手繪多邊形: 圖案 389">
            <a:extLst>
              <a:ext uri="{FF2B5EF4-FFF2-40B4-BE49-F238E27FC236}">
                <a16:creationId xmlns:a16="http://schemas.microsoft.com/office/drawing/2014/main" id="{3D906471-01FA-4421-ABCD-9FF2CD6EA58D}"/>
              </a:ext>
            </a:extLst>
          </p:cNvPr>
          <p:cNvSpPr/>
          <p:nvPr>
            <p:custDataLst>
              <p:tags r:id="rId41"/>
            </p:custDataLst>
          </p:nvPr>
        </p:nvSpPr>
        <p:spPr>
          <a:xfrm>
            <a:off x="3753988" y="1403792"/>
            <a:ext cx="793075" cy="793075"/>
          </a:xfrm>
          <a:custGeom>
            <a:avLst/>
            <a:gdLst>
              <a:gd name="connsiteX0" fmla="*/ 793075 w 793075"/>
              <a:gd name="connsiteY0" fmla="*/ 793075 h 793075"/>
              <a:gd name="connsiteX1" fmla="*/ 290285 w 793075"/>
              <a:gd name="connsiteY1" fmla="*/ 502790 h 793075"/>
              <a:gd name="connsiteX2" fmla="*/ 0 w 793075"/>
              <a:gd name="connsiteY2" fmla="*/ 0 h 793075"/>
              <a:gd name="connsiteX3" fmla="*/ 502789 w 793075"/>
              <a:gd name="connsiteY3" fmla="*/ 290285 h 793075"/>
              <a:gd name="connsiteX4" fmla="*/ 793075 w 793075"/>
              <a:gd name="connsiteY4" fmla="*/ 793075 h 793075"/>
              <a:gd name="connsiteX5" fmla="*/ 793075 w 793075"/>
              <a:gd name="connsiteY5" fmla="*/ 793075 h 793075"/>
              <a:gd name="connsiteX0" fmla="*/ 793075 w 793075"/>
              <a:gd name="connsiteY0" fmla="*/ 793075 h 793075"/>
              <a:gd name="connsiteX1" fmla="*/ 290285 w 793075"/>
              <a:gd name="connsiteY1" fmla="*/ 502790 h 793075"/>
              <a:gd name="connsiteX2" fmla="*/ 0 w 793075"/>
              <a:gd name="connsiteY2" fmla="*/ 0 h 793075"/>
              <a:gd name="connsiteX3" fmla="*/ 502789 w 793075"/>
              <a:gd name="connsiteY3" fmla="*/ 290285 h 793075"/>
              <a:gd name="connsiteX4" fmla="*/ 793075 w 793075"/>
              <a:gd name="connsiteY4" fmla="*/ 793075 h 793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3075" h="793075">
                <a:moveTo>
                  <a:pt x="793075" y="793075"/>
                </a:moveTo>
                <a:lnTo>
                  <a:pt x="290285" y="502790"/>
                </a:lnTo>
                <a:lnTo>
                  <a:pt x="0" y="0"/>
                </a:lnTo>
                <a:lnTo>
                  <a:pt x="502789" y="290285"/>
                </a:lnTo>
                <a:lnTo>
                  <a:pt x="793075" y="793075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93" name="手繪多邊形: 圖案 392">
            <a:extLst>
              <a:ext uri="{FF2B5EF4-FFF2-40B4-BE49-F238E27FC236}">
                <a16:creationId xmlns:a16="http://schemas.microsoft.com/office/drawing/2014/main" id="{163716DF-6469-4BAB-939A-F3FCAF281BDD}"/>
              </a:ext>
            </a:extLst>
          </p:cNvPr>
          <p:cNvSpPr/>
          <p:nvPr>
            <p:custDataLst>
              <p:tags r:id="rId42"/>
            </p:custDataLst>
          </p:nvPr>
        </p:nvSpPr>
        <p:spPr>
          <a:xfrm>
            <a:off x="1296982" y="1906582"/>
            <a:ext cx="580571" cy="580572"/>
          </a:xfrm>
          <a:custGeom>
            <a:avLst/>
            <a:gdLst>
              <a:gd name="connsiteX0" fmla="*/ 580570 w 580571"/>
              <a:gd name="connsiteY0" fmla="*/ 0 h 580572"/>
              <a:gd name="connsiteX1" fmla="*/ 580571 w 580571"/>
              <a:gd name="connsiteY1" fmla="*/ 580572 h 580572"/>
              <a:gd name="connsiteX2" fmla="*/ 0 w 580571"/>
              <a:gd name="connsiteY2" fmla="*/ 580571 h 580572"/>
              <a:gd name="connsiteX3" fmla="*/ 0 w 580571"/>
              <a:gd name="connsiteY3" fmla="*/ 0 h 580572"/>
              <a:gd name="connsiteX4" fmla="*/ 580570 w 580571"/>
              <a:gd name="connsiteY4" fmla="*/ 0 h 580572"/>
              <a:gd name="connsiteX5" fmla="*/ 580570 w 580571"/>
              <a:gd name="connsiteY5" fmla="*/ 0 h 580572"/>
              <a:gd name="connsiteX0" fmla="*/ 580570 w 580571"/>
              <a:gd name="connsiteY0" fmla="*/ 0 h 580572"/>
              <a:gd name="connsiteX1" fmla="*/ 580571 w 580571"/>
              <a:gd name="connsiteY1" fmla="*/ 580572 h 580572"/>
              <a:gd name="connsiteX2" fmla="*/ 0 w 580571"/>
              <a:gd name="connsiteY2" fmla="*/ 580571 h 580572"/>
              <a:gd name="connsiteX3" fmla="*/ 0 w 580571"/>
              <a:gd name="connsiteY3" fmla="*/ 0 h 580572"/>
              <a:gd name="connsiteX4" fmla="*/ 580570 w 580571"/>
              <a:gd name="connsiteY4" fmla="*/ 0 h 580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0571" h="580572">
                <a:moveTo>
                  <a:pt x="580570" y="0"/>
                </a:moveTo>
                <a:lnTo>
                  <a:pt x="580571" y="580572"/>
                </a:lnTo>
                <a:lnTo>
                  <a:pt x="0" y="580571"/>
                </a:lnTo>
                <a:lnTo>
                  <a:pt x="0" y="0"/>
                </a:lnTo>
                <a:lnTo>
                  <a:pt x="580570" y="0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96" name="手繪多邊形: 圖案 395">
            <a:extLst>
              <a:ext uri="{FF2B5EF4-FFF2-40B4-BE49-F238E27FC236}">
                <a16:creationId xmlns:a16="http://schemas.microsoft.com/office/drawing/2014/main" id="{BCD09434-139D-49E0-BF1C-662F09A1C044}"/>
              </a:ext>
            </a:extLst>
          </p:cNvPr>
          <p:cNvSpPr/>
          <p:nvPr>
            <p:custDataLst>
              <p:tags r:id="rId43"/>
            </p:custDataLst>
          </p:nvPr>
        </p:nvSpPr>
        <p:spPr>
          <a:xfrm>
            <a:off x="794194" y="1403792"/>
            <a:ext cx="793073" cy="793076"/>
          </a:xfrm>
          <a:custGeom>
            <a:avLst/>
            <a:gdLst>
              <a:gd name="connsiteX0" fmla="*/ 793073 w 793073"/>
              <a:gd name="connsiteY0" fmla="*/ 0 h 793076"/>
              <a:gd name="connsiteX1" fmla="*/ 502788 w 793073"/>
              <a:gd name="connsiteY1" fmla="*/ 502790 h 793076"/>
              <a:gd name="connsiteX2" fmla="*/ 0 w 793073"/>
              <a:gd name="connsiteY2" fmla="*/ 793076 h 793076"/>
              <a:gd name="connsiteX3" fmla="*/ 290284 w 793073"/>
              <a:gd name="connsiteY3" fmla="*/ 290285 h 793076"/>
              <a:gd name="connsiteX4" fmla="*/ 793073 w 793073"/>
              <a:gd name="connsiteY4" fmla="*/ 0 h 793076"/>
              <a:gd name="connsiteX5" fmla="*/ 793073 w 793073"/>
              <a:gd name="connsiteY5" fmla="*/ 0 h 793076"/>
              <a:gd name="connsiteX0" fmla="*/ 793073 w 793073"/>
              <a:gd name="connsiteY0" fmla="*/ 0 h 793076"/>
              <a:gd name="connsiteX1" fmla="*/ 502788 w 793073"/>
              <a:gd name="connsiteY1" fmla="*/ 502790 h 793076"/>
              <a:gd name="connsiteX2" fmla="*/ 0 w 793073"/>
              <a:gd name="connsiteY2" fmla="*/ 793076 h 793076"/>
              <a:gd name="connsiteX3" fmla="*/ 290284 w 793073"/>
              <a:gd name="connsiteY3" fmla="*/ 290285 h 793076"/>
              <a:gd name="connsiteX4" fmla="*/ 793073 w 793073"/>
              <a:gd name="connsiteY4" fmla="*/ 0 h 79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3073" h="793076">
                <a:moveTo>
                  <a:pt x="793073" y="0"/>
                </a:moveTo>
                <a:lnTo>
                  <a:pt x="502788" y="502790"/>
                </a:lnTo>
                <a:lnTo>
                  <a:pt x="0" y="793076"/>
                </a:lnTo>
                <a:lnTo>
                  <a:pt x="290284" y="290285"/>
                </a:lnTo>
                <a:lnTo>
                  <a:pt x="793073" y="0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99" name="手繪多邊形: 圖案 398">
            <a:extLst>
              <a:ext uri="{FF2B5EF4-FFF2-40B4-BE49-F238E27FC236}">
                <a16:creationId xmlns:a16="http://schemas.microsoft.com/office/drawing/2014/main" id="{AE56CF73-5C41-4B9C-A0C2-7299B0B8FD4D}"/>
              </a:ext>
            </a:extLst>
          </p:cNvPr>
          <p:cNvSpPr/>
          <p:nvPr>
            <p:custDataLst>
              <p:tags r:id="rId44"/>
            </p:custDataLst>
          </p:nvPr>
        </p:nvSpPr>
        <p:spPr>
          <a:xfrm>
            <a:off x="794195" y="1906581"/>
            <a:ext cx="502788" cy="870855"/>
          </a:xfrm>
          <a:custGeom>
            <a:avLst/>
            <a:gdLst>
              <a:gd name="connsiteX0" fmla="*/ 502788 w 502788"/>
              <a:gd name="connsiteY0" fmla="*/ 0 h 870855"/>
              <a:gd name="connsiteX1" fmla="*/ 502788 w 502788"/>
              <a:gd name="connsiteY1" fmla="*/ 580571 h 870855"/>
              <a:gd name="connsiteX2" fmla="*/ 0 w 502788"/>
              <a:gd name="connsiteY2" fmla="*/ 870855 h 870855"/>
              <a:gd name="connsiteX3" fmla="*/ 0 w 502788"/>
              <a:gd name="connsiteY3" fmla="*/ 290286 h 870855"/>
              <a:gd name="connsiteX4" fmla="*/ 502788 w 502788"/>
              <a:gd name="connsiteY4" fmla="*/ 0 h 870855"/>
              <a:gd name="connsiteX5" fmla="*/ 502788 w 502788"/>
              <a:gd name="connsiteY5" fmla="*/ 0 h 870855"/>
              <a:gd name="connsiteX0" fmla="*/ 502788 w 502788"/>
              <a:gd name="connsiteY0" fmla="*/ 0 h 870855"/>
              <a:gd name="connsiteX1" fmla="*/ 502788 w 502788"/>
              <a:gd name="connsiteY1" fmla="*/ 580571 h 870855"/>
              <a:gd name="connsiteX2" fmla="*/ 0 w 502788"/>
              <a:gd name="connsiteY2" fmla="*/ 870855 h 870855"/>
              <a:gd name="connsiteX3" fmla="*/ 0 w 502788"/>
              <a:gd name="connsiteY3" fmla="*/ 290286 h 870855"/>
              <a:gd name="connsiteX4" fmla="*/ 502788 w 502788"/>
              <a:gd name="connsiteY4" fmla="*/ 0 h 870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2788" h="870855">
                <a:moveTo>
                  <a:pt x="502788" y="0"/>
                </a:moveTo>
                <a:lnTo>
                  <a:pt x="502788" y="580571"/>
                </a:lnTo>
                <a:lnTo>
                  <a:pt x="0" y="870855"/>
                </a:lnTo>
                <a:lnTo>
                  <a:pt x="0" y="290286"/>
                </a:lnTo>
                <a:lnTo>
                  <a:pt x="502788" y="0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02" name="手繪多邊形: 圖案 401">
            <a:extLst>
              <a:ext uri="{FF2B5EF4-FFF2-40B4-BE49-F238E27FC236}">
                <a16:creationId xmlns:a16="http://schemas.microsoft.com/office/drawing/2014/main" id="{E1D81BA2-288C-49BA-B586-F48F3E2CD2E8}"/>
              </a:ext>
            </a:extLst>
          </p:cNvPr>
          <p:cNvSpPr/>
          <p:nvPr>
            <p:custDataLst>
              <p:tags r:id="rId45"/>
            </p:custDataLst>
          </p:nvPr>
        </p:nvSpPr>
        <p:spPr>
          <a:xfrm>
            <a:off x="794194" y="2487152"/>
            <a:ext cx="793073" cy="793075"/>
          </a:xfrm>
          <a:custGeom>
            <a:avLst/>
            <a:gdLst>
              <a:gd name="connsiteX0" fmla="*/ 502788 w 793073"/>
              <a:gd name="connsiteY0" fmla="*/ 0 h 793075"/>
              <a:gd name="connsiteX1" fmla="*/ 793073 w 793073"/>
              <a:gd name="connsiteY1" fmla="*/ 502789 h 793075"/>
              <a:gd name="connsiteX2" fmla="*/ 290285 w 793073"/>
              <a:gd name="connsiteY2" fmla="*/ 793075 h 793075"/>
              <a:gd name="connsiteX3" fmla="*/ 0 w 793073"/>
              <a:gd name="connsiteY3" fmla="*/ 290284 h 793075"/>
              <a:gd name="connsiteX4" fmla="*/ 502788 w 793073"/>
              <a:gd name="connsiteY4" fmla="*/ 0 h 793075"/>
              <a:gd name="connsiteX5" fmla="*/ 502788 w 793073"/>
              <a:gd name="connsiteY5" fmla="*/ 0 h 793075"/>
              <a:gd name="connsiteX0" fmla="*/ 502788 w 793073"/>
              <a:gd name="connsiteY0" fmla="*/ 0 h 793075"/>
              <a:gd name="connsiteX1" fmla="*/ 793073 w 793073"/>
              <a:gd name="connsiteY1" fmla="*/ 502789 h 793075"/>
              <a:gd name="connsiteX2" fmla="*/ 290285 w 793073"/>
              <a:gd name="connsiteY2" fmla="*/ 793075 h 793075"/>
              <a:gd name="connsiteX3" fmla="*/ 0 w 793073"/>
              <a:gd name="connsiteY3" fmla="*/ 290284 h 793075"/>
              <a:gd name="connsiteX4" fmla="*/ 502788 w 793073"/>
              <a:gd name="connsiteY4" fmla="*/ 0 h 793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3073" h="793075">
                <a:moveTo>
                  <a:pt x="502788" y="0"/>
                </a:moveTo>
                <a:lnTo>
                  <a:pt x="793073" y="502789"/>
                </a:lnTo>
                <a:lnTo>
                  <a:pt x="290285" y="793075"/>
                </a:lnTo>
                <a:lnTo>
                  <a:pt x="0" y="290284"/>
                </a:lnTo>
                <a:lnTo>
                  <a:pt x="502788" y="0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05" name="手繪多邊形: 圖案 404">
            <a:extLst>
              <a:ext uri="{FF2B5EF4-FFF2-40B4-BE49-F238E27FC236}">
                <a16:creationId xmlns:a16="http://schemas.microsoft.com/office/drawing/2014/main" id="{0D8E2C67-C267-4245-807D-26160CE3347D}"/>
              </a:ext>
            </a:extLst>
          </p:cNvPr>
          <p:cNvSpPr/>
          <p:nvPr>
            <p:custDataLst>
              <p:tags r:id="rId46"/>
            </p:custDataLst>
          </p:nvPr>
        </p:nvSpPr>
        <p:spPr>
          <a:xfrm>
            <a:off x="503909" y="2196868"/>
            <a:ext cx="290286" cy="1083360"/>
          </a:xfrm>
          <a:custGeom>
            <a:avLst/>
            <a:gdLst>
              <a:gd name="connsiteX0" fmla="*/ 290286 w 290286"/>
              <a:gd name="connsiteY0" fmla="*/ 0 h 1083360"/>
              <a:gd name="connsiteX1" fmla="*/ 290286 w 290286"/>
              <a:gd name="connsiteY1" fmla="*/ 580569 h 1083360"/>
              <a:gd name="connsiteX2" fmla="*/ 1 w 290286"/>
              <a:gd name="connsiteY2" fmla="*/ 1083360 h 1083360"/>
              <a:gd name="connsiteX3" fmla="*/ 0 w 290286"/>
              <a:gd name="connsiteY3" fmla="*/ 502787 h 1083360"/>
              <a:gd name="connsiteX4" fmla="*/ 290286 w 290286"/>
              <a:gd name="connsiteY4" fmla="*/ 0 h 1083360"/>
              <a:gd name="connsiteX5" fmla="*/ 290286 w 290286"/>
              <a:gd name="connsiteY5" fmla="*/ 0 h 1083360"/>
              <a:gd name="connsiteX0" fmla="*/ 290286 w 290286"/>
              <a:gd name="connsiteY0" fmla="*/ 0 h 1083360"/>
              <a:gd name="connsiteX1" fmla="*/ 290286 w 290286"/>
              <a:gd name="connsiteY1" fmla="*/ 580569 h 1083360"/>
              <a:gd name="connsiteX2" fmla="*/ 1 w 290286"/>
              <a:gd name="connsiteY2" fmla="*/ 1083360 h 1083360"/>
              <a:gd name="connsiteX3" fmla="*/ 0 w 290286"/>
              <a:gd name="connsiteY3" fmla="*/ 502787 h 1083360"/>
              <a:gd name="connsiteX4" fmla="*/ 290286 w 290286"/>
              <a:gd name="connsiteY4" fmla="*/ 0 h 108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286" h="1083360">
                <a:moveTo>
                  <a:pt x="290286" y="0"/>
                </a:moveTo>
                <a:lnTo>
                  <a:pt x="290286" y="580569"/>
                </a:lnTo>
                <a:lnTo>
                  <a:pt x="1" y="1083360"/>
                </a:lnTo>
                <a:lnTo>
                  <a:pt x="0" y="502787"/>
                </a:lnTo>
                <a:lnTo>
                  <a:pt x="290286" y="0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08" name="手繪多邊形: 圖案 407">
            <a:extLst>
              <a:ext uri="{FF2B5EF4-FFF2-40B4-BE49-F238E27FC236}">
                <a16:creationId xmlns:a16="http://schemas.microsoft.com/office/drawing/2014/main" id="{088F88EB-1BEB-478F-8CDB-4055512CDF6C}"/>
              </a:ext>
            </a:extLst>
          </p:cNvPr>
          <p:cNvSpPr/>
          <p:nvPr>
            <p:custDataLst>
              <p:tags r:id="rId47"/>
            </p:custDataLst>
          </p:nvPr>
        </p:nvSpPr>
        <p:spPr>
          <a:xfrm>
            <a:off x="503910" y="2777436"/>
            <a:ext cx="580570" cy="1005579"/>
          </a:xfrm>
          <a:custGeom>
            <a:avLst/>
            <a:gdLst>
              <a:gd name="connsiteX0" fmla="*/ 290285 w 580570"/>
              <a:gd name="connsiteY0" fmla="*/ 0 h 1005579"/>
              <a:gd name="connsiteX1" fmla="*/ 580570 w 580570"/>
              <a:gd name="connsiteY1" fmla="*/ 502791 h 1005579"/>
              <a:gd name="connsiteX2" fmla="*/ 290285 w 580570"/>
              <a:gd name="connsiteY2" fmla="*/ 1005579 h 1005579"/>
              <a:gd name="connsiteX3" fmla="*/ 0 w 580570"/>
              <a:gd name="connsiteY3" fmla="*/ 502791 h 1005579"/>
              <a:gd name="connsiteX4" fmla="*/ 290285 w 580570"/>
              <a:gd name="connsiteY4" fmla="*/ 0 h 1005579"/>
              <a:gd name="connsiteX5" fmla="*/ 290285 w 580570"/>
              <a:gd name="connsiteY5" fmla="*/ 0 h 1005579"/>
              <a:gd name="connsiteX0" fmla="*/ 290285 w 580570"/>
              <a:gd name="connsiteY0" fmla="*/ 0 h 1005579"/>
              <a:gd name="connsiteX1" fmla="*/ 580570 w 580570"/>
              <a:gd name="connsiteY1" fmla="*/ 502791 h 1005579"/>
              <a:gd name="connsiteX2" fmla="*/ 290285 w 580570"/>
              <a:gd name="connsiteY2" fmla="*/ 1005579 h 1005579"/>
              <a:gd name="connsiteX3" fmla="*/ 0 w 580570"/>
              <a:gd name="connsiteY3" fmla="*/ 502791 h 1005579"/>
              <a:gd name="connsiteX4" fmla="*/ 290285 w 580570"/>
              <a:gd name="connsiteY4" fmla="*/ 0 h 1005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0570" h="1005579">
                <a:moveTo>
                  <a:pt x="290285" y="0"/>
                </a:moveTo>
                <a:lnTo>
                  <a:pt x="580570" y="502791"/>
                </a:lnTo>
                <a:lnTo>
                  <a:pt x="290285" y="1005579"/>
                </a:lnTo>
                <a:lnTo>
                  <a:pt x="0" y="502791"/>
                </a:lnTo>
                <a:lnTo>
                  <a:pt x="290285" y="0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11" name="手繪多邊形: 圖案 410">
            <a:extLst>
              <a:ext uri="{FF2B5EF4-FFF2-40B4-BE49-F238E27FC236}">
                <a16:creationId xmlns:a16="http://schemas.microsoft.com/office/drawing/2014/main" id="{80600340-1783-4109-AFAB-E36654E7CC0C}"/>
              </a:ext>
            </a:extLst>
          </p:cNvPr>
          <p:cNvSpPr/>
          <p:nvPr>
            <p:custDataLst>
              <p:tags r:id="rId48"/>
            </p:custDataLst>
          </p:nvPr>
        </p:nvSpPr>
        <p:spPr>
          <a:xfrm>
            <a:off x="794195" y="3280227"/>
            <a:ext cx="793074" cy="793075"/>
          </a:xfrm>
          <a:custGeom>
            <a:avLst/>
            <a:gdLst>
              <a:gd name="connsiteX0" fmla="*/ 290285 w 793074"/>
              <a:gd name="connsiteY0" fmla="*/ 0 h 793075"/>
              <a:gd name="connsiteX1" fmla="*/ 793074 w 793074"/>
              <a:gd name="connsiteY1" fmla="*/ 290285 h 793075"/>
              <a:gd name="connsiteX2" fmla="*/ 502788 w 793074"/>
              <a:gd name="connsiteY2" fmla="*/ 793075 h 793075"/>
              <a:gd name="connsiteX3" fmla="*/ 0 w 793074"/>
              <a:gd name="connsiteY3" fmla="*/ 502788 h 793075"/>
              <a:gd name="connsiteX4" fmla="*/ 290285 w 793074"/>
              <a:gd name="connsiteY4" fmla="*/ 0 h 793075"/>
              <a:gd name="connsiteX5" fmla="*/ 290285 w 793074"/>
              <a:gd name="connsiteY5" fmla="*/ 0 h 793075"/>
              <a:gd name="connsiteX0" fmla="*/ 290285 w 793074"/>
              <a:gd name="connsiteY0" fmla="*/ 0 h 793075"/>
              <a:gd name="connsiteX1" fmla="*/ 793074 w 793074"/>
              <a:gd name="connsiteY1" fmla="*/ 290285 h 793075"/>
              <a:gd name="connsiteX2" fmla="*/ 502788 w 793074"/>
              <a:gd name="connsiteY2" fmla="*/ 793075 h 793075"/>
              <a:gd name="connsiteX3" fmla="*/ 0 w 793074"/>
              <a:gd name="connsiteY3" fmla="*/ 502788 h 793075"/>
              <a:gd name="connsiteX4" fmla="*/ 290285 w 793074"/>
              <a:gd name="connsiteY4" fmla="*/ 0 h 793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3074" h="793075">
                <a:moveTo>
                  <a:pt x="290285" y="0"/>
                </a:moveTo>
                <a:lnTo>
                  <a:pt x="793074" y="290285"/>
                </a:lnTo>
                <a:lnTo>
                  <a:pt x="502788" y="793075"/>
                </a:lnTo>
                <a:lnTo>
                  <a:pt x="0" y="502788"/>
                </a:lnTo>
                <a:lnTo>
                  <a:pt x="290285" y="0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14" name="手繪多邊形: 圖案 413">
            <a:extLst>
              <a:ext uri="{FF2B5EF4-FFF2-40B4-BE49-F238E27FC236}">
                <a16:creationId xmlns:a16="http://schemas.microsoft.com/office/drawing/2014/main" id="{6AE4FC5F-D7CB-4D8F-9D66-BEA22E8C30D5}"/>
              </a:ext>
            </a:extLst>
          </p:cNvPr>
          <p:cNvSpPr/>
          <p:nvPr>
            <p:custDataLst>
              <p:tags r:id="rId49"/>
            </p:custDataLst>
          </p:nvPr>
        </p:nvSpPr>
        <p:spPr>
          <a:xfrm>
            <a:off x="503909" y="3280227"/>
            <a:ext cx="290285" cy="1083359"/>
          </a:xfrm>
          <a:custGeom>
            <a:avLst/>
            <a:gdLst>
              <a:gd name="connsiteX0" fmla="*/ 0 w 290285"/>
              <a:gd name="connsiteY0" fmla="*/ 0 h 1083359"/>
              <a:gd name="connsiteX1" fmla="*/ 290285 w 290285"/>
              <a:gd name="connsiteY1" fmla="*/ 502788 h 1083359"/>
              <a:gd name="connsiteX2" fmla="*/ 290285 w 290285"/>
              <a:gd name="connsiteY2" fmla="*/ 1083359 h 1083359"/>
              <a:gd name="connsiteX3" fmla="*/ 0 w 290285"/>
              <a:gd name="connsiteY3" fmla="*/ 580570 h 1083359"/>
              <a:gd name="connsiteX4" fmla="*/ 0 w 290285"/>
              <a:gd name="connsiteY4" fmla="*/ 0 h 1083359"/>
              <a:gd name="connsiteX5" fmla="*/ 0 w 290285"/>
              <a:gd name="connsiteY5" fmla="*/ 0 h 1083359"/>
              <a:gd name="connsiteX0" fmla="*/ 0 w 290285"/>
              <a:gd name="connsiteY0" fmla="*/ 0 h 1083359"/>
              <a:gd name="connsiteX1" fmla="*/ 290285 w 290285"/>
              <a:gd name="connsiteY1" fmla="*/ 502788 h 1083359"/>
              <a:gd name="connsiteX2" fmla="*/ 290285 w 290285"/>
              <a:gd name="connsiteY2" fmla="*/ 1083359 h 1083359"/>
              <a:gd name="connsiteX3" fmla="*/ 0 w 290285"/>
              <a:gd name="connsiteY3" fmla="*/ 580570 h 1083359"/>
              <a:gd name="connsiteX4" fmla="*/ 0 w 290285"/>
              <a:gd name="connsiteY4" fmla="*/ 0 h 1083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285" h="1083359">
                <a:moveTo>
                  <a:pt x="0" y="0"/>
                </a:moveTo>
                <a:lnTo>
                  <a:pt x="290285" y="502788"/>
                </a:lnTo>
                <a:lnTo>
                  <a:pt x="290285" y="1083359"/>
                </a:lnTo>
                <a:lnTo>
                  <a:pt x="0" y="580570"/>
                </a:lnTo>
                <a:lnTo>
                  <a:pt x="0" y="0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17" name="手繪多邊形: 圖案 416">
            <a:extLst>
              <a:ext uri="{FF2B5EF4-FFF2-40B4-BE49-F238E27FC236}">
                <a16:creationId xmlns:a16="http://schemas.microsoft.com/office/drawing/2014/main" id="{C914310A-846B-463C-8991-5766A2FCE347}"/>
              </a:ext>
            </a:extLst>
          </p:cNvPr>
          <p:cNvSpPr/>
          <p:nvPr>
            <p:custDataLst>
              <p:tags r:id="rId50"/>
            </p:custDataLst>
          </p:nvPr>
        </p:nvSpPr>
        <p:spPr>
          <a:xfrm>
            <a:off x="794195" y="3783016"/>
            <a:ext cx="502788" cy="870856"/>
          </a:xfrm>
          <a:custGeom>
            <a:avLst/>
            <a:gdLst>
              <a:gd name="connsiteX0" fmla="*/ 0 w 502788"/>
              <a:gd name="connsiteY0" fmla="*/ 0 h 870856"/>
              <a:gd name="connsiteX1" fmla="*/ 502788 w 502788"/>
              <a:gd name="connsiteY1" fmla="*/ 290287 h 870856"/>
              <a:gd name="connsiteX2" fmla="*/ 502788 w 502788"/>
              <a:gd name="connsiteY2" fmla="*/ 870856 h 870856"/>
              <a:gd name="connsiteX3" fmla="*/ 0 w 502788"/>
              <a:gd name="connsiteY3" fmla="*/ 580571 h 870856"/>
              <a:gd name="connsiteX4" fmla="*/ 0 w 502788"/>
              <a:gd name="connsiteY4" fmla="*/ 0 h 870856"/>
              <a:gd name="connsiteX5" fmla="*/ 0 w 502788"/>
              <a:gd name="connsiteY5" fmla="*/ 0 h 870856"/>
              <a:gd name="connsiteX0" fmla="*/ 0 w 502788"/>
              <a:gd name="connsiteY0" fmla="*/ 0 h 870856"/>
              <a:gd name="connsiteX1" fmla="*/ 502788 w 502788"/>
              <a:gd name="connsiteY1" fmla="*/ 290287 h 870856"/>
              <a:gd name="connsiteX2" fmla="*/ 502788 w 502788"/>
              <a:gd name="connsiteY2" fmla="*/ 870856 h 870856"/>
              <a:gd name="connsiteX3" fmla="*/ 0 w 502788"/>
              <a:gd name="connsiteY3" fmla="*/ 580571 h 870856"/>
              <a:gd name="connsiteX4" fmla="*/ 0 w 502788"/>
              <a:gd name="connsiteY4" fmla="*/ 0 h 870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2788" h="870856">
                <a:moveTo>
                  <a:pt x="0" y="0"/>
                </a:moveTo>
                <a:lnTo>
                  <a:pt x="502788" y="290287"/>
                </a:lnTo>
                <a:lnTo>
                  <a:pt x="502788" y="870856"/>
                </a:lnTo>
                <a:lnTo>
                  <a:pt x="0" y="580571"/>
                </a:lnTo>
                <a:lnTo>
                  <a:pt x="0" y="0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20" name="手繪多邊形: 圖案 419">
            <a:extLst>
              <a:ext uri="{FF2B5EF4-FFF2-40B4-BE49-F238E27FC236}">
                <a16:creationId xmlns:a16="http://schemas.microsoft.com/office/drawing/2014/main" id="{41471529-B0F7-40BC-8A5B-3C65DAD29FCC}"/>
              </a:ext>
            </a:extLst>
          </p:cNvPr>
          <p:cNvSpPr/>
          <p:nvPr>
            <p:custDataLst>
              <p:tags r:id="rId51"/>
            </p:custDataLst>
          </p:nvPr>
        </p:nvSpPr>
        <p:spPr>
          <a:xfrm>
            <a:off x="1296983" y="4073302"/>
            <a:ext cx="580570" cy="580570"/>
          </a:xfrm>
          <a:custGeom>
            <a:avLst/>
            <a:gdLst>
              <a:gd name="connsiteX0" fmla="*/ 0 w 580570"/>
              <a:gd name="connsiteY0" fmla="*/ 1 h 580570"/>
              <a:gd name="connsiteX1" fmla="*/ 580570 w 580570"/>
              <a:gd name="connsiteY1" fmla="*/ 0 h 580570"/>
              <a:gd name="connsiteX2" fmla="*/ 580570 w 580570"/>
              <a:gd name="connsiteY2" fmla="*/ 580570 h 580570"/>
              <a:gd name="connsiteX3" fmla="*/ 0 w 580570"/>
              <a:gd name="connsiteY3" fmla="*/ 580570 h 580570"/>
              <a:gd name="connsiteX4" fmla="*/ 0 w 580570"/>
              <a:gd name="connsiteY4" fmla="*/ 1 h 580570"/>
              <a:gd name="connsiteX5" fmla="*/ 0 w 580570"/>
              <a:gd name="connsiteY5" fmla="*/ 1 h 580570"/>
              <a:gd name="connsiteX0" fmla="*/ 0 w 580570"/>
              <a:gd name="connsiteY0" fmla="*/ 1 h 580570"/>
              <a:gd name="connsiteX1" fmla="*/ 580570 w 580570"/>
              <a:gd name="connsiteY1" fmla="*/ 0 h 580570"/>
              <a:gd name="connsiteX2" fmla="*/ 580570 w 580570"/>
              <a:gd name="connsiteY2" fmla="*/ 580570 h 580570"/>
              <a:gd name="connsiteX3" fmla="*/ 0 w 580570"/>
              <a:gd name="connsiteY3" fmla="*/ 580570 h 580570"/>
              <a:gd name="connsiteX4" fmla="*/ 0 w 580570"/>
              <a:gd name="connsiteY4" fmla="*/ 1 h 580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0570" h="580570">
                <a:moveTo>
                  <a:pt x="0" y="1"/>
                </a:moveTo>
                <a:lnTo>
                  <a:pt x="580570" y="0"/>
                </a:lnTo>
                <a:lnTo>
                  <a:pt x="580570" y="580570"/>
                </a:lnTo>
                <a:lnTo>
                  <a:pt x="0" y="580570"/>
                </a:lnTo>
                <a:lnTo>
                  <a:pt x="0" y="1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23" name="手繪多邊形: 圖案 422">
            <a:extLst>
              <a:ext uri="{FF2B5EF4-FFF2-40B4-BE49-F238E27FC236}">
                <a16:creationId xmlns:a16="http://schemas.microsoft.com/office/drawing/2014/main" id="{63F2BECA-BAD5-4228-8BD7-27EB1E267750}"/>
              </a:ext>
            </a:extLst>
          </p:cNvPr>
          <p:cNvSpPr/>
          <p:nvPr>
            <p:custDataLst>
              <p:tags r:id="rId52"/>
            </p:custDataLst>
          </p:nvPr>
        </p:nvSpPr>
        <p:spPr>
          <a:xfrm>
            <a:off x="794194" y="4363586"/>
            <a:ext cx="793073" cy="793073"/>
          </a:xfrm>
          <a:custGeom>
            <a:avLst/>
            <a:gdLst>
              <a:gd name="connsiteX0" fmla="*/ 0 w 793073"/>
              <a:gd name="connsiteY0" fmla="*/ 0 h 793073"/>
              <a:gd name="connsiteX1" fmla="*/ 502788 w 793073"/>
              <a:gd name="connsiteY1" fmla="*/ 290285 h 793073"/>
              <a:gd name="connsiteX2" fmla="*/ 793073 w 793073"/>
              <a:gd name="connsiteY2" fmla="*/ 793073 h 793073"/>
              <a:gd name="connsiteX3" fmla="*/ 290284 w 793073"/>
              <a:gd name="connsiteY3" fmla="*/ 502788 h 793073"/>
              <a:gd name="connsiteX4" fmla="*/ 0 w 793073"/>
              <a:gd name="connsiteY4" fmla="*/ 0 h 793073"/>
              <a:gd name="connsiteX5" fmla="*/ 0 w 793073"/>
              <a:gd name="connsiteY5" fmla="*/ 0 h 793073"/>
              <a:gd name="connsiteX0" fmla="*/ 0 w 793073"/>
              <a:gd name="connsiteY0" fmla="*/ 0 h 793073"/>
              <a:gd name="connsiteX1" fmla="*/ 502788 w 793073"/>
              <a:gd name="connsiteY1" fmla="*/ 290285 h 793073"/>
              <a:gd name="connsiteX2" fmla="*/ 793073 w 793073"/>
              <a:gd name="connsiteY2" fmla="*/ 793073 h 793073"/>
              <a:gd name="connsiteX3" fmla="*/ 290284 w 793073"/>
              <a:gd name="connsiteY3" fmla="*/ 502788 h 793073"/>
              <a:gd name="connsiteX4" fmla="*/ 0 w 793073"/>
              <a:gd name="connsiteY4" fmla="*/ 0 h 793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3073" h="793073">
                <a:moveTo>
                  <a:pt x="0" y="0"/>
                </a:moveTo>
                <a:lnTo>
                  <a:pt x="502788" y="290285"/>
                </a:lnTo>
                <a:lnTo>
                  <a:pt x="793073" y="793073"/>
                </a:lnTo>
                <a:lnTo>
                  <a:pt x="290284" y="502788"/>
                </a:lnTo>
                <a:lnTo>
                  <a:pt x="0" y="0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26" name="手繪多邊形: 圖案 425">
            <a:extLst>
              <a:ext uri="{FF2B5EF4-FFF2-40B4-BE49-F238E27FC236}">
                <a16:creationId xmlns:a16="http://schemas.microsoft.com/office/drawing/2014/main" id="{21AE21CA-7DC8-4B89-9883-BF32C90536C1}"/>
              </a:ext>
            </a:extLst>
          </p:cNvPr>
          <p:cNvSpPr/>
          <p:nvPr>
            <p:custDataLst>
              <p:tags r:id="rId53"/>
            </p:custDataLst>
          </p:nvPr>
        </p:nvSpPr>
        <p:spPr>
          <a:xfrm>
            <a:off x="1296982" y="4653872"/>
            <a:ext cx="870855" cy="502788"/>
          </a:xfrm>
          <a:custGeom>
            <a:avLst/>
            <a:gdLst>
              <a:gd name="connsiteX0" fmla="*/ 0 w 870855"/>
              <a:gd name="connsiteY0" fmla="*/ 0 h 502788"/>
              <a:gd name="connsiteX1" fmla="*/ 580570 w 870855"/>
              <a:gd name="connsiteY1" fmla="*/ 0 h 502788"/>
              <a:gd name="connsiteX2" fmla="*/ 870855 w 870855"/>
              <a:gd name="connsiteY2" fmla="*/ 502788 h 502788"/>
              <a:gd name="connsiteX3" fmla="*/ 290285 w 870855"/>
              <a:gd name="connsiteY3" fmla="*/ 502788 h 502788"/>
              <a:gd name="connsiteX4" fmla="*/ 0 w 870855"/>
              <a:gd name="connsiteY4" fmla="*/ 0 h 502788"/>
              <a:gd name="connsiteX5" fmla="*/ 0 w 870855"/>
              <a:gd name="connsiteY5" fmla="*/ 0 h 502788"/>
              <a:gd name="connsiteX0" fmla="*/ 0 w 870855"/>
              <a:gd name="connsiteY0" fmla="*/ 0 h 502788"/>
              <a:gd name="connsiteX1" fmla="*/ 580570 w 870855"/>
              <a:gd name="connsiteY1" fmla="*/ 0 h 502788"/>
              <a:gd name="connsiteX2" fmla="*/ 870855 w 870855"/>
              <a:gd name="connsiteY2" fmla="*/ 502788 h 502788"/>
              <a:gd name="connsiteX3" fmla="*/ 290285 w 870855"/>
              <a:gd name="connsiteY3" fmla="*/ 502788 h 502788"/>
              <a:gd name="connsiteX4" fmla="*/ 0 w 870855"/>
              <a:gd name="connsiteY4" fmla="*/ 0 h 502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0855" h="502788">
                <a:moveTo>
                  <a:pt x="0" y="0"/>
                </a:moveTo>
                <a:lnTo>
                  <a:pt x="580570" y="0"/>
                </a:lnTo>
                <a:lnTo>
                  <a:pt x="870855" y="502788"/>
                </a:lnTo>
                <a:lnTo>
                  <a:pt x="290285" y="502788"/>
                </a:lnTo>
                <a:lnTo>
                  <a:pt x="0" y="0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29" name="手繪多邊形: 圖案 428">
            <a:extLst>
              <a:ext uri="{FF2B5EF4-FFF2-40B4-BE49-F238E27FC236}">
                <a16:creationId xmlns:a16="http://schemas.microsoft.com/office/drawing/2014/main" id="{37BF56CF-4755-4B1C-94E4-ABD4CE2590F1}"/>
              </a:ext>
            </a:extLst>
          </p:cNvPr>
          <p:cNvSpPr/>
          <p:nvPr>
            <p:custDataLst>
              <p:tags r:id="rId54"/>
            </p:custDataLst>
          </p:nvPr>
        </p:nvSpPr>
        <p:spPr>
          <a:xfrm>
            <a:off x="1877553" y="4363586"/>
            <a:ext cx="793074" cy="793074"/>
          </a:xfrm>
          <a:custGeom>
            <a:avLst/>
            <a:gdLst>
              <a:gd name="connsiteX0" fmla="*/ 0 w 793074"/>
              <a:gd name="connsiteY0" fmla="*/ 290286 h 793074"/>
              <a:gd name="connsiteX1" fmla="*/ 502788 w 793074"/>
              <a:gd name="connsiteY1" fmla="*/ 0 h 793074"/>
              <a:gd name="connsiteX2" fmla="*/ 793074 w 793074"/>
              <a:gd name="connsiteY2" fmla="*/ 502790 h 793074"/>
              <a:gd name="connsiteX3" fmla="*/ 290285 w 793074"/>
              <a:gd name="connsiteY3" fmla="*/ 793074 h 793074"/>
              <a:gd name="connsiteX4" fmla="*/ 0 w 793074"/>
              <a:gd name="connsiteY4" fmla="*/ 290286 h 793074"/>
              <a:gd name="connsiteX5" fmla="*/ 0 w 793074"/>
              <a:gd name="connsiteY5" fmla="*/ 290286 h 793074"/>
              <a:gd name="connsiteX0" fmla="*/ 0 w 793074"/>
              <a:gd name="connsiteY0" fmla="*/ 290286 h 793074"/>
              <a:gd name="connsiteX1" fmla="*/ 502788 w 793074"/>
              <a:gd name="connsiteY1" fmla="*/ 0 h 793074"/>
              <a:gd name="connsiteX2" fmla="*/ 793074 w 793074"/>
              <a:gd name="connsiteY2" fmla="*/ 502790 h 793074"/>
              <a:gd name="connsiteX3" fmla="*/ 290285 w 793074"/>
              <a:gd name="connsiteY3" fmla="*/ 793074 h 793074"/>
              <a:gd name="connsiteX4" fmla="*/ 0 w 793074"/>
              <a:gd name="connsiteY4" fmla="*/ 290286 h 793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3074" h="793074">
                <a:moveTo>
                  <a:pt x="0" y="290286"/>
                </a:moveTo>
                <a:lnTo>
                  <a:pt x="502788" y="0"/>
                </a:lnTo>
                <a:lnTo>
                  <a:pt x="793074" y="502790"/>
                </a:lnTo>
                <a:lnTo>
                  <a:pt x="290285" y="793074"/>
                </a:lnTo>
                <a:lnTo>
                  <a:pt x="0" y="290286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32" name="手繪多邊形: 圖案 431">
            <a:extLst>
              <a:ext uri="{FF2B5EF4-FFF2-40B4-BE49-F238E27FC236}">
                <a16:creationId xmlns:a16="http://schemas.microsoft.com/office/drawing/2014/main" id="{C4744D29-91F8-428C-843E-D2278F456593}"/>
              </a:ext>
            </a:extLst>
          </p:cNvPr>
          <p:cNvSpPr/>
          <p:nvPr>
            <p:custDataLst>
              <p:tags r:id="rId55"/>
            </p:custDataLst>
          </p:nvPr>
        </p:nvSpPr>
        <p:spPr>
          <a:xfrm>
            <a:off x="1587267" y="5156660"/>
            <a:ext cx="1083359" cy="290286"/>
          </a:xfrm>
          <a:custGeom>
            <a:avLst/>
            <a:gdLst>
              <a:gd name="connsiteX0" fmla="*/ 0 w 1083359"/>
              <a:gd name="connsiteY0" fmla="*/ 0 h 290286"/>
              <a:gd name="connsiteX1" fmla="*/ 580570 w 1083359"/>
              <a:gd name="connsiteY1" fmla="*/ 0 h 290286"/>
              <a:gd name="connsiteX2" fmla="*/ 1083359 w 1083359"/>
              <a:gd name="connsiteY2" fmla="*/ 290286 h 290286"/>
              <a:gd name="connsiteX3" fmla="*/ 502788 w 1083359"/>
              <a:gd name="connsiteY3" fmla="*/ 290285 h 290286"/>
              <a:gd name="connsiteX4" fmla="*/ 0 w 1083359"/>
              <a:gd name="connsiteY4" fmla="*/ 0 h 290286"/>
              <a:gd name="connsiteX5" fmla="*/ 0 w 1083359"/>
              <a:gd name="connsiteY5" fmla="*/ 0 h 290286"/>
              <a:gd name="connsiteX0" fmla="*/ 0 w 1083359"/>
              <a:gd name="connsiteY0" fmla="*/ 0 h 290286"/>
              <a:gd name="connsiteX1" fmla="*/ 580570 w 1083359"/>
              <a:gd name="connsiteY1" fmla="*/ 0 h 290286"/>
              <a:gd name="connsiteX2" fmla="*/ 1083359 w 1083359"/>
              <a:gd name="connsiteY2" fmla="*/ 290286 h 290286"/>
              <a:gd name="connsiteX3" fmla="*/ 502788 w 1083359"/>
              <a:gd name="connsiteY3" fmla="*/ 290285 h 290286"/>
              <a:gd name="connsiteX4" fmla="*/ 0 w 1083359"/>
              <a:gd name="connsiteY4" fmla="*/ 0 h 290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3359" h="290286">
                <a:moveTo>
                  <a:pt x="0" y="0"/>
                </a:moveTo>
                <a:lnTo>
                  <a:pt x="580570" y="0"/>
                </a:lnTo>
                <a:lnTo>
                  <a:pt x="1083359" y="290286"/>
                </a:lnTo>
                <a:lnTo>
                  <a:pt x="502788" y="290285"/>
                </a:lnTo>
                <a:lnTo>
                  <a:pt x="0" y="0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35" name="手繪多邊形: 圖案 434">
            <a:extLst>
              <a:ext uri="{FF2B5EF4-FFF2-40B4-BE49-F238E27FC236}">
                <a16:creationId xmlns:a16="http://schemas.microsoft.com/office/drawing/2014/main" id="{33C4EE64-B24D-43E2-95E3-1321E43544A9}"/>
              </a:ext>
            </a:extLst>
          </p:cNvPr>
          <p:cNvSpPr/>
          <p:nvPr>
            <p:custDataLst>
              <p:tags r:id="rId56"/>
            </p:custDataLst>
          </p:nvPr>
        </p:nvSpPr>
        <p:spPr>
          <a:xfrm>
            <a:off x="2167837" y="4866376"/>
            <a:ext cx="1005577" cy="580570"/>
          </a:xfrm>
          <a:custGeom>
            <a:avLst/>
            <a:gdLst>
              <a:gd name="connsiteX0" fmla="*/ 0 w 1005577"/>
              <a:gd name="connsiteY0" fmla="*/ 290284 h 580570"/>
              <a:gd name="connsiteX1" fmla="*/ 502789 w 1005577"/>
              <a:gd name="connsiteY1" fmla="*/ 0 h 580570"/>
              <a:gd name="connsiteX2" fmla="*/ 1005577 w 1005577"/>
              <a:gd name="connsiteY2" fmla="*/ 290285 h 580570"/>
              <a:gd name="connsiteX3" fmla="*/ 502789 w 1005577"/>
              <a:gd name="connsiteY3" fmla="*/ 580570 h 580570"/>
              <a:gd name="connsiteX4" fmla="*/ 0 w 1005577"/>
              <a:gd name="connsiteY4" fmla="*/ 290284 h 580570"/>
              <a:gd name="connsiteX5" fmla="*/ 0 w 1005577"/>
              <a:gd name="connsiteY5" fmla="*/ 290284 h 580570"/>
              <a:gd name="connsiteX0" fmla="*/ 0 w 1005577"/>
              <a:gd name="connsiteY0" fmla="*/ 290284 h 580570"/>
              <a:gd name="connsiteX1" fmla="*/ 502789 w 1005577"/>
              <a:gd name="connsiteY1" fmla="*/ 0 h 580570"/>
              <a:gd name="connsiteX2" fmla="*/ 1005577 w 1005577"/>
              <a:gd name="connsiteY2" fmla="*/ 290285 h 580570"/>
              <a:gd name="connsiteX3" fmla="*/ 502789 w 1005577"/>
              <a:gd name="connsiteY3" fmla="*/ 580570 h 580570"/>
              <a:gd name="connsiteX4" fmla="*/ 0 w 1005577"/>
              <a:gd name="connsiteY4" fmla="*/ 290284 h 580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577" h="580570">
                <a:moveTo>
                  <a:pt x="0" y="290284"/>
                </a:moveTo>
                <a:lnTo>
                  <a:pt x="502789" y="0"/>
                </a:lnTo>
                <a:lnTo>
                  <a:pt x="1005577" y="290285"/>
                </a:lnTo>
                <a:lnTo>
                  <a:pt x="502789" y="580570"/>
                </a:lnTo>
                <a:lnTo>
                  <a:pt x="0" y="290284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38" name="手繪多邊形: 圖案 437">
            <a:extLst>
              <a:ext uri="{FF2B5EF4-FFF2-40B4-BE49-F238E27FC236}">
                <a16:creationId xmlns:a16="http://schemas.microsoft.com/office/drawing/2014/main" id="{95344DF6-2997-43AF-B9E6-01C67AC4F5FC}"/>
              </a:ext>
            </a:extLst>
          </p:cNvPr>
          <p:cNvSpPr/>
          <p:nvPr>
            <p:custDataLst>
              <p:tags r:id="rId57"/>
            </p:custDataLst>
          </p:nvPr>
        </p:nvSpPr>
        <p:spPr>
          <a:xfrm>
            <a:off x="2670626" y="4363587"/>
            <a:ext cx="793075" cy="793074"/>
          </a:xfrm>
          <a:custGeom>
            <a:avLst/>
            <a:gdLst>
              <a:gd name="connsiteX0" fmla="*/ 0 w 793075"/>
              <a:gd name="connsiteY0" fmla="*/ 502789 h 793074"/>
              <a:gd name="connsiteX1" fmla="*/ 290285 w 793075"/>
              <a:gd name="connsiteY1" fmla="*/ 0 h 793074"/>
              <a:gd name="connsiteX2" fmla="*/ 793075 w 793075"/>
              <a:gd name="connsiteY2" fmla="*/ 290286 h 793074"/>
              <a:gd name="connsiteX3" fmla="*/ 502788 w 793075"/>
              <a:gd name="connsiteY3" fmla="*/ 793074 h 793074"/>
              <a:gd name="connsiteX4" fmla="*/ 0 w 793075"/>
              <a:gd name="connsiteY4" fmla="*/ 502789 h 793074"/>
              <a:gd name="connsiteX5" fmla="*/ 0 w 793075"/>
              <a:gd name="connsiteY5" fmla="*/ 502789 h 793074"/>
              <a:gd name="connsiteX0" fmla="*/ 0 w 793075"/>
              <a:gd name="connsiteY0" fmla="*/ 502789 h 793074"/>
              <a:gd name="connsiteX1" fmla="*/ 290285 w 793075"/>
              <a:gd name="connsiteY1" fmla="*/ 0 h 793074"/>
              <a:gd name="connsiteX2" fmla="*/ 793075 w 793075"/>
              <a:gd name="connsiteY2" fmla="*/ 290286 h 793074"/>
              <a:gd name="connsiteX3" fmla="*/ 502788 w 793075"/>
              <a:gd name="connsiteY3" fmla="*/ 793074 h 793074"/>
              <a:gd name="connsiteX4" fmla="*/ 0 w 793075"/>
              <a:gd name="connsiteY4" fmla="*/ 502789 h 793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3075" h="793074">
                <a:moveTo>
                  <a:pt x="0" y="502789"/>
                </a:moveTo>
                <a:lnTo>
                  <a:pt x="290285" y="0"/>
                </a:lnTo>
                <a:lnTo>
                  <a:pt x="793075" y="290286"/>
                </a:lnTo>
                <a:lnTo>
                  <a:pt x="502788" y="793074"/>
                </a:lnTo>
                <a:lnTo>
                  <a:pt x="0" y="502789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41" name="手繪多邊形: 圖案 440">
            <a:extLst>
              <a:ext uri="{FF2B5EF4-FFF2-40B4-BE49-F238E27FC236}">
                <a16:creationId xmlns:a16="http://schemas.microsoft.com/office/drawing/2014/main" id="{0AABE092-37AA-41F4-ACE6-E2947AB296F0}"/>
              </a:ext>
            </a:extLst>
          </p:cNvPr>
          <p:cNvSpPr/>
          <p:nvPr>
            <p:custDataLst>
              <p:tags r:id="rId58"/>
            </p:custDataLst>
          </p:nvPr>
        </p:nvSpPr>
        <p:spPr>
          <a:xfrm>
            <a:off x="2670627" y="5156660"/>
            <a:ext cx="1083360" cy="290286"/>
          </a:xfrm>
          <a:custGeom>
            <a:avLst/>
            <a:gdLst>
              <a:gd name="connsiteX0" fmla="*/ 0 w 1083360"/>
              <a:gd name="connsiteY0" fmla="*/ 290286 h 290286"/>
              <a:gd name="connsiteX1" fmla="*/ 502788 w 1083360"/>
              <a:gd name="connsiteY1" fmla="*/ 1 h 290286"/>
              <a:gd name="connsiteX2" fmla="*/ 1083360 w 1083360"/>
              <a:gd name="connsiteY2" fmla="*/ 0 h 290286"/>
              <a:gd name="connsiteX3" fmla="*/ 580570 w 1083360"/>
              <a:gd name="connsiteY3" fmla="*/ 290286 h 290286"/>
              <a:gd name="connsiteX4" fmla="*/ 0 w 1083360"/>
              <a:gd name="connsiteY4" fmla="*/ 290286 h 290286"/>
              <a:gd name="connsiteX5" fmla="*/ 0 w 1083360"/>
              <a:gd name="connsiteY5" fmla="*/ 290286 h 290286"/>
              <a:gd name="connsiteX0" fmla="*/ 0 w 1083360"/>
              <a:gd name="connsiteY0" fmla="*/ 290286 h 290286"/>
              <a:gd name="connsiteX1" fmla="*/ 502788 w 1083360"/>
              <a:gd name="connsiteY1" fmla="*/ 1 h 290286"/>
              <a:gd name="connsiteX2" fmla="*/ 1083360 w 1083360"/>
              <a:gd name="connsiteY2" fmla="*/ 0 h 290286"/>
              <a:gd name="connsiteX3" fmla="*/ 580570 w 1083360"/>
              <a:gd name="connsiteY3" fmla="*/ 290286 h 290286"/>
              <a:gd name="connsiteX4" fmla="*/ 0 w 1083360"/>
              <a:gd name="connsiteY4" fmla="*/ 290286 h 290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3360" h="290286">
                <a:moveTo>
                  <a:pt x="0" y="290286"/>
                </a:moveTo>
                <a:lnTo>
                  <a:pt x="502788" y="1"/>
                </a:lnTo>
                <a:lnTo>
                  <a:pt x="1083360" y="0"/>
                </a:lnTo>
                <a:lnTo>
                  <a:pt x="580570" y="290286"/>
                </a:lnTo>
                <a:lnTo>
                  <a:pt x="0" y="290286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44" name="手繪多邊形: 圖案 443">
            <a:extLst>
              <a:ext uri="{FF2B5EF4-FFF2-40B4-BE49-F238E27FC236}">
                <a16:creationId xmlns:a16="http://schemas.microsoft.com/office/drawing/2014/main" id="{25FFC49F-2297-4D0B-8B1C-EA1F03BFB23C}"/>
              </a:ext>
            </a:extLst>
          </p:cNvPr>
          <p:cNvSpPr/>
          <p:nvPr>
            <p:custDataLst>
              <p:tags r:id="rId59"/>
            </p:custDataLst>
          </p:nvPr>
        </p:nvSpPr>
        <p:spPr>
          <a:xfrm>
            <a:off x="3173415" y="4653871"/>
            <a:ext cx="870856" cy="502789"/>
          </a:xfrm>
          <a:custGeom>
            <a:avLst/>
            <a:gdLst>
              <a:gd name="connsiteX0" fmla="*/ 0 w 870856"/>
              <a:gd name="connsiteY0" fmla="*/ 502789 h 502789"/>
              <a:gd name="connsiteX1" fmla="*/ 290287 w 870856"/>
              <a:gd name="connsiteY1" fmla="*/ 1 h 502789"/>
              <a:gd name="connsiteX2" fmla="*/ 870856 w 870856"/>
              <a:gd name="connsiteY2" fmla="*/ 0 h 502789"/>
              <a:gd name="connsiteX3" fmla="*/ 580572 w 870856"/>
              <a:gd name="connsiteY3" fmla="*/ 502788 h 502789"/>
              <a:gd name="connsiteX4" fmla="*/ 0 w 870856"/>
              <a:gd name="connsiteY4" fmla="*/ 502789 h 502789"/>
              <a:gd name="connsiteX5" fmla="*/ 0 w 870856"/>
              <a:gd name="connsiteY5" fmla="*/ 502789 h 502789"/>
              <a:gd name="connsiteX0" fmla="*/ 0 w 870856"/>
              <a:gd name="connsiteY0" fmla="*/ 502789 h 502789"/>
              <a:gd name="connsiteX1" fmla="*/ 290287 w 870856"/>
              <a:gd name="connsiteY1" fmla="*/ 1 h 502789"/>
              <a:gd name="connsiteX2" fmla="*/ 870856 w 870856"/>
              <a:gd name="connsiteY2" fmla="*/ 0 h 502789"/>
              <a:gd name="connsiteX3" fmla="*/ 580572 w 870856"/>
              <a:gd name="connsiteY3" fmla="*/ 502788 h 502789"/>
              <a:gd name="connsiteX4" fmla="*/ 0 w 870856"/>
              <a:gd name="connsiteY4" fmla="*/ 502789 h 502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0856" h="502789">
                <a:moveTo>
                  <a:pt x="0" y="502789"/>
                </a:moveTo>
                <a:lnTo>
                  <a:pt x="290287" y="1"/>
                </a:lnTo>
                <a:lnTo>
                  <a:pt x="870856" y="0"/>
                </a:lnTo>
                <a:lnTo>
                  <a:pt x="580572" y="502788"/>
                </a:lnTo>
                <a:lnTo>
                  <a:pt x="0" y="502789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47" name="手繪多邊形: 圖案 446">
            <a:extLst>
              <a:ext uri="{FF2B5EF4-FFF2-40B4-BE49-F238E27FC236}">
                <a16:creationId xmlns:a16="http://schemas.microsoft.com/office/drawing/2014/main" id="{3F77BB92-401D-4677-9369-8F7075F724DC}"/>
              </a:ext>
            </a:extLst>
          </p:cNvPr>
          <p:cNvSpPr/>
          <p:nvPr>
            <p:custDataLst>
              <p:tags r:id="rId60"/>
            </p:custDataLst>
          </p:nvPr>
        </p:nvSpPr>
        <p:spPr>
          <a:xfrm>
            <a:off x="3463702" y="4073301"/>
            <a:ext cx="580572" cy="580571"/>
          </a:xfrm>
          <a:custGeom>
            <a:avLst/>
            <a:gdLst>
              <a:gd name="connsiteX0" fmla="*/ 0 w 580572"/>
              <a:gd name="connsiteY0" fmla="*/ 580571 h 580571"/>
              <a:gd name="connsiteX1" fmla="*/ 0 w 580572"/>
              <a:gd name="connsiteY1" fmla="*/ 0 h 580571"/>
              <a:gd name="connsiteX2" fmla="*/ 580572 w 580572"/>
              <a:gd name="connsiteY2" fmla="*/ 1 h 580571"/>
              <a:gd name="connsiteX3" fmla="*/ 580569 w 580572"/>
              <a:gd name="connsiteY3" fmla="*/ 580570 h 580571"/>
              <a:gd name="connsiteX4" fmla="*/ 0 w 580572"/>
              <a:gd name="connsiteY4" fmla="*/ 580571 h 580571"/>
              <a:gd name="connsiteX5" fmla="*/ 0 w 580572"/>
              <a:gd name="connsiteY5" fmla="*/ 580571 h 580571"/>
              <a:gd name="connsiteX0" fmla="*/ 0 w 580572"/>
              <a:gd name="connsiteY0" fmla="*/ 580571 h 580571"/>
              <a:gd name="connsiteX1" fmla="*/ 0 w 580572"/>
              <a:gd name="connsiteY1" fmla="*/ 0 h 580571"/>
              <a:gd name="connsiteX2" fmla="*/ 580572 w 580572"/>
              <a:gd name="connsiteY2" fmla="*/ 1 h 580571"/>
              <a:gd name="connsiteX3" fmla="*/ 580569 w 580572"/>
              <a:gd name="connsiteY3" fmla="*/ 580570 h 580571"/>
              <a:gd name="connsiteX4" fmla="*/ 0 w 580572"/>
              <a:gd name="connsiteY4" fmla="*/ 580571 h 580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0572" h="580571">
                <a:moveTo>
                  <a:pt x="0" y="580571"/>
                </a:moveTo>
                <a:lnTo>
                  <a:pt x="0" y="0"/>
                </a:lnTo>
                <a:lnTo>
                  <a:pt x="580572" y="1"/>
                </a:lnTo>
                <a:lnTo>
                  <a:pt x="580569" y="580570"/>
                </a:lnTo>
                <a:lnTo>
                  <a:pt x="0" y="580571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50" name="手繪多邊形: 圖案 449">
            <a:extLst>
              <a:ext uri="{FF2B5EF4-FFF2-40B4-BE49-F238E27FC236}">
                <a16:creationId xmlns:a16="http://schemas.microsoft.com/office/drawing/2014/main" id="{60273EF2-5634-4D80-B6A9-EE6D412A4FE6}"/>
              </a:ext>
            </a:extLst>
          </p:cNvPr>
          <p:cNvSpPr/>
          <p:nvPr>
            <p:custDataLst>
              <p:tags r:id="rId61"/>
            </p:custDataLst>
          </p:nvPr>
        </p:nvSpPr>
        <p:spPr>
          <a:xfrm>
            <a:off x="3753987" y="4363586"/>
            <a:ext cx="793076" cy="793073"/>
          </a:xfrm>
          <a:custGeom>
            <a:avLst/>
            <a:gdLst>
              <a:gd name="connsiteX0" fmla="*/ 0 w 793076"/>
              <a:gd name="connsiteY0" fmla="*/ 793073 h 793073"/>
              <a:gd name="connsiteX1" fmla="*/ 290284 w 793076"/>
              <a:gd name="connsiteY1" fmla="*/ 290285 h 793073"/>
              <a:gd name="connsiteX2" fmla="*/ 793076 w 793076"/>
              <a:gd name="connsiteY2" fmla="*/ 0 h 793073"/>
              <a:gd name="connsiteX3" fmla="*/ 502788 w 793076"/>
              <a:gd name="connsiteY3" fmla="*/ 502788 h 793073"/>
              <a:gd name="connsiteX4" fmla="*/ 0 w 793076"/>
              <a:gd name="connsiteY4" fmla="*/ 793073 h 793073"/>
              <a:gd name="connsiteX5" fmla="*/ 0 w 793076"/>
              <a:gd name="connsiteY5" fmla="*/ 793073 h 793073"/>
              <a:gd name="connsiteX0" fmla="*/ 0 w 793076"/>
              <a:gd name="connsiteY0" fmla="*/ 793073 h 793073"/>
              <a:gd name="connsiteX1" fmla="*/ 290284 w 793076"/>
              <a:gd name="connsiteY1" fmla="*/ 290285 h 793073"/>
              <a:gd name="connsiteX2" fmla="*/ 793076 w 793076"/>
              <a:gd name="connsiteY2" fmla="*/ 0 h 793073"/>
              <a:gd name="connsiteX3" fmla="*/ 502788 w 793076"/>
              <a:gd name="connsiteY3" fmla="*/ 502788 h 793073"/>
              <a:gd name="connsiteX4" fmla="*/ 0 w 793076"/>
              <a:gd name="connsiteY4" fmla="*/ 793073 h 793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3076" h="793073">
                <a:moveTo>
                  <a:pt x="0" y="793073"/>
                </a:moveTo>
                <a:lnTo>
                  <a:pt x="290284" y="290285"/>
                </a:lnTo>
                <a:lnTo>
                  <a:pt x="793076" y="0"/>
                </a:lnTo>
                <a:lnTo>
                  <a:pt x="502788" y="502788"/>
                </a:lnTo>
                <a:lnTo>
                  <a:pt x="0" y="793073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60" name="手繪多邊形: 圖案 359">
            <a:extLst>
              <a:ext uri="{FF2B5EF4-FFF2-40B4-BE49-F238E27FC236}">
                <a16:creationId xmlns:a16="http://schemas.microsoft.com/office/drawing/2014/main" id="{D93C8457-2E4A-4007-8A21-67B47768B99D}"/>
              </a:ext>
            </a:extLst>
          </p:cNvPr>
          <p:cNvSpPr/>
          <p:nvPr>
            <p:custDataLst>
              <p:tags r:id="rId62"/>
            </p:custDataLst>
          </p:nvPr>
        </p:nvSpPr>
        <p:spPr>
          <a:xfrm>
            <a:off x="503909" y="1113506"/>
            <a:ext cx="4333440" cy="4333439"/>
          </a:xfrm>
          <a:custGeom>
            <a:avLst/>
            <a:gdLst>
              <a:gd name="connsiteX0" fmla="*/ 2747290 w 4333440"/>
              <a:gd name="connsiteY0" fmla="*/ 0 h 4333439"/>
              <a:gd name="connsiteX1" fmla="*/ 2166718 w 4333440"/>
              <a:gd name="connsiteY1" fmla="*/ 0 h 4333439"/>
              <a:gd name="connsiteX2" fmla="*/ 1586147 w 4333440"/>
              <a:gd name="connsiteY2" fmla="*/ 0 h 4333439"/>
              <a:gd name="connsiteX3" fmla="*/ 1083359 w 4333440"/>
              <a:gd name="connsiteY3" fmla="*/ 290285 h 4333439"/>
              <a:gd name="connsiteX4" fmla="*/ 580570 w 4333440"/>
              <a:gd name="connsiteY4" fmla="*/ 580570 h 4333439"/>
              <a:gd name="connsiteX5" fmla="*/ 290286 w 4333440"/>
              <a:gd name="connsiteY5" fmla="*/ 1083361 h 4333439"/>
              <a:gd name="connsiteX6" fmla="*/ 0 w 4333440"/>
              <a:gd name="connsiteY6" fmla="*/ 1586148 h 4333439"/>
              <a:gd name="connsiteX7" fmla="*/ 1 w 4333440"/>
              <a:gd name="connsiteY7" fmla="*/ 2166721 h 4333439"/>
              <a:gd name="connsiteX8" fmla="*/ 1 w 4333440"/>
              <a:gd name="connsiteY8" fmla="*/ 2747291 h 4333439"/>
              <a:gd name="connsiteX9" fmla="*/ 290286 w 4333440"/>
              <a:gd name="connsiteY9" fmla="*/ 3250080 h 4333439"/>
              <a:gd name="connsiteX10" fmla="*/ 580570 w 4333440"/>
              <a:gd name="connsiteY10" fmla="*/ 3752868 h 4333439"/>
              <a:gd name="connsiteX11" fmla="*/ 1083359 w 4333440"/>
              <a:gd name="connsiteY11" fmla="*/ 4043153 h 4333439"/>
              <a:gd name="connsiteX12" fmla="*/ 1586147 w 4333440"/>
              <a:gd name="connsiteY12" fmla="*/ 4333438 h 4333439"/>
              <a:gd name="connsiteX13" fmla="*/ 2166718 w 4333440"/>
              <a:gd name="connsiteY13" fmla="*/ 4333439 h 4333439"/>
              <a:gd name="connsiteX14" fmla="*/ 2747288 w 4333440"/>
              <a:gd name="connsiteY14" fmla="*/ 4333439 h 4333439"/>
              <a:gd name="connsiteX15" fmla="*/ 3250078 w 4333440"/>
              <a:gd name="connsiteY15" fmla="*/ 4043153 h 4333439"/>
              <a:gd name="connsiteX16" fmla="*/ 3752866 w 4333440"/>
              <a:gd name="connsiteY16" fmla="*/ 3752868 h 4333439"/>
              <a:gd name="connsiteX17" fmla="*/ 4043154 w 4333440"/>
              <a:gd name="connsiteY17" fmla="*/ 3250080 h 4333439"/>
              <a:gd name="connsiteX18" fmla="*/ 4333440 w 4333440"/>
              <a:gd name="connsiteY18" fmla="*/ 2747294 h 4333439"/>
              <a:gd name="connsiteX19" fmla="*/ 4333440 w 4333440"/>
              <a:gd name="connsiteY19" fmla="*/ 2166722 h 4333439"/>
              <a:gd name="connsiteX20" fmla="*/ 4333440 w 4333440"/>
              <a:gd name="connsiteY20" fmla="*/ 1586151 h 4333439"/>
              <a:gd name="connsiteX21" fmla="*/ 4043155 w 4333440"/>
              <a:gd name="connsiteY21" fmla="*/ 1083361 h 4333439"/>
              <a:gd name="connsiteX22" fmla="*/ 3752869 w 4333440"/>
              <a:gd name="connsiteY22" fmla="*/ 580571 h 4333439"/>
              <a:gd name="connsiteX23" fmla="*/ 3250080 w 4333440"/>
              <a:gd name="connsiteY23" fmla="*/ 290286 h 4333439"/>
              <a:gd name="connsiteX24" fmla="*/ 2747290 w 4333440"/>
              <a:gd name="connsiteY24" fmla="*/ 0 h 4333439"/>
              <a:gd name="connsiteX25" fmla="*/ 2747290 w 4333440"/>
              <a:gd name="connsiteY25" fmla="*/ 0 h 4333439"/>
              <a:gd name="connsiteX0" fmla="*/ 2747290 w 4333440"/>
              <a:gd name="connsiteY0" fmla="*/ 0 h 4333439"/>
              <a:gd name="connsiteX1" fmla="*/ 2166718 w 4333440"/>
              <a:gd name="connsiteY1" fmla="*/ 0 h 4333439"/>
              <a:gd name="connsiteX2" fmla="*/ 1586147 w 4333440"/>
              <a:gd name="connsiteY2" fmla="*/ 0 h 4333439"/>
              <a:gd name="connsiteX3" fmla="*/ 1083359 w 4333440"/>
              <a:gd name="connsiteY3" fmla="*/ 290285 h 4333439"/>
              <a:gd name="connsiteX4" fmla="*/ 580570 w 4333440"/>
              <a:gd name="connsiteY4" fmla="*/ 580570 h 4333439"/>
              <a:gd name="connsiteX5" fmla="*/ 290286 w 4333440"/>
              <a:gd name="connsiteY5" fmla="*/ 1083361 h 4333439"/>
              <a:gd name="connsiteX6" fmla="*/ 0 w 4333440"/>
              <a:gd name="connsiteY6" fmla="*/ 1586148 h 4333439"/>
              <a:gd name="connsiteX7" fmla="*/ 1 w 4333440"/>
              <a:gd name="connsiteY7" fmla="*/ 2166721 h 4333439"/>
              <a:gd name="connsiteX8" fmla="*/ 1 w 4333440"/>
              <a:gd name="connsiteY8" fmla="*/ 2747291 h 4333439"/>
              <a:gd name="connsiteX9" fmla="*/ 290286 w 4333440"/>
              <a:gd name="connsiteY9" fmla="*/ 3250080 h 4333439"/>
              <a:gd name="connsiteX10" fmla="*/ 580570 w 4333440"/>
              <a:gd name="connsiteY10" fmla="*/ 3752868 h 4333439"/>
              <a:gd name="connsiteX11" fmla="*/ 1083359 w 4333440"/>
              <a:gd name="connsiteY11" fmla="*/ 4043153 h 4333439"/>
              <a:gd name="connsiteX12" fmla="*/ 1586147 w 4333440"/>
              <a:gd name="connsiteY12" fmla="*/ 4333438 h 4333439"/>
              <a:gd name="connsiteX13" fmla="*/ 2166718 w 4333440"/>
              <a:gd name="connsiteY13" fmla="*/ 4333439 h 4333439"/>
              <a:gd name="connsiteX14" fmla="*/ 2747288 w 4333440"/>
              <a:gd name="connsiteY14" fmla="*/ 4333439 h 4333439"/>
              <a:gd name="connsiteX15" fmla="*/ 3250078 w 4333440"/>
              <a:gd name="connsiteY15" fmla="*/ 4043153 h 4333439"/>
              <a:gd name="connsiteX16" fmla="*/ 3752866 w 4333440"/>
              <a:gd name="connsiteY16" fmla="*/ 3752868 h 4333439"/>
              <a:gd name="connsiteX17" fmla="*/ 4043154 w 4333440"/>
              <a:gd name="connsiteY17" fmla="*/ 3250080 h 4333439"/>
              <a:gd name="connsiteX18" fmla="*/ 4333440 w 4333440"/>
              <a:gd name="connsiteY18" fmla="*/ 2747294 h 4333439"/>
              <a:gd name="connsiteX19" fmla="*/ 4333440 w 4333440"/>
              <a:gd name="connsiteY19" fmla="*/ 2166722 h 4333439"/>
              <a:gd name="connsiteX20" fmla="*/ 4333440 w 4333440"/>
              <a:gd name="connsiteY20" fmla="*/ 1586151 h 4333439"/>
              <a:gd name="connsiteX21" fmla="*/ 4043155 w 4333440"/>
              <a:gd name="connsiteY21" fmla="*/ 1083361 h 4333439"/>
              <a:gd name="connsiteX22" fmla="*/ 3752869 w 4333440"/>
              <a:gd name="connsiteY22" fmla="*/ 580571 h 4333439"/>
              <a:gd name="connsiteX23" fmla="*/ 3250080 w 4333440"/>
              <a:gd name="connsiteY23" fmla="*/ 290286 h 4333439"/>
              <a:gd name="connsiteX24" fmla="*/ 2747290 w 4333440"/>
              <a:gd name="connsiteY24" fmla="*/ 0 h 4333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333440" h="4333439">
                <a:moveTo>
                  <a:pt x="2747290" y="0"/>
                </a:moveTo>
                <a:lnTo>
                  <a:pt x="2166718" y="0"/>
                </a:lnTo>
                <a:lnTo>
                  <a:pt x="1586147" y="0"/>
                </a:lnTo>
                <a:lnTo>
                  <a:pt x="1083359" y="290285"/>
                </a:lnTo>
                <a:lnTo>
                  <a:pt x="580570" y="580570"/>
                </a:lnTo>
                <a:lnTo>
                  <a:pt x="290286" y="1083361"/>
                </a:lnTo>
                <a:lnTo>
                  <a:pt x="0" y="1586148"/>
                </a:lnTo>
                <a:lnTo>
                  <a:pt x="1" y="2166721"/>
                </a:lnTo>
                <a:lnTo>
                  <a:pt x="1" y="2747291"/>
                </a:lnTo>
                <a:lnTo>
                  <a:pt x="290286" y="3250080"/>
                </a:lnTo>
                <a:lnTo>
                  <a:pt x="580570" y="3752868"/>
                </a:lnTo>
                <a:lnTo>
                  <a:pt x="1083359" y="4043153"/>
                </a:lnTo>
                <a:lnTo>
                  <a:pt x="1586147" y="4333438"/>
                </a:lnTo>
                <a:lnTo>
                  <a:pt x="2166718" y="4333439"/>
                </a:lnTo>
                <a:lnTo>
                  <a:pt x="2747288" y="4333439"/>
                </a:lnTo>
                <a:lnTo>
                  <a:pt x="3250078" y="4043153"/>
                </a:lnTo>
                <a:lnTo>
                  <a:pt x="3752866" y="3752868"/>
                </a:lnTo>
                <a:lnTo>
                  <a:pt x="4043154" y="3250080"/>
                </a:lnTo>
                <a:lnTo>
                  <a:pt x="4333440" y="2747294"/>
                </a:lnTo>
                <a:lnTo>
                  <a:pt x="4333440" y="2166722"/>
                </a:lnTo>
                <a:lnTo>
                  <a:pt x="4333440" y="1586151"/>
                </a:lnTo>
                <a:lnTo>
                  <a:pt x="4043155" y="1083361"/>
                </a:lnTo>
                <a:lnTo>
                  <a:pt x="3752869" y="580571"/>
                </a:lnTo>
                <a:lnTo>
                  <a:pt x="3250080" y="290286"/>
                </a:lnTo>
                <a:lnTo>
                  <a:pt x="2747290" y="0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11080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6AFC013-AC32-4C96-BFCC-F0BABE37F6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zh-CN" sz="4000" kern="100" spc="15" dirty="0">
                <a:solidFill>
                  <a:srgbClr val="202124"/>
                </a:solidFill>
                <a:effectLst/>
                <a:latin typeface="新細明體" panose="02020500000000000000" pitchFamily="18" charset="-120"/>
                <a:ea typeface="DengXian" panose="02010600030101010101" pitchFamily="2" charset="-122"/>
              </a:rPr>
            </a:br>
            <a:r>
              <a:rPr lang="zh-TW" altLang="en-US" sz="4000" kern="100" spc="15" dirty="0">
                <a:solidFill>
                  <a:srgbClr val="202124"/>
                </a:solidFill>
                <a:effectLst/>
                <a:latin typeface="新細明體" panose="02020500000000000000" pitchFamily="18" charset="-120"/>
                <a:ea typeface="DengXian" panose="02010600030101010101" pitchFamily="2" charset="-122"/>
              </a:rPr>
              <a:t>圓蘊藏的結構</a:t>
            </a:r>
            <a:endParaRPr lang="zh-TW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920BF5C2-6E42-46A3-B98D-BFDDBD4960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0505" y="3602038"/>
            <a:ext cx="4867421" cy="2192972"/>
          </a:xfrm>
        </p:spPr>
        <p:txBody>
          <a:bodyPr>
            <a:normAutofit/>
          </a:bodyPr>
          <a:lstStyle/>
          <a:p>
            <a:r>
              <a:rPr lang="zh-CN" altLang="zh-TW" sz="2400" kern="1200" dirty="0">
                <a:solidFill>
                  <a:schemeClr val="tx1"/>
                </a:solidFill>
                <a:effectLst/>
                <a:latin typeface="+mn-ea"/>
                <a:ea typeface="+mn-ea"/>
              </a:rPr>
              <a:t>幾何變換、圓、圓上點、放射線、圓對稱。</a:t>
            </a:r>
            <a:endParaRPr lang="zh-TW" altLang="zh-TW" sz="2400" kern="100" dirty="0">
              <a:solidFill>
                <a:schemeClr val="tx1"/>
              </a:solidFill>
              <a:effectLst/>
              <a:latin typeface="+mn-ea"/>
              <a:ea typeface="+mn-ea"/>
            </a:endParaRPr>
          </a:p>
          <a:p>
            <a:endParaRPr lang="zh-CN" altLang="en-US" dirty="0"/>
          </a:p>
        </p:txBody>
      </p:sp>
      <p:grpSp>
        <p:nvGrpSpPr>
          <p:cNvPr id="6" name="群組 4">
            <a:extLst>
              <a:ext uri="{FF2B5EF4-FFF2-40B4-BE49-F238E27FC236}">
                <a16:creationId xmlns:a16="http://schemas.microsoft.com/office/drawing/2014/main" id="{21C3DCCA-CB7B-40E9-9424-99D5874D69CE}"/>
              </a:ext>
            </a:extLst>
          </p:cNvPr>
          <p:cNvGrpSpPr/>
          <p:nvPr/>
        </p:nvGrpSpPr>
        <p:grpSpPr>
          <a:xfrm>
            <a:off x="7985522" y="1331434"/>
            <a:ext cx="1964109" cy="1317873"/>
            <a:chOff x="6290370" y="3140968"/>
            <a:chExt cx="2973982" cy="1995475"/>
          </a:xfrm>
        </p:grpSpPr>
        <p:grpSp>
          <p:nvGrpSpPr>
            <p:cNvPr id="7" name="群組 5">
              <a:extLst>
                <a:ext uri="{FF2B5EF4-FFF2-40B4-BE49-F238E27FC236}">
                  <a16:creationId xmlns:a16="http://schemas.microsoft.com/office/drawing/2014/main" id="{B2D4A965-4605-4A4D-8C03-B832866E601F}"/>
                </a:ext>
              </a:extLst>
            </p:cNvPr>
            <p:cNvGrpSpPr/>
            <p:nvPr/>
          </p:nvGrpSpPr>
          <p:grpSpPr>
            <a:xfrm>
              <a:off x="6960096" y="4077072"/>
              <a:ext cx="1656184" cy="683504"/>
              <a:chOff x="6885003" y="3290424"/>
              <a:chExt cx="2902444" cy="1197834"/>
            </a:xfrm>
          </p:grpSpPr>
          <p:grpSp>
            <p:nvGrpSpPr>
              <p:cNvPr id="11" name="群組 9">
                <a:extLst>
                  <a:ext uri="{FF2B5EF4-FFF2-40B4-BE49-F238E27FC236}">
                    <a16:creationId xmlns:a16="http://schemas.microsoft.com/office/drawing/2014/main" id="{B3F4BBED-D525-4B08-9A01-AEDEFB58F861}"/>
                  </a:ext>
                </a:extLst>
              </p:cNvPr>
              <p:cNvGrpSpPr/>
              <p:nvPr/>
            </p:nvGrpSpPr>
            <p:grpSpPr>
              <a:xfrm>
                <a:off x="8589613" y="3290424"/>
                <a:ext cx="1197834" cy="1197834"/>
                <a:chOff x="8904312" y="3789040"/>
                <a:chExt cx="1872208" cy="1872208"/>
              </a:xfrm>
            </p:grpSpPr>
            <p:sp>
              <p:nvSpPr>
                <p:cNvPr id="16" name="橢圓 14">
                  <a:extLst>
                    <a:ext uri="{FF2B5EF4-FFF2-40B4-BE49-F238E27FC236}">
                      <a16:creationId xmlns:a16="http://schemas.microsoft.com/office/drawing/2014/main" id="{9B077618-0966-4BF6-9DF6-B3611060D0FB}"/>
                    </a:ext>
                  </a:extLst>
                </p:cNvPr>
                <p:cNvSpPr/>
                <p:nvPr/>
              </p:nvSpPr>
              <p:spPr bwMode="auto">
                <a:xfrm>
                  <a:off x="8904312" y="3789040"/>
                  <a:ext cx="1872208" cy="1872208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TW" altLang="en-US" sz="1800">
                    <a:latin typeface="微軟正黑體" pitchFamily="34" charset="-120"/>
                    <a:ea typeface="微軟正黑體" pitchFamily="34" charset="-120"/>
                  </a:endParaRPr>
                </a:p>
              </p:txBody>
            </p:sp>
            <p:sp>
              <p:nvSpPr>
                <p:cNvPr id="17" name="橢圓 15">
                  <a:extLst>
                    <a:ext uri="{FF2B5EF4-FFF2-40B4-BE49-F238E27FC236}">
                      <a16:creationId xmlns:a16="http://schemas.microsoft.com/office/drawing/2014/main" id="{7943F7A7-F662-410C-9BCE-93D01F00E8D0}"/>
                    </a:ext>
                  </a:extLst>
                </p:cNvPr>
                <p:cNvSpPr/>
                <p:nvPr/>
              </p:nvSpPr>
              <p:spPr bwMode="auto">
                <a:xfrm>
                  <a:off x="9048328" y="3933056"/>
                  <a:ext cx="936104" cy="936104"/>
                </a:xfrm>
                <a:prstGeom prst="ellipse">
                  <a:avLst/>
                </a:prstGeom>
                <a:solidFill>
                  <a:srgbClr val="000000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TW" altLang="en-US" sz="1800">
                    <a:latin typeface="微軟正黑體" pitchFamily="34" charset="-120"/>
                    <a:ea typeface="微軟正黑體" pitchFamily="34" charset="-120"/>
                  </a:endParaRPr>
                </a:p>
              </p:txBody>
            </p:sp>
            <p:sp>
              <p:nvSpPr>
                <p:cNvPr id="18" name="橢圓 16">
                  <a:extLst>
                    <a:ext uri="{FF2B5EF4-FFF2-40B4-BE49-F238E27FC236}">
                      <a16:creationId xmlns:a16="http://schemas.microsoft.com/office/drawing/2014/main" id="{A074BBA2-B2E3-4243-A7B9-728EEFCCFAAD}"/>
                    </a:ext>
                  </a:extLst>
                </p:cNvPr>
                <p:cNvSpPr/>
                <p:nvPr/>
              </p:nvSpPr>
              <p:spPr bwMode="auto">
                <a:xfrm>
                  <a:off x="9624392" y="4221088"/>
                  <a:ext cx="288032" cy="288032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TW" altLang="en-US" sz="1800">
                    <a:latin typeface="微軟正黑體" pitchFamily="34" charset="-120"/>
                    <a:ea typeface="微軟正黑體" pitchFamily="34" charset="-120"/>
                  </a:endParaRPr>
                </a:p>
              </p:txBody>
            </p:sp>
          </p:grpSp>
          <p:grpSp>
            <p:nvGrpSpPr>
              <p:cNvPr id="12" name="群組 10">
                <a:extLst>
                  <a:ext uri="{FF2B5EF4-FFF2-40B4-BE49-F238E27FC236}">
                    <a16:creationId xmlns:a16="http://schemas.microsoft.com/office/drawing/2014/main" id="{11A0F0E6-6762-4A3B-8431-E2D7982BBC26}"/>
                  </a:ext>
                </a:extLst>
              </p:cNvPr>
              <p:cNvGrpSpPr/>
              <p:nvPr/>
            </p:nvGrpSpPr>
            <p:grpSpPr>
              <a:xfrm flipH="1">
                <a:off x="6885003" y="3290424"/>
                <a:ext cx="1197834" cy="1197834"/>
                <a:chOff x="8904312" y="3789040"/>
                <a:chExt cx="1872208" cy="1872208"/>
              </a:xfrm>
            </p:grpSpPr>
            <p:sp>
              <p:nvSpPr>
                <p:cNvPr id="13" name="橢圓 11">
                  <a:extLst>
                    <a:ext uri="{FF2B5EF4-FFF2-40B4-BE49-F238E27FC236}">
                      <a16:creationId xmlns:a16="http://schemas.microsoft.com/office/drawing/2014/main" id="{DEF445DA-7824-4799-AF3F-8061AB8557A6}"/>
                    </a:ext>
                  </a:extLst>
                </p:cNvPr>
                <p:cNvSpPr/>
                <p:nvPr/>
              </p:nvSpPr>
              <p:spPr bwMode="auto">
                <a:xfrm>
                  <a:off x="8904312" y="3789040"/>
                  <a:ext cx="1872208" cy="1872208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TW" altLang="en-US" sz="1800">
                    <a:latin typeface="微軟正黑體" pitchFamily="34" charset="-120"/>
                    <a:ea typeface="微軟正黑體" pitchFamily="34" charset="-120"/>
                  </a:endParaRPr>
                </a:p>
              </p:txBody>
            </p:sp>
            <p:sp>
              <p:nvSpPr>
                <p:cNvPr id="14" name="橢圓 12">
                  <a:extLst>
                    <a:ext uri="{FF2B5EF4-FFF2-40B4-BE49-F238E27FC236}">
                      <a16:creationId xmlns:a16="http://schemas.microsoft.com/office/drawing/2014/main" id="{71752AAD-D73C-440B-A43E-B66F6B7436D7}"/>
                    </a:ext>
                  </a:extLst>
                </p:cNvPr>
                <p:cNvSpPr/>
                <p:nvPr/>
              </p:nvSpPr>
              <p:spPr bwMode="auto">
                <a:xfrm>
                  <a:off x="9048328" y="3933056"/>
                  <a:ext cx="936104" cy="936104"/>
                </a:xfrm>
                <a:prstGeom prst="ellipse">
                  <a:avLst/>
                </a:prstGeom>
                <a:solidFill>
                  <a:srgbClr val="000000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TW" altLang="en-US" sz="1800">
                    <a:latin typeface="微軟正黑體" pitchFamily="34" charset="-120"/>
                    <a:ea typeface="微軟正黑體" pitchFamily="34" charset="-120"/>
                  </a:endParaRPr>
                </a:p>
              </p:txBody>
            </p:sp>
            <p:sp>
              <p:nvSpPr>
                <p:cNvPr id="15" name="橢圓 13">
                  <a:extLst>
                    <a:ext uri="{FF2B5EF4-FFF2-40B4-BE49-F238E27FC236}">
                      <a16:creationId xmlns:a16="http://schemas.microsoft.com/office/drawing/2014/main" id="{A99EEF79-65D3-47E0-B7C6-41B2BBCD9A41}"/>
                    </a:ext>
                  </a:extLst>
                </p:cNvPr>
                <p:cNvSpPr/>
                <p:nvPr/>
              </p:nvSpPr>
              <p:spPr bwMode="auto">
                <a:xfrm>
                  <a:off x="9624392" y="4221088"/>
                  <a:ext cx="288032" cy="288032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TW" altLang="en-US" sz="1800">
                    <a:latin typeface="微軟正黑體" pitchFamily="34" charset="-120"/>
                    <a:ea typeface="微軟正黑體" pitchFamily="34" charset="-120"/>
                  </a:endParaRPr>
                </a:p>
              </p:txBody>
            </p:sp>
          </p:grpSp>
        </p:grpSp>
        <p:grpSp>
          <p:nvGrpSpPr>
            <p:cNvPr id="8" name="群組 6">
              <a:extLst>
                <a:ext uri="{FF2B5EF4-FFF2-40B4-BE49-F238E27FC236}">
                  <a16:creationId xmlns:a16="http://schemas.microsoft.com/office/drawing/2014/main" id="{0977FEC4-A405-4EED-817C-BBA8BAD020AA}"/>
                </a:ext>
              </a:extLst>
            </p:cNvPr>
            <p:cNvGrpSpPr/>
            <p:nvPr/>
          </p:nvGrpSpPr>
          <p:grpSpPr>
            <a:xfrm>
              <a:off x="6290370" y="3140968"/>
              <a:ext cx="2973982" cy="1995475"/>
              <a:chOff x="5787596" y="2996952"/>
              <a:chExt cx="2210594" cy="1995475"/>
            </a:xfrm>
          </p:grpSpPr>
          <p:sp>
            <p:nvSpPr>
              <p:cNvPr id="9" name="手繪多邊形 7">
                <a:extLst>
                  <a:ext uri="{FF2B5EF4-FFF2-40B4-BE49-F238E27FC236}">
                    <a16:creationId xmlns:a16="http://schemas.microsoft.com/office/drawing/2014/main" id="{DDC42696-A054-419F-A67E-179768EFD206}"/>
                  </a:ext>
                </a:extLst>
              </p:cNvPr>
              <p:cNvSpPr/>
              <p:nvPr/>
            </p:nvSpPr>
            <p:spPr bwMode="auto">
              <a:xfrm>
                <a:off x="6888088" y="2996952"/>
                <a:ext cx="1110102" cy="1993176"/>
              </a:xfrm>
              <a:custGeom>
                <a:avLst/>
                <a:gdLst>
                  <a:gd name="connsiteX0" fmla="*/ 0 w 1105132"/>
                  <a:gd name="connsiteY0" fmla="*/ 1993176 h 1993176"/>
                  <a:gd name="connsiteX1" fmla="*/ 220717 w 1105132"/>
                  <a:gd name="connsiteY1" fmla="*/ 1015714 h 1993176"/>
                  <a:gd name="connsiteX2" fmla="*/ 1103586 w 1105132"/>
                  <a:gd name="connsiteY2" fmla="*/ 6721 h 1993176"/>
                  <a:gd name="connsiteX3" fmla="*/ 425669 w 1105132"/>
                  <a:gd name="connsiteY3" fmla="*/ 605811 h 1993176"/>
                  <a:gd name="connsiteX4" fmla="*/ 78827 w 1105132"/>
                  <a:gd name="connsiteY4" fmla="*/ 1189135 h 1993176"/>
                  <a:gd name="connsiteX5" fmla="*/ 47296 w 1105132"/>
                  <a:gd name="connsiteY5" fmla="*/ 1867052 h 1993176"/>
                  <a:gd name="connsiteX0" fmla="*/ 0 w 1105132"/>
                  <a:gd name="connsiteY0" fmla="*/ 1993176 h 1993176"/>
                  <a:gd name="connsiteX1" fmla="*/ 220717 w 1105132"/>
                  <a:gd name="connsiteY1" fmla="*/ 1015714 h 1993176"/>
                  <a:gd name="connsiteX2" fmla="*/ 1103586 w 1105132"/>
                  <a:gd name="connsiteY2" fmla="*/ 6721 h 1993176"/>
                  <a:gd name="connsiteX3" fmla="*/ 425669 w 1105132"/>
                  <a:gd name="connsiteY3" fmla="*/ 605811 h 1993176"/>
                  <a:gd name="connsiteX4" fmla="*/ 78827 w 1105132"/>
                  <a:gd name="connsiteY4" fmla="*/ 1189135 h 1993176"/>
                  <a:gd name="connsiteX5" fmla="*/ 13958 w 1105132"/>
                  <a:gd name="connsiteY5" fmla="*/ 1986114 h 1993176"/>
                  <a:gd name="connsiteX0" fmla="*/ 4970 w 1110102"/>
                  <a:gd name="connsiteY0" fmla="*/ 1993176 h 1993176"/>
                  <a:gd name="connsiteX1" fmla="*/ 225687 w 1110102"/>
                  <a:gd name="connsiteY1" fmla="*/ 1015714 h 1993176"/>
                  <a:gd name="connsiteX2" fmla="*/ 1108556 w 1110102"/>
                  <a:gd name="connsiteY2" fmla="*/ 6721 h 1993176"/>
                  <a:gd name="connsiteX3" fmla="*/ 430639 w 1110102"/>
                  <a:gd name="connsiteY3" fmla="*/ 605811 h 1993176"/>
                  <a:gd name="connsiteX4" fmla="*/ 83797 w 1110102"/>
                  <a:gd name="connsiteY4" fmla="*/ 1189135 h 1993176"/>
                  <a:gd name="connsiteX5" fmla="*/ 4640 w 1110102"/>
                  <a:gd name="connsiteY5" fmla="*/ 1990877 h 1993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10102" h="1993176">
                    <a:moveTo>
                      <a:pt x="4970" y="1993176"/>
                    </a:moveTo>
                    <a:cubicBezTo>
                      <a:pt x="23363" y="1669983"/>
                      <a:pt x="41756" y="1346790"/>
                      <a:pt x="225687" y="1015714"/>
                    </a:cubicBezTo>
                    <a:cubicBezTo>
                      <a:pt x="409618" y="684638"/>
                      <a:pt x="1074397" y="75038"/>
                      <a:pt x="1108556" y="6721"/>
                    </a:cubicBezTo>
                    <a:cubicBezTo>
                      <a:pt x="1142715" y="-61596"/>
                      <a:pt x="601432" y="408742"/>
                      <a:pt x="430639" y="605811"/>
                    </a:cubicBezTo>
                    <a:cubicBezTo>
                      <a:pt x="259846" y="802880"/>
                      <a:pt x="154797" y="958291"/>
                      <a:pt x="83797" y="1189135"/>
                    </a:cubicBezTo>
                    <a:cubicBezTo>
                      <a:pt x="12797" y="1419979"/>
                      <a:pt x="-11126" y="1757022"/>
                      <a:pt x="4640" y="1990877"/>
                    </a:cubicBezTo>
                  </a:path>
                </a:pathLst>
              </a:custGeom>
              <a:solidFill>
                <a:srgbClr val="000000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" name="手繪多邊形 8">
                <a:extLst>
                  <a:ext uri="{FF2B5EF4-FFF2-40B4-BE49-F238E27FC236}">
                    <a16:creationId xmlns:a16="http://schemas.microsoft.com/office/drawing/2014/main" id="{D2DA8E09-24CF-4387-9737-A0AEE9C2A693}"/>
                  </a:ext>
                </a:extLst>
              </p:cNvPr>
              <p:cNvSpPr/>
              <p:nvPr/>
            </p:nvSpPr>
            <p:spPr bwMode="auto">
              <a:xfrm flipH="1">
                <a:off x="5787596" y="2999251"/>
                <a:ext cx="1110102" cy="1993176"/>
              </a:xfrm>
              <a:custGeom>
                <a:avLst/>
                <a:gdLst>
                  <a:gd name="connsiteX0" fmla="*/ 0 w 1105132"/>
                  <a:gd name="connsiteY0" fmla="*/ 1993176 h 1993176"/>
                  <a:gd name="connsiteX1" fmla="*/ 220717 w 1105132"/>
                  <a:gd name="connsiteY1" fmla="*/ 1015714 h 1993176"/>
                  <a:gd name="connsiteX2" fmla="*/ 1103586 w 1105132"/>
                  <a:gd name="connsiteY2" fmla="*/ 6721 h 1993176"/>
                  <a:gd name="connsiteX3" fmla="*/ 425669 w 1105132"/>
                  <a:gd name="connsiteY3" fmla="*/ 605811 h 1993176"/>
                  <a:gd name="connsiteX4" fmla="*/ 78827 w 1105132"/>
                  <a:gd name="connsiteY4" fmla="*/ 1189135 h 1993176"/>
                  <a:gd name="connsiteX5" fmla="*/ 47296 w 1105132"/>
                  <a:gd name="connsiteY5" fmla="*/ 1867052 h 1993176"/>
                  <a:gd name="connsiteX0" fmla="*/ 0 w 1105132"/>
                  <a:gd name="connsiteY0" fmla="*/ 1993176 h 1993176"/>
                  <a:gd name="connsiteX1" fmla="*/ 220717 w 1105132"/>
                  <a:gd name="connsiteY1" fmla="*/ 1015714 h 1993176"/>
                  <a:gd name="connsiteX2" fmla="*/ 1103586 w 1105132"/>
                  <a:gd name="connsiteY2" fmla="*/ 6721 h 1993176"/>
                  <a:gd name="connsiteX3" fmla="*/ 425669 w 1105132"/>
                  <a:gd name="connsiteY3" fmla="*/ 605811 h 1993176"/>
                  <a:gd name="connsiteX4" fmla="*/ 78827 w 1105132"/>
                  <a:gd name="connsiteY4" fmla="*/ 1189135 h 1993176"/>
                  <a:gd name="connsiteX5" fmla="*/ 13958 w 1105132"/>
                  <a:gd name="connsiteY5" fmla="*/ 1986114 h 1993176"/>
                  <a:gd name="connsiteX0" fmla="*/ 4970 w 1110102"/>
                  <a:gd name="connsiteY0" fmla="*/ 1993176 h 1993176"/>
                  <a:gd name="connsiteX1" fmla="*/ 225687 w 1110102"/>
                  <a:gd name="connsiteY1" fmla="*/ 1015714 h 1993176"/>
                  <a:gd name="connsiteX2" fmla="*/ 1108556 w 1110102"/>
                  <a:gd name="connsiteY2" fmla="*/ 6721 h 1993176"/>
                  <a:gd name="connsiteX3" fmla="*/ 430639 w 1110102"/>
                  <a:gd name="connsiteY3" fmla="*/ 605811 h 1993176"/>
                  <a:gd name="connsiteX4" fmla="*/ 83797 w 1110102"/>
                  <a:gd name="connsiteY4" fmla="*/ 1189135 h 1993176"/>
                  <a:gd name="connsiteX5" fmla="*/ 4640 w 1110102"/>
                  <a:gd name="connsiteY5" fmla="*/ 1990877 h 1993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10102" h="1993176">
                    <a:moveTo>
                      <a:pt x="4970" y="1993176"/>
                    </a:moveTo>
                    <a:cubicBezTo>
                      <a:pt x="23363" y="1669983"/>
                      <a:pt x="41756" y="1346790"/>
                      <a:pt x="225687" y="1015714"/>
                    </a:cubicBezTo>
                    <a:cubicBezTo>
                      <a:pt x="409618" y="684638"/>
                      <a:pt x="1074397" y="75038"/>
                      <a:pt x="1108556" y="6721"/>
                    </a:cubicBezTo>
                    <a:cubicBezTo>
                      <a:pt x="1142715" y="-61596"/>
                      <a:pt x="601432" y="408742"/>
                      <a:pt x="430639" y="605811"/>
                    </a:cubicBezTo>
                    <a:cubicBezTo>
                      <a:pt x="259846" y="802880"/>
                      <a:pt x="154797" y="958291"/>
                      <a:pt x="83797" y="1189135"/>
                    </a:cubicBezTo>
                    <a:cubicBezTo>
                      <a:pt x="12797" y="1419979"/>
                      <a:pt x="-11126" y="1757022"/>
                      <a:pt x="4640" y="1990877"/>
                    </a:cubicBezTo>
                  </a:path>
                </a:pathLst>
              </a:custGeom>
              <a:solidFill>
                <a:srgbClr val="000000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451991D8-2F6D-4EEC-9B6A-70508AA26FEC}"/>
              </a:ext>
            </a:extLst>
          </p:cNvPr>
          <p:cNvSpPr txBox="1"/>
          <p:nvPr/>
        </p:nvSpPr>
        <p:spPr>
          <a:xfrm>
            <a:off x="4694873" y="4875195"/>
            <a:ext cx="6097904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TW" altLang="en-US" sz="2400" dirty="0"/>
              <a:t>陳明璋</a:t>
            </a:r>
            <a:endParaRPr lang="en-US" altLang="zh-TW" sz="2400" dirty="0"/>
          </a:p>
          <a:p>
            <a:pPr algn="r"/>
            <a:r>
              <a:rPr lang="zh-TW" altLang="en-US" sz="1800" dirty="0"/>
              <a:t>國立陽明交通大學</a:t>
            </a:r>
            <a:br>
              <a:rPr lang="en-US" altLang="zh-TW" sz="1800" dirty="0"/>
            </a:br>
            <a:r>
              <a:rPr lang="en-US" altLang="zh-TW" sz="1800" dirty="0"/>
              <a:t>AMA</a:t>
            </a:r>
            <a:r>
              <a:rPr lang="zh-TW" altLang="en-US" sz="1800" dirty="0"/>
              <a:t> 認知與教學工作群</a:t>
            </a:r>
            <a:endParaRPr lang="en-US" altLang="zh-TW" sz="1800" dirty="0"/>
          </a:p>
          <a:p>
            <a:pPr algn="r"/>
            <a:r>
              <a:rPr lang="en-US" altLang="zh-TW" sz="1800" dirty="0"/>
              <a:t>2023/10/25</a:t>
            </a:r>
            <a:endParaRPr lang="zh-TW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483048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標題 188">
            <a:extLst>
              <a:ext uri="{FF2B5EF4-FFF2-40B4-BE49-F238E27FC236}">
                <a16:creationId xmlns:a16="http://schemas.microsoft.com/office/drawing/2014/main" id="{3884C811-F7BA-496D-BC5D-96AE88A75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71" name="手繪多邊形: 圖案 270">
            <a:extLst>
              <a:ext uri="{FF2B5EF4-FFF2-40B4-BE49-F238E27FC236}">
                <a16:creationId xmlns:a16="http://schemas.microsoft.com/office/drawing/2014/main" id="{2C48D824-962E-46E8-980B-3E3BE7BE2AC7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2670626" y="3280229"/>
            <a:ext cx="1083361" cy="290286"/>
          </a:xfrm>
          <a:custGeom>
            <a:avLst/>
            <a:gdLst>
              <a:gd name="connsiteX0" fmla="*/ 0 w 1083361"/>
              <a:gd name="connsiteY0" fmla="*/ 0 h 290286"/>
              <a:gd name="connsiteX1" fmla="*/ 580572 w 1083361"/>
              <a:gd name="connsiteY1" fmla="*/ 0 h 290286"/>
              <a:gd name="connsiteX2" fmla="*/ 1083361 w 1083361"/>
              <a:gd name="connsiteY2" fmla="*/ 290286 h 290286"/>
              <a:gd name="connsiteX3" fmla="*/ 502790 w 1083361"/>
              <a:gd name="connsiteY3" fmla="*/ 290285 h 290286"/>
              <a:gd name="connsiteX4" fmla="*/ 0 w 1083361"/>
              <a:gd name="connsiteY4" fmla="*/ 0 h 290286"/>
              <a:gd name="connsiteX5" fmla="*/ 0 w 1083361"/>
              <a:gd name="connsiteY5" fmla="*/ 0 h 290286"/>
              <a:gd name="connsiteX0" fmla="*/ 0 w 1083361"/>
              <a:gd name="connsiteY0" fmla="*/ 0 h 290286"/>
              <a:gd name="connsiteX1" fmla="*/ 580572 w 1083361"/>
              <a:gd name="connsiteY1" fmla="*/ 0 h 290286"/>
              <a:gd name="connsiteX2" fmla="*/ 1083361 w 1083361"/>
              <a:gd name="connsiteY2" fmla="*/ 290286 h 290286"/>
              <a:gd name="connsiteX3" fmla="*/ 502790 w 1083361"/>
              <a:gd name="connsiteY3" fmla="*/ 290285 h 290286"/>
              <a:gd name="connsiteX4" fmla="*/ 0 w 1083361"/>
              <a:gd name="connsiteY4" fmla="*/ 0 h 290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3361" h="290286">
                <a:moveTo>
                  <a:pt x="0" y="0"/>
                </a:moveTo>
                <a:lnTo>
                  <a:pt x="580572" y="0"/>
                </a:lnTo>
                <a:lnTo>
                  <a:pt x="1083361" y="290286"/>
                </a:lnTo>
                <a:lnTo>
                  <a:pt x="502790" y="290285"/>
                </a:lnTo>
                <a:lnTo>
                  <a:pt x="0" y="0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73" name="手繪多邊形: 圖案 272">
            <a:extLst>
              <a:ext uri="{FF2B5EF4-FFF2-40B4-BE49-F238E27FC236}">
                <a16:creationId xmlns:a16="http://schemas.microsoft.com/office/drawing/2014/main" id="{176C13EA-19A6-4A90-B969-FBEA94B98413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2670626" y="2989943"/>
            <a:ext cx="1083361" cy="290286"/>
          </a:xfrm>
          <a:custGeom>
            <a:avLst/>
            <a:gdLst>
              <a:gd name="connsiteX0" fmla="*/ 580572 w 1083361"/>
              <a:gd name="connsiteY0" fmla="*/ 290286 h 290286"/>
              <a:gd name="connsiteX1" fmla="*/ 0 w 1083361"/>
              <a:gd name="connsiteY1" fmla="*/ 290286 h 290286"/>
              <a:gd name="connsiteX2" fmla="*/ 502790 w 1083361"/>
              <a:gd name="connsiteY2" fmla="*/ 0 h 290286"/>
              <a:gd name="connsiteX3" fmla="*/ 1083361 w 1083361"/>
              <a:gd name="connsiteY3" fmla="*/ 0 h 290286"/>
              <a:gd name="connsiteX4" fmla="*/ 580572 w 1083361"/>
              <a:gd name="connsiteY4" fmla="*/ 290286 h 290286"/>
              <a:gd name="connsiteX5" fmla="*/ 580572 w 1083361"/>
              <a:gd name="connsiteY5" fmla="*/ 290286 h 290286"/>
              <a:gd name="connsiteX0" fmla="*/ 580572 w 1083361"/>
              <a:gd name="connsiteY0" fmla="*/ 290286 h 290286"/>
              <a:gd name="connsiteX1" fmla="*/ 0 w 1083361"/>
              <a:gd name="connsiteY1" fmla="*/ 290286 h 290286"/>
              <a:gd name="connsiteX2" fmla="*/ 502790 w 1083361"/>
              <a:gd name="connsiteY2" fmla="*/ 0 h 290286"/>
              <a:gd name="connsiteX3" fmla="*/ 1083361 w 1083361"/>
              <a:gd name="connsiteY3" fmla="*/ 0 h 290286"/>
              <a:gd name="connsiteX4" fmla="*/ 580572 w 1083361"/>
              <a:gd name="connsiteY4" fmla="*/ 290286 h 290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3361" h="290286">
                <a:moveTo>
                  <a:pt x="580572" y="290286"/>
                </a:moveTo>
                <a:lnTo>
                  <a:pt x="0" y="290286"/>
                </a:lnTo>
                <a:lnTo>
                  <a:pt x="502790" y="0"/>
                </a:lnTo>
                <a:lnTo>
                  <a:pt x="1083361" y="0"/>
                </a:lnTo>
                <a:lnTo>
                  <a:pt x="580572" y="290286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76" name="手繪多邊形: 圖案 275">
            <a:extLst>
              <a:ext uri="{FF2B5EF4-FFF2-40B4-BE49-F238E27FC236}">
                <a16:creationId xmlns:a16="http://schemas.microsoft.com/office/drawing/2014/main" id="{C6F2E8B3-0430-4E77-9F15-EAA9FEBB8126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2670627" y="2487153"/>
            <a:ext cx="793076" cy="793075"/>
          </a:xfrm>
          <a:custGeom>
            <a:avLst/>
            <a:gdLst>
              <a:gd name="connsiteX0" fmla="*/ 502790 w 793076"/>
              <a:gd name="connsiteY0" fmla="*/ 502789 h 793075"/>
              <a:gd name="connsiteX1" fmla="*/ 0 w 793076"/>
              <a:gd name="connsiteY1" fmla="*/ 793075 h 793075"/>
              <a:gd name="connsiteX2" fmla="*/ 290286 w 793076"/>
              <a:gd name="connsiteY2" fmla="*/ 290285 h 793075"/>
              <a:gd name="connsiteX3" fmla="*/ 793076 w 793076"/>
              <a:gd name="connsiteY3" fmla="*/ 0 h 793075"/>
              <a:gd name="connsiteX4" fmla="*/ 502790 w 793076"/>
              <a:gd name="connsiteY4" fmla="*/ 502789 h 793075"/>
              <a:gd name="connsiteX5" fmla="*/ 502790 w 793076"/>
              <a:gd name="connsiteY5" fmla="*/ 502789 h 793075"/>
              <a:gd name="connsiteX0" fmla="*/ 502790 w 793076"/>
              <a:gd name="connsiteY0" fmla="*/ 502789 h 793075"/>
              <a:gd name="connsiteX1" fmla="*/ 0 w 793076"/>
              <a:gd name="connsiteY1" fmla="*/ 793075 h 793075"/>
              <a:gd name="connsiteX2" fmla="*/ 290286 w 793076"/>
              <a:gd name="connsiteY2" fmla="*/ 290285 h 793075"/>
              <a:gd name="connsiteX3" fmla="*/ 793076 w 793076"/>
              <a:gd name="connsiteY3" fmla="*/ 0 h 793075"/>
              <a:gd name="connsiteX4" fmla="*/ 502790 w 793076"/>
              <a:gd name="connsiteY4" fmla="*/ 502789 h 793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3076" h="793075">
                <a:moveTo>
                  <a:pt x="502790" y="502789"/>
                </a:moveTo>
                <a:lnTo>
                  <a:pt x="0" y="793075"/>
                </a:lnTo>
                <a:lnTo>
                  <a:pt x="290286" y="290285"/>
                </a:lnTo>
                <a:lnTo>
                  <a:pt x="793076" y="0"/>
                </a:lnTo>
                <a:lnTo>
                  <a:pt x="502790" y="502789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79" name="手繪多邊形: 圖案 278">
            <a:extLst>
              <a:ext uri="{FF2B5EF4-FFF2-40B4-BE49-F238E27FC236}">
                <a16:creationId xmlns:a16="http://schemas.microsoft.com/office/drawing/2014/main" id="{00A61022-EFF3-4379-BB2E-F211314712EF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2670627" y="2196867"/>
            <a:ext cx="290286" cy="1083361"/>
          </a:xfrm>
          <a:custGeom>
            <a:avLst/>
            <a:gdLst>
              <a:gd name="connsiteX0" fmla="*/ 290286 w 290286"/>
              <a:gd name="connsiteY0" fmla="*/ 580571 h 1083361"/>
              <a:gd name="connsiteX1" fmla="*/ 0 w 290286"/>
              <a:gd name="connsiteY1" fmla="*/ 1083361 h 1083361"/>
              <a:gd name="connsiteX2" fmla="*/ 0 w 290286"/>
              <a:gd name="connsiteY2" fmla="*/ 502789 h 1083361"/>
              <a:gd name="connsiteX3" fmla="*/ 290286 w 290286"/>
              <a:gd name="connsiteY3" fmla="*/ 0 h 1083361"/>
              <a:gd name="connsiteX4" fmla="*/ 290286 w 290286"/>
              <a:gd name="connsiteY4" fmla="*/ 580571 h 1083361"/>
              <a:gd name="connsiteX5" fmla="*/ 290286 w 290286"/>
              <a:gd name="connsiteY5" fmla="*/ 580571 h 1083361"/>
              <a:gd name="connsiteX0" fmla="*/ 290286 w 290286"/>
              <a:gd name="connsiteY0" fmla="*/ 580571 h 1083361"/>
              <a:gd name="connsiteX1" fmla="*/ 0 w 290286"/>
              <a:gd name="connsiteY1" fmla="*/ 1083361 h 1083361"/>
              <a:gd name="connsiteX2" fmla="*/ 0 w 290286"/>
              <a:gd name="connsiteY2" fmla="*/ 502789 h 1083361"/>
              <a:gd name="connsiteX3" fmla="*/ 290286 w 290286"/>
              <a:gd name="connsiteY3" fmla="*/ 0 h 1083361"/>
              <a:gd name="connsiteX4" fmla="*/ 290286 w 290286"/>
              <a:gd name="connsiteY4" fmla="*/ 580571 h 1083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286" h="1083361">
                <a:moveTo>
                  <a:pt x="290286" y="580571"/>
                </a:moveTo>
                <a:lnTo>
                  <a:pt x="0" y="1083361"/>
                </a:lnTo>
                <a:lnTo>
                  <a:pt x="0" y="502789"/>
                </a:lnTo>
                <a:lnTo>
                  <a:pt x="290286" y="0"/>
                </a:lnTo>
                <a:lnTo>
                  <a:pt x="290286" y="580571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82" name="手繪多邊形: 圖案 281">
            <a:extLst>
              <a:ext uri="{FF2B5EF4-FFF2-40B4-BE49-F238E27FC236}">
                <a16:creationId xmlns:a16="http://schemas.microsoft.com/office/drawing/2014/main" id="{3546DB50-76F6-4E3A-9477-BF8394B5BA41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2380341" y="2196867"/>
            <a:ext cx="290285" cy="1083361"/>
          </a:xfrm>
          <a:custGeom>
            <a:avLst/>
            <a:gdLst>
              <a:gd name="connsiteX0" fmla="*/ 290285 w 290285"/>
              <a:gd name="connsiteY0" fmla="*/ 502789 h 1083361"/>
              <a:gd name="connsiteX1" fmla="*/ 290285 w 290285"/>
              <a:gd name="connsiteY1" fmla="*/ 1083361 h 1083361"/>
              <a:gd name="connsiteX2" fmla="*/ 0 w 290285"/>
              <a:gd name="connsiteY2" fmla="*/ 580571 h 1083361"/>
              <a:gd name="connsiteX3" fmla="*/ 0 w 290285"/>
              <a:gd name="connsiteY3" fmla="*/ 0 h 1083361"/>
              <a:gd name="connsiteX4" fmla="*/ 290285 w 290285"/>
              <a:gd name="connsiteY4" fmla="*/ 502789 h 1083361"/>
              <a:gd name="connsiteX5" fmla="*/ 290285 w 290285"/>
              <a:gd name="connsiteY5" fmla="*/ 502789 h 1083361"/>
              <a:gd name="connsiteX0" fmla="*/ 290285 w 290285"/>
              <a:gd name="connsiteY0" fmla="*/ 502789 h 1083361"/>
              <a:gd name="connsiteX1" fmla="*/ 290285 w 290285"/>
              <a:gd name="connsiteY1" fmla="*/ 1083361 h 1083361"/>
              <a:gd name="connsiteX2" fmla="*/ 0 w 290285"/>
              <a:gd name="connsiteY2" fmla="*/ 580571 h 1083361"/>
              <a:gd name="connsiteX3" fmla="*/ 0 w 290285"/>
              <a:gd name="connsiteY3" fmla="*/ 0 h 1083361"/>
              <a:gd name="connsiteX4" fmla="*/ 290285 w 290285"/>
              <a:gd name="connsiteY4" fmla="*/ 502789 h 1083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285" h="1083361">
                <a:moveTo>
                  <a:pt x="290285" y="502789"/>
                </a:moveTo>
                <a:lnTo>
                  <a:pt x="290285" y="1083361"/>
                </a:lnTo>
                <a:lnTo>
                  <a:pt x="0" y="580571"/>
                </a:lnTo>
                <a:lnTo>
                  <a:pt x="0" y="0"/>
                </a:lnTo>
                <a:lnTo>
                  <a:pt x="290285" y="502789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85" name="手繪多邊形: 圖案 284">
            <a:extLst>
              <a:ext uri="{FF2B5EF4-FFF2-40B4-BE49-F238E27FC236}">
                <a16:creationId xmlns:a16="http://schemas.microsoft.com/office/drawing/2014/main" id="{089D17EB-9147-4529-AC2B-1682CE1AF6DC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1877553" y="2487153"/>
            <a:ext cx="793073" cy="793075"/>
          </a:xfrm>
          <a:custGeom>
            <a:avLst/>
            <a:gdLst>
              <a:gd name="connsiteX0" fmla="*/ 502788 w 793073"/>
              <a:gd name="connsiteY0" fmla="*/ 290285 h 793075"/>
              <a:gd name="connsiteX1" fmla="*/ 793073 w 793073"/>
              <a:gd name="connsiteY1" fmla="*/ 793075 h 793075"/>
              <a:gd name="connsiteX2" fmla="*/ 290284 w 793073"/>
              <a:gd name="connsiteY2" fmla="*/ 502789 h 793075"/>
              <a:gd name="connsiteX3" fmla="*/ 0 w 793073"/>
              <a:gd name="connsiteY3" fmla="*/ 0 h 793075"/>
              <a:gd name="connsiteX4" fmla="*/ 502788 w 793073"/>
              <a:gd name="connsiteY4" fmla="*/ 290285 h 793075"/>
              <a:gd name="connsiteX5" fmla="*/ 502788 w 793073"/>
              <a:gd name="connsiteY5" fmla="*/ 290285 h 793075"/>
              <a:gd name="connsiteX0" fmla="*/ 502788 w 793073"/>
              <a:gd name="connsiteY0" fmla="*/ 290285 h 793075"/>
              <a:gd name="connsiteX1" fmla="*/ 793073 w 793073"/>
              <a:gd name="connsiteY1" fmla="*/ 793075 h 793075"/>
              <a:gd name="connsiteX2" fmla="*/ 290284 w 793073"/>
              <a:gd name="connsiteY2" fmla="*/ 502789 h 793075"/>
              <a:gd name="connsiteX3" fmla="*/ 0 w 793073"/>
              <a:gd name="connsiteY3" fmla="*/ 0 h 793075"/>
              <a:gd name="connsiteX4" fmla="*/ 502788 w 793073"/>
              <a:gd name="connsiteY4" fmla="*/ 290285 h 793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3073" h="793075">
                <a:moveTo>
                  <a:pt x="502788" y="290285"/>
                </a:moveTo>
                <a:lnTo>
                  <a:pt x="793073" y="793075"/>
                </a:lnTo>
                <a:lnTo>
                  <a:pt x="290284" y="502789"/>
                </a:lnTo>
                <a:lnTo>
                  <a:pt x="0" y="0"/>
                </a:lnTo>
                <a:lnTo>
                  <a:pt x="502788" y="290285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88" name="手繪多邊形: 圖案 287">
            <a:extLst>
              <a:ext uri="{FF2B5EF4-FFF2-40B4-BE49-F238E27FC236}">
                <a16:creationId xmlns:a16="http://schemas.microsoft.com/office/drawing/2014/main" id="{E8C745CE-7847-4AC2-90CD-9854BDED8EE1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1587267" y="2989941"/>
            <a:ext cx="1083359" cy="290287"/>
          </a:xfrm>
          <a:custGeom>
            <a:avLst/>
            <a:gdLst>
              <a:gd name="connsiteX0" fmla="*/ 580570 w 1083359"/>
              <a:gd name="connsiteY0" fmla="*/ 1 h 290287"/>
              <a:gd name="connsiteX1" fmla="*/ 1083359 w 1083359"/>
              <a:gd name="connsiteY1" fmla="*/ 290287 h 290287"/>
              <a:gd name="connsiteX2" fmla="*/ 502788 w 1083359"/>
              <a:gd name="connsiteY2" fmla="*/ 290287 h 290287"/>
              <a:gd name="connsiteX3" fmla="*/ 0 w 1083359"/>
              <a:gd name="connsiteY3" fmla="*/ 0 h 290287"/>
              <a:gd name="connsiteX4" fmla="*/ 580570 w 1083359"/>
              <a:gd name="connsiteY4" fmla="*/ 1 h 290287"/>
              <a:gd name="connsiteX5" fmla="*/ 580570 w 1083359"/>
              <a:gd name="connsiteY5" fmla="*/ 1 h 290287"/>
              <a:gd name="connsiteX0" fmla="*/ 580570 w 1083359"/>
              <a:gd name="connsiteY0" fmla="*/ 1 h 290287"/>
              <a:gd name="connsiteX1" fmla="*/ 1083359 w 1083359"/>
              <a:gd name="connsiteY1" fmla="*/ 290287 h 290287"/>
              <a:gd name="connsiteX2" fmla="*/ 502788 w 1083359"/>
              <a:gd name="connsiteY2" fmla="*/ 290287 h 290287"/>
              <a:gd name="connsiteX3" fmla="*/ 0 w 1083359"/>
              <a:gd name="connsiteY3" fmla="*/ 0 h 290287"/>
              <a:gd name="connsiteX4" fmla="*/ 580570 w 1083359"/>
              <a:gd name="connsiteY4" fmla="*/ 1 h 290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3359" h="290287">
                <a:moveTo>
                  <a:pt x="580570" y="1"/>
                </a:moveTo>
                <a:lnTo>
                  <a:pt x="1083359" y="290287"/>
                </a:lnTo>
                <a:lnTo>
                  <a:pt x="502788" y="290287"/>
                </a:lnTo>
                <a:lnTo>
                  <a:pt x="0" y="0"/>
                </a:lnTo>
                <a:lnTo>
                  <a:pt x="580570" y="1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91" name="手繪多邊形: 圖案 290">
            <a:extLst>
              <a:ext uri="{FF2B5EF4-FFF2-40B4-BE49-F238E27FC236}">
                <a16:creationId xmlns:a16="http://schemas.microsoft.com/office/drawing/2014/main" id="{722EE542-A460-41F6-B3BA-19BA6C4DA32B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1587269" y="3280228"/>
            <a:ext cx="1083358" cy="290285"/>
          </a:xfrm>
          <a:custGeom>
            <a:avLst/>
            <a:gdLst>
              <a:gd name="connsiteX0" fmla="*/ 502787 w 1083358"/>
              <a:gd name="connsiteY0" fmla="*/ 0 h 290285"/>
              <a:gd name="connsiteX1" fmla="*/ 1083358 w 1083358"/>
              <a:gd name="connsiteY1" fmla="*/ 0 h 290285"/>
              <a:gd name="connsiteX2" fmla="*/ 580569 w 1083358"/>
              <a:gd name="connsiteY2" fmla="*/ 290285 h 290285"/>
              <a:gd name="connsiteX3" fmla="*/ 0 w 1083358"/>
              <a:gd name="connsiteY3" fmla="*/ 290284 h 290285"/>
              <a:gd name="connsiteX4" fmla="*/ 502787 w 1083358"/>
              <a:gd name="connsiteY4" fmla="*/ 0 h 290285"/>
              <a:gd name="connsiteX5" fmla="*/ 502787 w 1083358"/>
              <a:gd name="connsiteY5" fmla="*/ 0 h 290285"/>
              <a:gd name="connsiteX0" fmla="*/ 502787 w 1083358"/>
              <a:gd name="connsiteY0" fmla="*/ 0 h 290285"/>
              <a:gd name="connsiteX1" fmla="*/ 1083358 w 1083358"/>
              <a:gd name="connsiteY1" fmla="*/ 0 h 290285"/>
              <a:gd name="connsiteX2" fmla="*/ 580569 w 1083358"/>
              <a:gd name="connsiteY2" fmla="*/ 290285 h 290285"/>
              <a:gd name="connsiteX3" fmla="*/ 0 w 1083358"/>
              <a:gd name="connsiteY3" fmla="*/ 290284 h 290285"/>
              <a:gd name="connsiteX4" fmla="*/ 502787 w 1083358"/>
              <a:gd name="connsiteY4" fmla="*/ 0 h 290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3358" h="290285">
                <a:moveTo>
                  <a:pt x="502787" y="0"/>
                </a:moveTo>
                <a:lnTo>
                  <a:pt x="1083358" y="0"/>
                </a:lnTo>
                <a:lnTo>
                  <a:pt x="580569" y="290285"/>
                </a:lnTo>
                <a:lnTo>
                  <a:pt x="0" y="290284"/>
                </a:lnTo>
                <a:lnTo>
                  <a:pt x="502787" y="0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94" name="手繪多邊形: 圖案 293">
            <a:extLst>
              <a:ext uri="{FF2B5EF4-FFF2-40B4-BE49-F238E27FC236}">
                <a16:creationId xmlns:a16="http://schemas.microsoft.com/office/drawing/2014/main" id="{7782D015-4591-459B-991E-E48B56CB5361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1877553" y="3280228"/>
            <a:ext cx="793074" cy="793073"/>
          </a:xfrm>
          <a:custGeom>
            <a:avLst/>
            <a:gdLst>
              <a:gd name="connsiteX0" fmla="*/ 290285 w 793074"/>
              <a:gd name="connsiteY0" fmla="*/ 290285 h 793073"/>
              <a:gd name="connsiteX1" fmla="*/ 793074 w 793074"/>
              <a:gd name="connsiteY1" fmla="*/ 0 h 793073"/>
              <a:gd name="connsiteX2" fmla="*/ 502789 w 793074"/>
              <a:gd name="connsiteY2" fmla="*/ 502789 h 793073"/>
              <a:gd name="connsiteX3" fmla="*/ 0 w 793074"/>
              <a:gd name="connsiteY3" fmla="*/ 793073 h 793073"/>
              <a:gd name="connsiteX4" fmla="*/ 290285 w 793074"/>
              <a:gd name="connsiteY4" fmla="*/ 290285 h 793073"/>
              <a:gd name="connsiteX5" fmla="*/ 290285 w 793074"/>
              <a:gd name="connsiteY5" fmla="*/ 290285 h 793073"/>
              <a:gd name="connsiteX0" fmla="*/ 290285 w 793074"/>
              <a:gd name="connsiteY0" fmla="*/ 290285 h 793073"/>
              <a:gd name="connsiteX1" fmla="*/ 793074 w 793074"/>
              <a:gd name="connsiteY1" fmla="*/ 0 h 793073"/>
              <a:gd name="connsiteX2" fmla="*/ 502789 w 793074"/>
              <a:gd name="connsiteY2" fmla="*/ 502789 h 793073"/>
              <a:gd name="connsiteX3" fmla="*/ 0 w 793074"/>
              <a:gd name="connsiteY3" fmla="*/ 793073 h 793073"/>
              <a:gd name="connsiteX4" fmla="*/ 290285 w 793074"/>
              <a:gd name="connsiteY4" fmla="*/ 290285 h 793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3074" h="793073">
                <a:moveTo>
                  <a:pt x="290285" y="290285"/>
                </a:moveTo>
                <a:lnTo>
                  <a:pt x="793074" y="0"/>
                </a:lnTo>
                <a:lnTo>
                  <a:pt x="502789" y="502789"/>
                </a:lnTo>
                <a:lnTo>
                  <a:pt x="0" y="793073"/>
                </a:lnTo>
                <a:lnTo>
                  <a:pt x="290285" y="290285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97" name="手繪多邊形: 圖案 296">
            <a:extLst>
              <a:ext uri="{FF2B5EF4-FFF2-40B4-BE49-F238E27FC236}">
                <a16:creationId xmlns:a16="http://schemas.microsoft.com/office/drawing/2014/main" id="{75292CAD-7BB0-4A38-9E86-E5D1FAF2CC0B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2380341" y="3280228"/>
            <a:ext cx="290286" cy="1083357"/>
          </a:xfrm>
          <a:custGeom>
            <a:avLst/>
            <a:gdLst>
              <a:gd name="connsiteX0" fmla="*/ 1 w 290286"/>
              <a:gd name="connsiteY0" fmla="*/ 502789 h 1083357"/>
              <a:gd name="connsiteX1" fmla="*/ 290286 w 290286"/>
              <a:gd name="connsiteY1" fmla="*/ 0 h 1083357"/>
              <a:gd name="connsiteX2" fmla="*/ 290286 w 290286"/>
              <a:gd name="connsiteY2" fmla="*/ 580571 h 1083357"/>
              <a:gd name="connsiteX3" fmla="*/ 0 w 290286"/>
              <a:gd name="connsiteY3" fmla="*/ 1083357 h 1083357"/>
              <a:gd name="connsiteX4" fmla="*/ 1 w 290286"/>
              <a:gd name="connsiteY4" fmla="*/ 502789 h 1083357"/>
              <a:gd name="connsiteX5" fmla="*/ 1 w 290286"/>
              <a:gd name="connsiteY5" fmla="*/ 502789 h 1083357"/>
              <a:gd name="connsiteX0" fmla="*/ 1 w 290286"/>
              <a:gd name="connsiteY0" fmla="*/ 502789 h 1083357"/>
              <a:gd name="connsiteX1" fmla="*/ 290286 w 290286"/>
              <a:gd name="connsiteY1" fmla="*/ 0 h 1083357"/>
              <a:gd name="connsiteX2" fmla="*/ 290286 w 290286"/>
              <a:gd name="connsiteY2" fmla="*/ 580571 h 1083357"/>
              <a:gd name="connsiteX3" fmla="*/ 0 w 290286"/>
              <a:gd name="connsiteY3" fmla="*/ 1083357 h 1083357"/>
              <a:gd name="connsiteX4" fmla="*/ 1 w 290286"/>
              <a:gd name="connsiteY4" fmla="*/ 502789 h 1083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286" h="1083357">
                <a:moveTo>
                  <a:pt x="1" y="502789"/>
                </a:moveTo>
                <a:lnTo>
                  <a:pt x="290286" y="0"/>
                </a:lnTo>
                <a:lnTo>
                  <a:pt x="290286" y="580571"/>
                </a:lnTo>
                <a:lnTo>
                  <a:pt x="0" y="1083357"/>
                </a:lnTo>
                <a:lnTo>
                  <a:pt x="1" y="502789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00" name="手繪多邊形: 圖案 299">
            <a:extLst>
              <a:ext uri="{FF2B5EF4-FFF2-40B4-BE49-F238E27FC236}">
                <a16:creationId xmlns:a16="http://schemas.microsoft.com/office/drawing/2014/main" id="{8B706BC0-831D-4BEB-B2D8-5F1878535B66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2670627" y="3280229"/>
            <a:ext cx="290286" cy="1083358"/>
          </a:xfrm>
          <a:custGeom>
            <a:avLst/>
            <a:gdLst>
              <a:gd name="connsiteX0" fmla="*/ 0 w 290286"/>
              <a:gd name="connsiteY0" fmla="*/ 580571 h 1083358"/>
              <a:gd name="connsiteX1" fmla="*/ 0 w 290286"/>
              <a:gd name="connsiteY1" fmla="*/ 0 h 1083358"/>
              <a:gd name="connsiteX2" fmla="*/ 290286 w 290286"/>
              <a:gd name="connsiteY2" fmla="*/ 502789 h 1083358"/>
              <a:gd name="connsiteX3" fmla="*/ 290285 w 290286"/>
              <a:gd name="connsiteY3" fmla="*/ 1083358 h 1083358"/>
              <a:gd name="connsiteX4" fmla="*/ 0 w 290286"/>
              <a:gd name="connsiteY4" fmla="*/ 580571 h 1083358"/>
              <a:gd name="connsiteX5" fmla="*/ 0 w 290286"/>
              <a:gd name="connsiteY5" fmla="*/ 580571 h 1083358"/>
              <a:gd name="connsiteX0" fmla="*/ 0 w 290286"/>
              <a:gd name="connsiteY0" fmla="*/ 580571 h 1083358"/>
              <a:gd name="connsiteX1" fmla="*/ 0 w 290286"/>
              <a:gd name="connsiteY1" fmla="*/ 0 h 1083358"/>
              <a:gd name="connsiteX2" fmla="*/ 290286 w 290286"/>
              <a:gd name="connsiteY2" fmla="*/ 502789 h 1083358"/>
              <a:gd name="connsiteX3" fmla="*/ 290285 w 290286"/>
              <a:gd name="connsiteY3" fmla="*/ 1083358 h 1083358"/>
              <a:gd name="connsiteX4" fmla="*/ 0 w 290286"/>
              <a:gd name="connsiteY4" fmla="*/ 580571 h 1083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286" h="1083358">
                <a:moveTo>
                  <a:pt x="0" y="580571"/>
                </a:moveTo>
                <a:lnTo>
                  <a:pt x="0" y="0"/>
                </a:lnTo>
                <a:lnTo>
                  <a:pt x="290286" y="502789"/>
                </a:lnTo>
                <a:lnTo>
                  <a:pt x="290285" y="1083358"/>
                </a:lnTo>
                <a:lnTo>
                  <a:pt x="0" y="580571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03" name="手繪多邊形: 圖案 302">
            <a:extLst>
              <a:ext uri="{FF2B5EF4-FFF2-40B4-BE49-F238E27FC236}">
                <a16:creationId xmlns:a16="http://schemas.microsoft.com/office/drawing/2014/main" id="{8CCABD44-1D1C-4FDB-A8B6-0E0EDC5CADFB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2670626" y="3280228"/>
            <a:ext cx="793075" cy="793073"/>
          </a:xfrm>
          <a:custGeom>
            <a:avLst/>
            <a:gdLst>
              <a:gd name="connsiteX0" fmla="*/ 290286 w 793075"/>
              <a:gd name="connsiteY0" fmla="*/ 502789 h 793073"/>
              <a:gd name="connsiteX1" fmla="*/ 0 w 793075"/>
              <a:gd name="connsiteY1" fmla="*/ 0 h 793073"/>
              <a:gd name="connsiteX2" fmla="*/ 502790 w 793075"/>
              <a:gd name="connsiteY2" fmla="*/ 290285 h 793073"/>
              <a:gd name="connsiteX3" fmla="*/ 793075 w 793075"/>
              <a:gd name="connsiteY3" fmla="*/ 793073 h 793073"/>
              <a:gd name="connsiteX4" fmla="*/ 290286 w 793075"/>
              <a:gd name="connsiteY4" fmla="*/ 502789 h 793073"/>
              <a:gd name="connsiteX5" fmla="*/ 290286 w 793075"/>
              <a:gd name="connsiteY5" fmla="*/ 502789 h 793073"/>
              <a:gd name="connsiteX0" fmla="*/ 290286 w 793075"/>
              <a:gd name="connsiteY0" fmla="*/ 502789 h 793073"/>
              <a:gd name="connsiteX1" fmla="*/ 0 w 793075"/>
              <a:gd name="connsiteY1" fmla="*/ 0 h 793073"/>
              <a:gd name="connsiteX2" fmla="*/ 502790 w 793075"/>
              <a:gd name="connsiteY2" fmla="*/ 290285 h 793073"/>
              <a:gd name="connsiteX3" fmla="*/ 793075 w 793075"/>
              <a:gd name="connsiteY3" fmla="*/ 793073 h 793073"/>
              <a:gd name="connsiteX4" fmla="*/ 290286 w 793075"/>
              <a:gd name="connsiteY4" fmla="*/ 502789 h 793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3075" h="793073">
                <a:moveTo>
                  <a:pt x="290286" y="502789"/>
                </a:moveTo>
                <a:lnTo>
                  <a:pt x="0" y="0"/>
                </a:lnTo>
                <a:lnTo>
                  <a:pt x="502790" y="290285"/>
                </a:lnTo>
                <a:lnTo>
                  <a:pt x="793075" y="793073"/>
                </a:lnTo>
                <a:lnTo>
                  <a:pt x="290286" y="502789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06" name="手繪多邊形: 圖案 305">
            <a:extLst>
              <a:ext uri="{FF2B5EF4-FFF2-40B4-BE49-F238E27FC236}">
                <a16:creationId xmlns:a16="http://schemas.microsoft.com/office/drawing/2014/main" id="{0D6F7B8F-3999-45E7-BF9E-3EDEB4FE851B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3251199" y="2989943"/>
            <a:ext cx="1005578" cy="580572"/>
          </a:xfrm>
          <a:custGeom>
            <a:avLst/>
            <a:gdLst>
              <a:gd name="connsiteX0" fmla="*/ 0 w 1005578"/>
              <a:gd name="connsiteY0" fmla="*/ 290286 h 580572"/>
              <a:gd name="connsiteX1" fmla="*/ 502789 w 1005578"/>
              <a:gd name="connsiteY1" fmla="*/ 0 h 580572"/>
              <a:gd name="connsiteX2" fmla="*/ 1005578 w 1005578"/>
              <a:gd name="connsiteY2" fmla="*/ 290285 h 580572"/>
              <a:gd name="connsiteX3" fmla="*/ 502789 w 1005578"/>
              <a:gd name="connsiteY3" fmla="*/ 580572 h 580572"/>
              <a:gd name="connsiteX4" fmla="*/ 0 w 1005578"/>
              <a:gd name="connsiteY4" fmla="*/ 290286 h 580572"/>
              <a:gd name="connsiteX5" fmla="*/ 0 w 1005578"/>
              <a:gd name="connsiteY5" fmla="*/ 290286 h 580572"/>
              <a:gd name="connsiteX0" fmla="*/ 0 w 1005578"/>
              <a:gd name="connsiteY0" fmla="*/ 290286 h 580572"/>
              <a:gd name="connsiteX1" fmla="*/ 502789 w 1005578"/>
              <a:gd name="connsiteY1" fmla="*/ 0 h 580572"/>
              <a:gd name="connsiteX2" fmla="*/ 1005578 w 1005578"/>
              <a:gd name="connsiteY2" fmla="*/ 290285 h 580572"/>
              <a:gd name="connsiteX3" fmla="*/ 502789 w 1005578"/>
              <a:gd name="connsiteY3" fmla="*/ 580572 h 580572"/>
              <a:gd name="connsiteX4" fmla="*/ 0 w 1005578"/>
              <a:gd name="connsiteY4" fmla="*/ 290286 h 580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578" h="580572">
                <a:moveTo>
                  <a:pt x="0" y="290286"/>
                </a:moveTo>
                <a:lnTo>
                  <a:pt x="502789" y="0"/>
                </a:lnTo>
                <a:lnTo>
                  <a:pt x="1005578" y="290285"/>
                </a:lnTo>
                <a:lnTo>
                  <a:pt x="502789" y="580572"/>
                </a:lnTo>
                <a:lnTo>
                  <a:pt x="0" y="290286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09" name="手繪多邊形: 圖案 308">
            <a:extLst>
              <a:ext uri="{FF2B5EF4-FFF2-40B4-BE49-F238E27FC236}">
                <a16:creationId xmlns:a16="http://schemas.microsoft.com/office/drawing/2014/main" id="{60A07BC2-8CD2-4A0D-B897-852C266D6B6A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3173416" y="2487153"/>
            <a:ext cx="870857" cy="502790"/>
          </a:xfrm>
          <a:custGeom>
            <a:avLst/>
            <a:gdLst>
              <a:gd name="connsiteX0" fmla="*/ 580571 w 870857"/>
              <a:gd name="connsiteY0" fmla="*/ 502790 h 502790"/>
              <a:gd name="connsiteX1" fmla="*/ 0 w 870857"/>
              <a:gd name="connsiteY1" fmla="*/ 502790 h 502790"/>
              <a:gd name="connsiteX2" fmla="*/ 290286 w 870857"/>
              <a:gd name="connsiteY2" fmla="*/ 1 h 502790"/>
              <a:gd name="connsiteX3" fmla="*/ 870857 w 870857"/>
              <a:gd name="connsiteY3" fmla="*/ 0 h 502790"/>
              <a:gd name="connsiteX4" fmla="*/ 580571 w 870857"/>
              <a:gd name="connsiteY4" fmla="*/ 502790 h 502790"/>
              <a:gd name="connsiteX5" fmla="*/ 580571 w 870857"/>
              <a:gd name="connsiteY5" fmla="*/ 502790 h 502790"/>
              <a:gd name="connsiteX0" fmla="*/ 580571 w 870857"/>
              <a:gd name="connsiteY0" fmla="*/ 502790 h 502790"/>
              <a:gd name="connsiteX1" fmla="*/ 0 w 870857"/>
              <a:gd name="connsiteY1" fmla="*/ 502790 h 502790"/>
              <a:gd name="connsiteX2" fmla="*/ 290286 w 870857"/>
              <a:gd name="connsiteY2" fmla="*/ 1 h 502790"/>
              <a:gd name="connsiteX3" fmla="*/ 870857 w 870857"/>
              <a:gd name="connsiteY3" fmla="*/ 0 h 502790"/>
              <a:gd name="connsiteX4" fmla="*/ 580571 w 870857"/>
              <a:gd name="connsiteY4" fmla="*/ 502790 h 502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0857" h="502790">
                <a:moveTo>
                  <a:pt x="580571" y="502790"/>
                </a:moveTo>
                <a:lnTo>
                  <a:pt x="0" y="502790"/>
                </a:lnTo>
                <a:lnTo>
                  <a:pt x="290286" y="1"/>
                </a:lnTo>
                <a:lnTo>
                  <a:pt x="870857" y="0"/>
                </a:lnTo>
                <a:lnTo>
                  <a:pt x="580571" y="502790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12" name="手繪多邊形: 圖案 311">
            <a:extLst>
              <a:ext uri="{FF2B5EF4-FFF2-40B4-BE49-F238E27FC236}">
                <a16:creationId xmlns:a16="http://schemas.microsoft.com/office/drawing/2014/main" id="{9DDBC8EF-A895-4B74-8825-B3D1EEB1A2BF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2960913" y="1906581"/>
            <a:ext cx="502790" cy="870857"/>
          </a:xfrm>
          <a:custGeom>
            <a:avLst/>
            <a:gdLst>
              <a:gd name="connsiteX0" fmla="*/ 0 w 502790"/>
              <a:gd name="connsiteY0" fmla="*/ 870857 h 870857"/>
              <a:gd name="connsiteX1" fmla="*/ 0 w 502790"/>
              <a:gd name="connsiteY1" fmla="*/ 290286 h 870857"/>
              <a:gd name="connsiteX2" fmla="*/ 502790 w 502790"/>
              <a:gd name="connsiteY2" fmla="*/ 0 h 870857"/>
              <a:gd name="connsiteX3" fmla="*/ 502790 w 502790"/>
              <a:gd name="connsiteY3" fmla="*/ 580572 h 870857"/>
              <a:gd name="connsiteX4" fmla="*/ 0 w 502790"/>
              <a:gd name="connsiteY4" fmla="*/ 870857 h 870857"/>
              <a:gd name="connsiteX5" fmla="*/ 0 w 502790"/>
              <a:gd name="connsiteY5" fmla="*/ 870857 h 870857"/>
              <a:gd name="connsiteX0" fmla="*/ 0 w 502790"/>
              <a:gd name="connsiteY0" fmla="*/ 870857 h 870857"/>
              <a:gd name="connsiteX1" fmla="*/ 0 w 502790"/>
              <a:gd name="connsiteY1" fmla="*/ 290286 h 870857"/>
              <a:gd name="connsiteX2" fmla="*/ 502790 w 502790"/>
              <a:gd name="connsiteY2" fmla="*/ 0 h 870857"/>
              <a:gd name="connsiteX3" fmla="*/ 502790 w 502790"/>
              <a:gd name="connsiteY3" fmla="*/ 580572 h 870857"/>
              <a:gd name="connsiteX4" fmla="*/ 0 w 502790"/>
              <a:gd name="connsiteY4" fmla="*/ 870857 h 870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2790" h="870857">
                <a:moveTo>
                  <a:pt x="0" y="870857"/>
                </a:moveTo>
                <a:lnTo>
                  <a:pt x="0" y="290286"/>
                </a:lnTo>
                <a:lnTo>
                  <a:pt x="502790" y="0"/>
                </a:lnTo>
                <a:lnTo>
                  <a:pt x="502790" y="580572"/>
                </a:lnTo>
                <a:lnTo>
                  <a:pt x="0" y="870857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15" name="手繪多邊形: 圖案 314">
            <a:extLst>
              <a:ext uri="{FF2B5EF4-FFF2-40B4-BE49-F238E27FC236}">
                <a16:creationId xmlns:a16="http://schemas.microsoft.com/office/drawing/2014/main" id="{FAEA2717-ED9D-4745-9FA9-F35FB3CCF453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2380341" y="1694077"/>
            <a:ext cx="580571" cy="1005579"/>
          </a:xfrm>
          <a:custGeom>
            <a:avLst/>
            <a:gdLst>
              <a:gd name="connsiteX0" fmla="*/ 290285 w 580571"/>
              <a:gd name="connsiteY0" fmla="*/ 1005579 h 1005579"/>
              <a:gd name="connsiteX1" fmla="*/ 0 w 580571"/>
              <a:gd name="connsiteY1" fmla="*/ 502790 h 1005579"/>
              <a:gd name="connsiteX2" fmla="*/ 290285 w 580571"/>
              <a:gd name="connsiteY2" fmla="*/ 0 h 1005579"/>
              <a:gd name="connsiteX3" fmla="*/ 580571 w 580571"/>
              <a:gd name="connsiteY3" fmla="*/ 502790 h 1005579"/>
              <a:gd name="connsiteX4" fmla="*/ 290285 w 580571"/>
              <a:gd name="connsiteY4" fmla="*/ 1005579 h 1005579"/>
              <a:gd name="connsiteX5" fmla="*/ 290285 w 580571"/>
              <a:gd name="connsiteY5" fmla="*/ 1005579 h 1005579"/>
              <a:gd name="connsiteX0" fmla="*/ 290285 w 580571"/>
              <a:gd name="connsiteY0" fmla="*/ 1005579 h 1005579"/>
              <a:gd name="connsiteX1" fmla="*/ 0 w 580571"/>
              <a:gd name="connsiteY1" fmla="*/ 502790 h 1005579"/>
              <a:gd name="connsiteX2" fmla="*/ 290285 w 580571"/>
              <a:gd name="connsiteY2" fmla="*/ 0 h 1005579"/>
              <a:gd name="connsiteX3" fmla="*/ 580571 w 580571"/>
              <a:gd name="connsiteY3" fmla="*/ 502790 h 1005579"/>
              <a:gd name="connsiteX4" fmla="*/ 290285 w 580571"/>
              <a:gd name="connsiteY4" fmla="*/ 1005579 h 1005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0571" h="1005579">
                <a:moveTo>
                  <a:pt x="290285" y="1005579"/>
                </a:moveTo>
                <a:lnTo>
                  <a:pt x="0" y="502790"/>
                </a:lnTo>
                <a:lnTo>
                  <a:pt x="290285" y="0"/>
                </a:lnTo>
                <a:lnTo>
                  <a:pt x="580571" y="502790"/>
                </a:lnTo>
                <a:lnTo>
                  <a:pt x="290285" y="1005579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18" name="手繪多邊形: 圖案 317">
            <a:extLst>
              <a:ext uri="{FF2B5EF4-FFF2-40B4-BE49-F238E27FC236}">
                <a16:creationId xmlns:a16="http://schemas.microsoft.com/office/drawing/2014/main" id="{F247941E-92D8-4AE7-ABBB-87014489FDBE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1877552" y="1906581"/>
            <a:ext cx="502789" cy="870857"/>
          </a:xfrm>
          <a:custGeom>
            <a:avLst/>
            <a:gdLst>
              <a:gd name="connsiteX0" fmla="*/ 502789 w 502789"/>
              <a:gd name="connsiteY0" fmla="*/ 290286 h 870857"/>
              <a:gd name="connsiteX1" fmla="*/ 502789 w 502789"/>
              <a:gd name="connsiteY1" fmla="*/ 870857 h 870857"/>
              <a:gd name="connsiteX2" fmla="*/ 1 w 502789"/>
              <a:gd name="connsiteY2" fmla="*/ 580572 h 870857"/>
              <a:gd name="connsiteX3" fmla="*/ 0 w 502789"/>
              <a:gd name="connsiteY3" fmla="*/ 0 h 870857"/>
              <a:gd name="connsiteX4" fmla="*/ 502789 w 502789"/>
              <a:gd name="connsiteY4" fmla="*/ 290286 h 870857"/>
              <a:gd name="connsiteX5" fmla="*/ 502789 w 502789"/>
              <a:gd name="connsiteY5" fmla="*/ 290286 h 870857"/>
              <a:gd name="connsiteX0" fmla="*/ 502789 w 502789"/>
              <a:gd name="connsiteY0" fmla="*/ 290286 h 870857"/>
              <a:gd name="connsiteX1" fmla="*/ 502789 w 502789"/>
              <a:gd name="connsiteY1" fmla="*/ 870857 h 870857"/>
              <a:gd name="connsiteX2" fmla="*/ 1 w 502789"/>
              <a:gd name="connsiteY2" fmla="*/ 580572 h 870857"/>
              <a:gd name="connsiteX3" fmla="*/ 0 w 502789"/>
              <a:gd name="connsiteY3" fmla="*/ 0 h 870857"/>
              <a:gd name="connsiteX4" fmla="*/ 502789 w 502789"/>
              <a:gd name="connsiteY4" fmla="*/ 290286 h 870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2789" h="870857">
                <a:moveTo>
                  <a:pt x="502789" y="290286"/>
                </a:moveTo>
                <a:lnTo>
                  <a:pt x="502789" y="870857"/>
                </a:lnTo>
                <a:lnTo>
                  <a:pt x="1" y="580572"/>
                </a:lnTo>
                <a:lnTo>
                  <a:pt x="0" y="0"/>
                </a:lnTo>
                <a:lnTo>
                  <a:pt x="502789" y="290286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21" name="手繪多邊形: 圖案 320">
            <a:extLst>
              <a:ext uri="{FF2B5EF4-FFF2-40B4-BE49-F238E27FC236}">
                <a16:creationId xmlns:a16="http://schemas.microsoft.com/office/drawing/2014/main" id="{E2BF5FEB-7725-49C0-A228-C379CFD09CAD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1296982" y="2487153"/>
            <a:ext cx="870855" cy="502790"/>
          </a:xfrm>
          <a:custGeom>
            <a:avLst/>
            <a:gdLst>
              <a:gd name="connsiteX0" fmla="*/ 580571 w 870855"/>
              <a:gd name="connsiteY0" fmla="*/ 1 h 502790"/>
              <a:gd name="connsiteX1" fmla="*/ 870855 w 870855"/>
              <a:gd name="connsiteY1" fmla="*/ 502790 h 502790"/>
              <a:gd name="connsiteX2" fmla="*/ 290285 w 870855"/>
              <a:gd name="connsiteY2" fmla="*/ 502789 h 502790"/>
              <a:gd name="connsiteX3" fmla="*/ 0 w 870855"/>
              <a:gd name="connsiteY3" fmla="*/ 0 h 502790"/>
              <a:gd name="connsiteX4" fmla="*/ 580571 w 870855"/>
              <a:gd name="connsiteY4" fmla="*/ 1 h 502790"/>
              <a:gd name="connsiteX5" fmla="*/ 580571 w 870855"/>
              <a:gd name="connsiteY5" fmla="*/ 1 h 502790"/>
              <a:gd name="connsiteX0" fmla="*/ 580571 w 870855"/>
              <a:gd name="connsiteY0" fmla="*/ 1 h 502790"/>
              <a:gd name="connsiteX1" fmla="*/ 870855 w 870855"/>
              <a:gd name="connsiteY1" fmla="*/ 502790 h 502790"/>
              <a:gd name="connsiteX2" fmla="*/ 290285 w 870855"/>
              <a:gd name="connsiteY2" fmla="*/ 502789 h 502790"/>
              <a:gd name="connsiteX3" fmla="*/ 0 w 870855"/>
              <a:gd name="connsiteY3" fmla="*/ 0 h 502790"/>
              <a:gd name="connsiteX4" fmla="*/ 580571 w 870855"/>
              <a:gd name="connsiteY4" fmla="*/ 1 h 502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0855" h="502790">
                <a:moveTo>
                  <a:pt x="580571" y="1"/>
                </a:moveTo>
                <a:lnTo>
                  <a:pt x="870855" y="502790"/>
                </a:lnTo>
                <a:lnTo>
                  <a:pt x="290285" y="502789"/>
                </a:lnTo>
                <a:lnTo>
                  <a:pt x="0" y="0"/>
                </a:lnTo>
                <a:lnTo>
                  <a:pt x="580571" y="1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24" name="手繪多邊形: 圖案 323">
            <a:extLst>
              <a:ext uri="{FF2B5EF4-FFF2-40B4-BE49-F238E27FC236}">
                <a16:creationId xmlns:a16="http://schemas.microsoft.com/office/drawing/2014/main" id="{76DCD120-C207-40C9-9496-FF31D251C397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>
            <a:off x="1084480" y="2989941"/>
            <a:ext cx="1005576" cy="580571"/>
          </a:xfrm>
          <a:custGeom>
            <a:avLst/>
            <a:gdLst>
              <a:gd name="connsiteX0" fmla="*/ 502788 w 1005576"/>
              <a:gd name="connsiteY0" fmla="*/ 0 h 580571"/>
              <a:gd name="connsiteX1" fmla="*/ 1005576 w 1005576"/>
              <a:gd name="connsiteY1" fmla="*/ 290287 h 580571"/>
              <a:gd name="connsiteX2" fmla="*/ 502789 w 1005576"/>
              <a:gd name="connsiteY2" fmla="*/ 580571 h 580571"/>
              <a:gd name="connsiteX3" fmla="*/ 0 w 1005576"/>
              <a:gd name="connsiteY3" fmla="*/ 290286 h 580571"/>
              <a:gd name="connsiteX4" fmla="*/ 502788 w 1005576"/>
              <a:gd name="connsiteY4" fmla="*/ 0 h 580571"/>
              <a:gd name="connsiteX5" fmla="*/ 502788 w 1005576"/>
              <a:gd name="connsiteY5" fmla="*/ 0 h 580571"/>
              <a:gd name="connsiteX0" fmla="*/ 502788 w 1005576"/>
              <a:gd name="connsiteY0" fmla="*/ 0 h 580571"/>
              <a:gd name="connsiteX1" fmla="*/ 1005576 w 1005576"/>
              <a:gd name="connsiteY1" fmla="*/ 290287 h 580571"/>
              <a:gd name="connsiteX2" fmla="*/ 502789 w 1005576"/>
              <a:gd name="connsiteY2" fmla="*/ 580571 h 580571"/>
              <a:gd name="connsiteX3" fmla="*/ 0 w 1005576"/>
              <a:gd name="connsiteY3" fmla="*/ 290286 h 580571"/>
              <a:gd name="connsiteX4" fmla="*/ 502788 w 1005576"/>
              <a:gd name="connsiteY4" fmla="*/ 0 h 580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576" h="580571">
                <a:moveTo>
                  <a:pt x="502788" y="0"/>
                </a:moveTo>
                <a:lnTo>
                  <a:pt x="1005576" y="290287"/>
                </a:lnTo>
                <a:lnTo>
                  <a:pt x="502789" y="580571"/>
                </a:lnTo>
                <a:lnTo>
                  <a:pt x="0" y="290286"/>
                </a:lnTo>
                <a:lnTo>
                  <a:pt x="502788" y="0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27" name="手繪多邊形: 圖案 326">
            <a:extLst>
              <a:ext uri="{FF2B5EF4-FFF2-40B4-BE49-F238E27FC236}">
                <a16:creationId xmlns:a16="http://schemas.microsoft.com/office/drawing/2014/main" id="{5E908319-3330-422D-A03E-1C01BFE106F2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>
            <a:off x="1296982" y="3570513"/>
            <a:ext cx="870855" cy="502790"/>
          </a:xfrm>
          <a:custGeom>
            <a:avLst/>
            <a:gdLst>
              <a:gd name="connsiteX0" fmla="*/ 290286 w 870855"/>
              <a:gd name="connsiteY0" fmla="*/ 0 h 502790"/>
              <a:gd name="connsiteX1" fmla="*/ 870855 w 870855"/>
              <a:gd name="connsiteY1" fmla="*/ 1 h 502790"/>
              <a:gd name="connsiteX2" fmla="*/ 580570 w 870855"/>
              <a:gd name="connsiteY2" fmla="*/ 502789 h 502790"/>
              <a:gd name="connsiteX3" fmla="*/ 0 w 870855"/>
              <a:gd name="connsiteY3" fmla="*/ 502790 h 502790"/>
              <a:gd name="connsiteX4" fmla="*/ 290286 w 870855"/>
              <a:gd name="connsiteY4" fmla="*/ 0 h 502790"/>
              <a:gd name="connsiteX5" fmla="*/ 290286 w 870855"/>
              <a:gd name="connsiteY5" fmla="*/ 0 h 502790"/>
              <a:gd name="connsiteX0" fmla="*/ 290286 w 870855"/>
              <a:gd name="connsiteY0" fmla="*/ 0 h 502790"/>
              <a:gd name="connsiteX1" fmla="*/ 870855 w 870855"/>
              <a:gd name="connsiteY1" fmla="*/ 1 h 502790"/>
              <a:gd name="connsiteX2" fmla="*/ 580570 w 870855"/>
              <a:gd name="connsiteY2" fmla="*/ 502789 h 502790"/>
              <a:gd name="connsiteX3" fmla="*/ 0 w 870855"/>
              <a:gd name="connsiteY3" fmla="*/ 502790 h 502790"/>
              <a:gd name="connsiteX4" fmla="*/ 290286 w 870855"/>
              <a:gd name="connsiteY4" fmla="*/ 0 h 502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0855" h="502790">
                <a:moveTo>
                  <a:pt x="290286" y="0"/>
                </a:moveTo>
                <a:lnTo>
                  <a:pt x="870855" y="1"/>
                </a:lnTo>
                <a:lnTo>
                  <a:pt x="580570" y="502789"/>
                </a:lnTo>
                <a:lnTo>
                  <a:pt x="0" y="502790"/>
                </a:lnTo>
                <a:lnTo>
                  <a:pt x="290286" y="0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30" name="手繪多邊形: 圖案 329">
            <a:extLst>
              <a:ext uri="{FF2B5EF4-FFF2-40B4-BE49-F238E27FC236}">
                <a16:creationId xmlns:a16="http://schemas.microsoft.com/office/drawing/2014/main" id="{4B0696A6-CA69-4187-A754-1F944459208D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>
            <a:off x="1877552" y="3783018"/>
            <a:ext cx="502789" cy="870854"/>
          </a:xfrm>
          <a:custGeom>
            <a:avLst/>
            <a:gdLst>
              <a:gd name="connsiteX0" fmla="*/ 0 w 502789"/>
              <a:gd name="connsiteY0" fmla="*/ 290284 h 870854"/>
              <a:gd name="connsiteX1" fmla="*/ 502789 w 502789"/>
              <a:gd name="connsiteY1" fmla="*/ 0 h 870854"/>
              <a:gd name="connsiteX2" fmla="*/ 502788 w 502789"/>
              <a:gd name="connsiteY2" fmla="*/ 580568 h 870854"/>
              <a:gd name="connsiteX3" fmla="*/ 0 w 502789"/>
              <a:gd name="connsiteY3" fmla="*/ 870854 h 870854"/>
              <a:gd name="connsiteX4" fmla="*/ 0 w 502789"/>
              <a:gd name="connsiteY4" fmla="*/ 290284 h 870854"/>
              <a:gd name="connsiteX5" fmla="*/ 0 w 502789"/>
              <a:gd name="connsiteY5" fmla="*/ 290284 h 870854"/>
              <a:gd name="connsiteX0" fmla="*/ 0 w 502789"/>
              <a:gd name="connsiteY0" fmla="*/ 290284 h 870854"/>
              <a:gd name="connsiteX1" fmla="*/ 502789 w 502789"/>
              <a:gd name="connsiteY1" fmla="*/ 0 h 870854"/>
              <a:gd name="connsiteX2" fmla="*/ 502788 w 502789"/>
              <a:gd name="connsiteY2" fmla="*/ 580568 h 870854"/>
              <a:gd name="connsiteX3" fmla="*/ 0 w 502789"/>
              <a:gd name="connsiteY3" fmla="*/ 870854 h 870854"/>
              <a:gd name="connsiteX4" fmla="*/ 0 w 502789"/>
              <a:gd name="connsiteY4" fmla="*/ 290284 h 87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2789" h="870854">
                <a:moveTo>
                  <a:pt x="0" y="290284"/>
                </a:moveTo>
                <a:lnTo>
                  <a:pt x="502789" y="0"/>
                </a:lnTo>
                <a:lnTo>
                  <a:pt x="502788" y="580568"/>
                </a:lnTo>
                <a:lnTo>
                  <a:pt x="0" y="870854"/>
                </a:lnTo>
                <a:lnTo>
                  <a:pt x="0" y="290284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33" name="手繪多邊形: 圖案 332">
            <a:extLst>
              <a:ext uri="{FF2B5EF4-FFF2-40B4-BE49-F238E27FC236}">
                <a16:creationId xmlns:a16="http://schemas.microsoft.com/office/drawing/2014/main" id="{E5185286-2A5A-4A36-8279-DC9D57C6AE4D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>
            <a:off x="2380340" y="3860800"/>
            <a:ext cx="580571" cy="1005576"/>
          </a:xfrm>
          <a:custGeom>
            <a:avLst/>
            <a:gdLst>
              <a:gd name="connsiteX0" fmla="*/ 0 w 580571"/>
              <a:gd name="connsiteY0" fmla="*/ 502786 h 1005576"/>
              <a:gd name="connsiteX1" fmla="*/ 290286 w 580571"/>
              <a:gd name="connsiteY1" fmla="*/ 0 h 1005576"/>
              <a:gd name="connsiteX2" fmla="*/ 580571 w 580571"/>
              <a:gd name="connsiteY2" fmla="*/ 502787 h 1005576"/>
              <a:gd name="connsiteX3" fmla="*/ 290286 w 580571"/>
              <a:gd name="connsiteY3" fmla="*/ 1005576 h 1005576"/>
              <a:gd name="connsiteX4" fmla="*/ 0 w 580571"/>
              <a:gd name="connsiteY4" fmla="*/ 502786 h 1005576"/>
              <a:gd name="connsiteX5" fmla="*/ 0 w 580571"/>
              <a:gd name="connsiteY5" fmla="*/ 502786 h 1005576"/>
              <a:gd name="connsiteX0" fmla="*/ 0 w 580571"/>
              <a:gd name="connsiteY0" fmla="*/ 502786 h 1005576"/>
              <a:gd name="connsiteX1" fmla="*/ 290286 w 580571"/>
              <a:gd name="connsiteY1" fmla="*/ 0 h 1005576"/>
              <a:gd name="connsiteX2" fmla="*/ 580571 w 580571"/>
              <a:gd name="connsiteY2" fmla="*/ 502787 h 1005576"/>
              <a:gd name="connsiteX3" fmla="*/ 290286 w 580571"/>
              <a:gd name="connsiteY3" fmla="*/ 1005576 h 1005576"/>
              <a:gd name="connsiteX4" fmla="*/ 0 w 580571"/>
              <a:gd name="connsiteY4" fmla="*/ 502786 h 1005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0571" h="1005576">
                <a:moveTo>
                  <a:pt x="0" y="502786"/>
                </a:moveTo>
                <a:lnTo>
                  <a:pt x="290286" y="0"/>
                </a:lnTo>
                <a:lnTo>
                  <a:pt x="580571" y="502787"/>
                </a:lnTo>
                <a:lnTo>
                  <a:pt x="290286" y="1005576"/>
                </a:lnTo>
                <a:lnTo>
                  <a:pt x="0" y="502786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36" name="手繪多邊形: 圖案 335">
            <a:extLst>
              <a:ext uri="{FF2B5EF4-FFF2-40B4-BE49-F238E27FC236}">
                <a16:creationId xmlns:a16="http://schemas.microsoft.com/office/drawing/2014/main" id="{4E6EA2DF-4AAC-4D0E-A1E3-D459D7C38BDA}"/>
              </a:ext>
            </a:extLst>
          </p:cNvPr>
          <p:cNvSpPr/>
          <p:nvPr>
            <p:custDataLst>
              <p:tags r:id="rId24"/>
            </p:custDataLst>
          </p:nvPr>
        </p:nvSpPr>
        <p:spPr>
          <a:xfrm>
            <a:off x="2960912" y="3783017"/>
            <a:ext cx="502790" cy="870855"/>
          </a:xfrm>
          <a:custGeom>
            <a:avLst/>
            <a:gdLst>
              <a:gd name="connsiteX0" fmla="*/ 0 w 502790"/>
              <a:gd name="connsiteY0" fmla="*/ 580569 h 870855"/>
              <a:gd name="connsiteX1" fmla="*/ 1 w 502790"/>
              <a:gd name="connsiteY1" fmla="*/ 0 h 870855"/>
              <a:gd name="connsiteX2" fmla="*/ 502790 w 502790"/>
              <a:gd name="connsiteY2" fmla="*/ 290284 h 870855"/>
              <a:gd name="connsiteX3" fmla="*/ 502790 w 502790"/>
              <a:gd name="connsiteY3" fmla="*/ 870855 h 870855"/>
              <a:gd name="connsiteX4" fmla="*/ 0 w 502790"/>
              <a:gd name="connsiteY4" fmla="*/ 580569 h 870855"/>
              <a:gd name="connsiteX5" fmla="*/ 0 w 502790"/>
              <a:gd name="connsiteY5" fmla="*/ 580569 h 870855"/>
              <a:gd name="connsiteX0" fmla="*/ 0 w 502790"/>
              <a:gd name="connsiteY0" fmla="*/ 580569 h 870855"/>
              <a:gd name="connsiteX1" fmla="*/ 1 w 502790"/>
              <a:gd name="connsiteY1" fmla="*/ 0 h 870855"/>
              <a:gd name="connsiteX2" fmla="*/ 502790 w 502790"/>
              <a:gd name="connsiteY2" fmla="*/ 290284 h 870855"/>
              <a:gd name="connsiteX3" fmla="*/ 502790 w 502790"/>
              <a:gd name="connsiteY3" fmla="*/ 870855 h 870855"/>
              <a:gd name="connsiteX4" fmla="*/ 0 w 502790"/>
              <a:gd name="connsiteY4" fmla="*/ 580569 h 870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2790" h="870855">
                <a:moveTo>
                  <a:pt x="0" y="580569"/>
                </a:moveTo>
                <a:lnTo>
                  <a:pt x="1" y="0"/>
                </a:lnTo>
                <a:lnTo>
                  <a:pt x="502790" y="290284"/>
                </a:lnTo>
                <a:lnTo>
                  <a:pt x="502790" y="870855"/>
                </a:lnTo>
                <a:lnTo>
                  <a:pt x="0" y="580569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39" name="手繪多邊形: 圖案 338">
            <a:extLst>
              <a:ext uri="{FF2B5EF4-FFF2-40B4-BE49-F238E27FC236}">
                <a16:creationId xmlns:a16="http://schemas.microsoft.com/office/drawing/2014/main" id="{75790A4B-071E-4897-B677-AEC9EC7221EA}"/>
              </a:ext>
            </a:extLst>
          </p:cNvPr>
          <p:cNvSpPr/>
          <p:nvPr>
            <p:custDataLst>
              <p:tags r:id="rId25"/>
            </p:custDataLst>
          </p:nvPr>
        </p:nvSpPr>
        <p:spPr>
          <a:xfrm>
            <a:off x="3173416" y="3570513"/>
            <a:ext cx="870857" cy="502789"/>
          </a:xfrm>
          <a:custGeom>
            <a:avLst/>
            <a:gdLst>
              <a:gd name="connsiteX0" fmla="*/ 0 w 870857"/>
              <a:gd name="connsiteY0" fmla="*/ 0 h 502789"/>
              <a:gd name="connsiteX1" fmla="*/ 580571 w 870857"/>
              <a:gd name="connsiteY1" fmla="*/ 1 h 502789"/>
              <a:gd name="connsiteX2" fmla="*/ 870857 w 870857"/>
              <a:gd name="connsiteY2" fmla="*/ 502789 h 502789"/>
              <a:gd name="connsiteX3" fmla="*/ 290285 w 870857"/>
              <a:gd name="connsiteY3" fmla="*/ 502788 h 502789"/>
              <a:gd name="connsiteX4" fmla="*/ 0 w 870857"/>
              <a:gd name="connsiteY4" fmla="*/ 0 h 502789"/>
              <a:gd name="connsiteX5" fmla="*/ 0 w 870857"/>
              <a:gd name="connsiteY5" fmla="*/ 0 h 502789"/>
              <a:gd name="connsiteX0" fmla="*/ 0 w 870857"/>
              <a:gd name="connsiteY0" fmla="*/ 0 h 502789"/>
              <a:gd name="connsiteX1" fmla="*/ 580571 w 870857"/>
              <a:gd name="connsiteY1" fmla="*/ 1 h 502789"/>
              <a:gd name="connsiteX2" fmla="*/ 870857 w 870857"/>
              <a:gd name="connsiteY2" fmla="*/ 502789 h 502789"/>
              <a:gd name="connsiteX3" fmla="*/ 290285 w 870857"/>
              <a:gd name="connsiteY3" fmla="*/ 502788 h 502789"/>
              <a:gd name="connsiteX4" fmla="*/ 0 w 870857"/>
              <a:gd name="connsiteY4" fmla="*/ 0 h 502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0857" h="502789">
                <a:moveTo>
                  <a:pt x="0" y="0"/>
                </a:moveTo>
                <a:lnTo>
                  <a:pt x="580571" y="1"/>
                </a:lnTo>
                <a:lnTo>
                  <a:pt x="870857" y="502789"/>
                </a:lnTo>
                <a:lnTo>
                  <a:pt x="290285" y="502788"/>
                </a:lnTo>
                <a:lnTo>
                  <a:pt x="0" y="0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42" name="手繪多邊形: 圖案 341">
            <a:extLst>
              <a:ext uri="{FF2B5EF4-FFF2-40B4-BE49-F238E27FC236}">
                <a16:creationId xmlns:a16="http://schemas.microsoft.com/office/drawing/2014/main" id="{994AF918-3B15-41D6-8825-2C98766AF5DF}"/>
              </a:ext>
            </a:extLst>
          </p:cNvPr>
          <p:cNvSpPr/>
          <p:nvPr>
            <p:custDataLst>
              <p:tags r:id="rId26"/>
            </p:custDataLst>
          </p:nvPr>
        </p:nvSpPr>
        <p:spPr>
          <a:xfrm>
            <a:off x="1877553" y="1403792"/>
            <a:ext cx="793074" cy="793075"/>
          </a:xfrm>
          <a:custGeom>
            <a:avLst/>
            <a:gdLst>
              <a:gd name="connsiteX0" fmla="*/ 793074 w 793074"/>
              <a:gd name="connsiteY0" fmla="*/ 290285 h 793075"/>
              <a:gd name="connsiteX1" fmla="*/ 502789 w 793074"/>
              <a:gd name="connsiteY1" fmla="*/ 793075 h 793075"/>
              <a:gd name="connsiteX2" fmla="*/ 0 w 793074"/>
              <a:gd name="connsiteY2" fmla="*/ 502789 h 793075"/>
              <a:gd name="connsiteX3" fmla="*/ 290285 w 793074"/>
              <a:gd name="connsiteY3" fmla="*/ 0 h 793075"/>
              <a:gd name="connsiteX4" fmla="*/ 793074 w 793074"/>
              <a:gd name="connsiteY4" fmla="*/ 290285 h 793075"/>
              <a:gd name="connsiteX5" fmla="*/ 793074 w 793074"/>
              <a:gd name="connsiteY5" fmla="*/ 290285 h 793075"/>
              <a:gd name="connsiteX0" fmla="*/ 793074 w 793074"/>
              <a:gd name="connsiteY0" fmla="*/ 290285 h 793075"/>
              <a:gd name="connsiteX1" fmla="*/ 502789 w 793074"/>
              <a:gd name="connsiteY1" fmla="*/ 793075 h 793075"/>
              <a:gd name="connsiteX2" fmla="*/ 0 w 793074"/>
              <a:gd name="connsiteY2" fmla="*/ 502789 h 793075"/>
              <a:gd name="connsiteX3" fmla="*/ 290285 w 793074"/>
              <a:gd name="connsiteY3" fmla="*/ 0 h 793075"/>
              <a:gd name="connsiteX4" fmla="*/ 793074 w 793074"/>
              <a:gd name="connsiteY4" fmla="*/ 290285 h 793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3074" h="793075">
                <a:moveTo>
                  <a:pt x="793074" y="290285"/>
                </a:moveTo>
                <a:lnTo>
                  <a:pt x="502789" y="793075"/>
                </a:lnTo>
                <a:lnTo>
                  <a:pt x="0" y="502789"/>
                </a:lnTo>
                <a:lnTo>
                  <a:pt x="290285" y="0"/>
                </a:lnTo>
                <a:lnTo>
                  <a:pt x="793074" y="290285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45" name="手繪多邊形: 圖案 344">
            <a:extLst>
              <a:ext uri="{FF2B5EF4-FFF2-40B4-BE49-F238E27FC236}">
                <a16:creationId xmlns:a16="http://schemas.microsoft.com/office/drawing/2014/main" id="{07EECD1F-431B-4CF7-A88F-8B9F34D5054A}"/>
              </a:ext>
            </a:extLst>
          </p:cNvPr>
          <p:cNvSpPr/>
          <p:nvPr>
            <p:custDataLst>
              <p:tags r:id="rId27"/>
            </p:custDataLst>
          </p:nvPr>
        </p:nvSpPr>
        <p:spPr>
          <a:xfrm>
            <a:off x="2670627" y="1403792"/>
            <a:ext cx="793076" cy="793075"/>
          </a:xfrm>
          <a:custGeom>
            <a:avLst/>
            <a:gdLst>
              <a:gd name="connsiteX0" fmla="*/ 290286 w 793076"/>
              <a:gd name="connsiteY0" fmla="*/ 793075 h 793075"/>
              <a:gd name="connsiteX1" fmla="*/ 0 w 793076"/>
              <a:gd name="connsiteY1" fmla="*/ 290285 h 793075"/>
              <a:gd name="connsiteX2" fmla="*/ 502790 w 793076"/>
              <a:gd name="connsiteY2" fmla="*/ 0 h 793075"/>
              <a:gd name="connsiteX3" fmla="*/ 793076 w 793076"/>
              <a:gd name="connsiteY3" fmla="*/ 502789 h 793075"/>
              <a:gd name="connsiteX4" fmla="*/ 290286 w 793076"/>
              <a:gd name="connsiteY4" fmla="*/ 793075 h 793075"/>
              <a:gd name="connsiteX5" fmla="*/ 290286 w 793076"/>
              <a:gd name="connsiteY5" fmla="*/ 793075 h 793075"/>
              <a:gd name="connsiteX0" fmla="*/ 290286 w 793076"/>
              <a:gd name="connsiteY0" fmla="*/ 793075 h 793075"/>
              <a:gd name="connsiteX1" fmla="*/ 0 w 793076"/>
              <a:gd name="connsiteY1" fmla="*/ 290285 h 793075"/>
              <a:gd name="connsiteX2" fmla="*/ 502790 w 793076"/>
              <a:gd name="connsiteY2" fmla="*/ 0 h 793075"/>
              <a:gd name="connsiteX3" fmla="*/ 793076 w 793076"/>
              <a:gd name="connsiteY3" fmla="*/ 502789 h 793075"/>
              <a:gd name="connsiteX4" fmla="*/ 290286 w 793076"/>
              <a:gd name="connsiteY4" fmla="*/ 793075 h 793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3076" h="793075">
                <a:moveTo>
                  <a:pt x="290286" y="793075"/>
                </a:moveTo>
                <a:lnTo>
                  <a:pt x="0" y="290285"/>
                </a:lnTo>
                <a:lnTo>
                  <a:pt x="502790" y="0"/>
                </a:lnTo>
                <a:lnTo>
                  <a:pt x="793076" y="502789"/>
                </a:lnTo>
                <a:lnTo>
                  <a:pt x="290286" y="793075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48" name="手繪多邊形: 圖案 347">
            <a:extLst>
              <a:ext uri="{FF2B5EF4-FFF2-40B4-BE49-F238E27FC236}">
                <a16:creationId xmlns:a16="http://schemas.microsoft.com/office/drawing/2014/main" id="{E77A049F-F49C-4C4E-95A5-EC2629CBA331}"/>
              </a:ext>
            </a:extLst>
          </p:cNvPr>
          <p:cNvSpPr/>
          <p:nvPr>
            <p:custDataLst>
              <p:tags r:id="rId28"/>
            </p:custDataLst>
          </p:nvPr>
        </p:nvSpPr>
        <p:spPr>
          <a:xfrm>
            <a:off x="2167837" y="1113506"/>
            <a:ext cx="1005579" cy="580571"/>
          </a:xfrm>
          <a:custGeom>
            <a:avLst/>
            <a:gdLst>
              <a:gd name="connsiteX0" fmla="*/ 502789 w 1005579"/>
              <a:gd name="connsiteY0" fmla="*/ 580571 h 580571"/>
              <a:gd name="connsiteX1" fmla="*/ 0 w 1005579"/>
              <a:gd name="connsiteY1" fmla="*/ 290286 h 580571"/>
              <a:gd name="connsiteX2" fmla="*/ 502789 w 1005579"/>
              <a:gd name="connsiteY2" fmla="*/ 0 h 580571"/>
              <a:gd name="connsiteX3" fmla="*/ 1005579 w 1005579"/>
              <a:gd name="connsiteY3" fmla="*/ 290286 h 580571"/>
              <a:gd name="connsiteX4" fmla="*/ 502789 w 1005579"/>
              <a:gd name="connsiteY4" fmla="*/ 580571 h 580571"/>
              <a:gd name="connsiteX5" fmla="*/ 502789 w 1005579"/>
              <a:gd name="connsiteY5" fmla="*/ 580571 h 580571"/>
              <a:gd name="connsiteX0" fmla="*/ 502789 w 1005579"/>
              <a:gd name="connsiteY0" fmla="*/ 580571 h 580571"/>
              <a:gd name="connsiteX1" fmla="*/ 0 w 1005579"/>
              <a:gd name="connsiteY1" fmla="*/ 290286 h 580571"/>
              <a:gd name="connsiteX2" fmla="*/ 502789 w 1005579"/>
              <a:gd name="connsiteY2" fmla="*/ 0 h 580571"/>
              <a:gd name="connsiteX3" fmla="*/ 1005579 w 1005579"/>
              <a:gd name="connsiteY3" fmla="*/ 290286 h 580571"/>
              <a:gd name="connsiteX4" fmla="*/ 502789 w 1005579"/>
              <a:gd name="connsiteY4" fmla="*/ 580571 h 580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579" h="580571">
                <a:moveTo>
                  <a:pt x="502789" y="580571"/>
                </a:moveTo>
                <a:lnTo>
                  <a:pt x="0" y="290286"/>
                </a:lnTo>
                <a:lnTo>
                  <a:pt x="502789" y="0"/>
                </a:lnTo>
                <a:lnTo>
                  <a:pt x="1005579" y="290286"/>
                </a:lnTo>
                <a:lnTo>
                  <a:pt x="502789" y="580571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51" name="手繪多邊形: 圖案 350">
            <a:extLst>
              <a:ext uri="{FF2B5EF4-FFF2-40B4-BE49-F238E27FC236}">
                <a16:creationId xmlns:a16="http://schemas.microsoft.com/office/drawing/2014/main" id="{5410BB88-5EE0-4A5F-9A78-C9955D5BC500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1587267" y="1113507"/>
            <a:ext cx="1083359" cy="290286"/>
          </a:xfrm>
          <a:custGeom>
            <a:avLst/>
            <a:gdLst>
              <a:gd name="connsiteX0" fmla="*/ 1083359 w 1083359"/>
              <a:gd name="connsiteY0" fmla="*/ 0 h 290286"/>
              <a:gd name="connsiteX1" fmla="*/ 580570 w 1083359"/>
              <a:gd name="connsiteY1" fmla="*/ 290286 h 290286"/>
              <a:gd name="connsiteX2" fmla="*/ 0 w 1083359"/>
              <a:gd name="connsiteY2" fmla="*/ 290285 h 290286"/>
              <a:gd name="connsiteX3" fmla="*/ 502788 w 1083359"/>
              <a:gd name="connsiteY3" fmla="*/ 0 h 290286"/>
              <a:gd name="connsiteX4" fmla="*/ 1083359 w 1083359"/>
              <a:gd name="connsiteY4" fmla="*/ 0 h 290286"/>
              <a:gd name="connsiteX5" fmla="*/ 1083359 w 1083359"/>
              <a:gd name="connsiteY5" fmla="*/ 0 h 290286"/>
              <a:gd name="connsiteX0" fmla="*/ 1083359 w 1083359"/>
              <a:gd name="connsiteY0" fmla="*/ 0 h 290286"/>
              <a:gd name="connsiteX1" fmla="*/ 580570 w 1083359"/>
              <a:gd name="connsiteY1" fmla="*/ 290286 h 290286"/>
              <a:gd name="connsiteX2" fmla="*/ 0 w 1083359"/>
              <a:gd name="connsiteY2" fmla="*/ 290285 h 290286"/>
              <a:gd name="connsiteX3" fmla="*/ 502788 w 1083359"/>
              <a:gd name="connsiteY3" fmla="*/ 0 h 290286"/>
              <a:gd name="connsiteX4" fmla="*/ 1083359 w 1083359"/>
              <a:gd name="connsiteY4" fmla="*/ 0 h 290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3359" h="290286">
                <a:moveTo>
                  <a:pt x="1083359" y="0"/>
                </a:moveTo>
                <a:lnTo>
                  <a:pt x="580570" y="290286"/>
                </a:lnTo>
                <a:lnTo>
                  <a:pt x="0" y="290285"/>
                </a:lnTo>
                <a:lnTo>
                  <a:pt x="502788" y="0"/>
                </a:lnTo>
                <a:lnTo>
                  <a:pt x="1083359" y="0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54" name="手繪多邊形: 圖案 353">
            <a:extLst>
              <a:ext uri="{FF2B5EF4-FFF2-40B4-BE49-F238E27FC236}">
                <a16:creationId xmlns:a16="http://schemas.microsoft.com/office/drawing/2014/main" id="{581719BA-9FFA-4F08-BFD4-69CA5F96674E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1296982" y="1403792"/>
            <a:ext cx="870855" cy="502790"/>
          </a:xfrm>
          <a:custGeom>
            <a:avLst/>
            <a:gdLst>
              <a:gd name="connsiteX0" fmla="*/ 870855 w 870855"/>
              <a:gd name="connsiteY0" fmla="*/ 1 h 502790"/>
              <a:gd name="connsiteX1" fmla="*/ 580570 w 870855"/>
              <a:gd name="connsiteY1" fmla="*/ 502790 h 502790"/>
              <a:gd name="connsiteX2" fmla="*/ 0 w 870855"/>
              <a:gd name="connsiteY2" fmla="*/ 502790 h 502790"/>
              <a:gd name="connsiteX3" fmla="*/ 290285 w 870855"/>
              <a:gd name="connsiteY3" fmla="*/ 0 h 502790"/>
              <a:gd name="connsiteX4" fmla="*/ 870855 w 870855"/>
              <a:gd name="connsiteY4" fmla="*/ 1 h 502790"/>
              <a:gd name="connsiteX5" fmla="*/ 870855 w 870855"/>
              <a:gd name="connsiteY5" fmla="*/ 1 h 502790"/>
              <a:gd name="connsiteX0" fmla="*/ 870855 w 870855"/>
              <a:gd name="connsiteY0" fmla="*/ 1 h 502790"/>
              <a:gd name="connsiteX1" fmla="*/ 580570 w 870855"/>
              <a:gd name="connsiteY1" fmla="*/ 502790 h 502790"/>
              <a:gd name="connsiteX2" fmla="*/ 0 w 870855"/>
              <a:gd name="connsiteY2" fmla="*/ 502790 h 502790"/>
              <a:gd name="connsiteX3" fmla="*/ 290285 w 870855"/>
              <a:gd name="connsiteY3" fmla="*/ 0 h 502790"/>
              <a:gd name="connsiteX4" fmla="*/ 870855 w 870855"/>
              <a:gd name="connsiteY4" fmla="*/ 1 h 502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0855" h="502790">
                <a:moveTo>
                  <a:pt x="870855" y="1"/>
                </a:moveTo>
                <a:lnTo>
                  <a:pt x="580570" y="502790"/>
                </a:lnTo>
                <a:lnTo>
                  <a:pt x="0" y="502790"/>
                </a:lnTo>
                <a:lnTo>
                  <a:pt x="290285" y="0"/>
                </a:lnTo>
                <a:lnTo>
                  <a:pt x="870855" y="1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57" name="手繪多邊形: 圖案 356">
            <a:extLst>
              <a:ext uri="{FF2B5EF4-FFF2-40B4-BE49-F238E27FC236}">
                <a16:creationId xmlns:a16="http://schemas.microsoft.com/office/drawing/2014/main" id="{8E0CC5AC-6A84-4A06-84AE-32851028F54A}"/>
              </a:ext>
            </a:extLst>
          </p:cNvPr>
          <p:cNvSpPr/>
          <p:nvPr>
            <p:custDataLst>
              <p:tags r:id="rId31"/>
            </p:custDataLst>
          </p:nvPr>
        </p:nvSpPr>
        <p:spPr>
          <a:xfrm>
            <a:off x="2670627" y="1113507"/>
            <a:ext cx="1083362" cy="290286"/>
          </a:xfrm>
          <a:custGeom>
            <a:avLst/>
            <a:gdLst>
              <a:gd name="connsiteX0" fmla="*/ 502790 w 1083362"/>
              <a:gd name="connsiteY0" fmla="*/ 290286 h 290286"/>
              <a:gd name="connsiteX1" fmla="*/ 0 w 1083362"/>
              <a:gd name="connsiteY1" fmla="*/ 0 h 290286"/>
              <a:gd name="connsiteX2" fmla="*/ 580572 w 1083362"/>
              <a:gd name="connsiteY2" fmla="*/ 0 h 290286"/>
              <a:gd name="connsiteX3" fmla="*/ 1083362 w 1083362"/>
              <a:gd name="connsiteY3" fmla="*/ 290286 h 290286"/>
              <a:gd name="connsiteX4" fmla="*/ 502790 w 1083362"/>
              <a:gd name="connsiteY4" fmla="*/ 290286 h 290286"/>
              <a:gd name="connsiteX5" fmla="*/ 502790 w 1083362"/>
              <a:gd name="connsiteY5" fmla="*/ 290286 h 290286"/>
              <a:gd name="connsiteX0" fmla="*/ 502790 w 1083362"/>
              <a:gd name="connsiteY0" fmla="*/ 290286 h 290286"/>
              <a:gd name="connsiteX1" fmla="*/ 0 w 1083362"/>
              <a:gd name="connsiteY1" fmla="*/ 0 h 290286"/>
              <a:gd name="connsiteX2" fmla="*/ 580572 w 1083362"/>
              <a:gd name="connsiteY2" fmla="*/ 0 h 290286"/>
              <a:gd name="connsiteX3" fmla="*/ 1083362 w 1083362"/>
              <a:gd name="connsiteY3" fmla="*/ 290286 h 290286"/>
              <a:gd name="connsiteX4" fmla="*/ 502790 w 1083362"/>
              <a:gd name="connsiteY4" fmla="*/ 290286 h 290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3362" h="290286">
                <a:moveTo>
                  <a:pt x="502790" y="290286"/>
                </a:moveTo>
                <a:lnTo>
                  <a:pt x="0" y="0"/>
                </a:lnTo>
                <a:lnTo>
                  <a:pt x="580572" y="0"/>
                </a:lnTo>
                <a:lnTo>
                  <a:pt x="1083362" y="290286"/>
                </a:lnTo>
                <a:lnTo>
                  <a:pt x="502790" y="290286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63" name="手繪多邊形: 圖案 362">
            <a:extLst>
              <a:ext uri="{FF2B5EF4-FFF2-40B4-BE49-F238E27FC236}">
                <a16:creationId xmlns:a16="http://schemas.microsoft.com/office/drawing/2014/main" id="{C351BF3F-2281-4B97-A30C-E06C16156A7C}"/>
              </a:ext>
            </a:extLst>
          </p:cNvPr>
          <p:cNvSpPr/>
          <p:nvPr>
            <p:custDataLst>
              <p:tags r:id="rId32"/>
            </p:custDataLst>
          </p:nvPr>
        </p:nvSpPr>
        <p:spPr>
          <a:xfrm>
            <a:off x="3173416" y="1403793"/>
            <a:ext cx="870857" cy="502790"/>
          </a:xfrm>
          <a:custGeom>
            <a:avLst/>
            <a:gdLst>
              <a:gd name="connsiteX0" fmla="*/ 290286 w 870857"/>
              <a:gd name="connsiteY0" fmla="*/ 502789 h 502790"/>
              <a:gd name="connsiteX1" fmla="*/ 0 w 870857"/>
              <a:gd name="connsiteY1" fmla="*/ 0 h 502790"/>
              <a:gd name="connsiteX2" fmla="*/ 580572 w 870857"/>
              <a:gd name="connsiteY2" fmla="*/ 0 h 502790"/>
              <a:gd name="connsiteX3" fmla="*/ 870857 w 870857"/>
              <a:gd name="connsiteY3" fmla="*/ 502790 h 502790"/>
              <a:gd name="connsiteX4" fmla="*/ 290286 w 870857"/>
              <a:gd name="connsiteY4" fmla="*/ 502789 h 502790"/>
              <a:gd name="connsiteX5" fmla="*/ 290286 w 870857"/>
              <a:gd name="connsiteY5" fmla="*/ 502789 h 502790"/>
              <a:gd name="connsiteX0" fmla="*/ 290286 w 870857"/>
              <a:gd name="connsiteY0" fmla="*/ 502789 h 502790"/>
              <a:gd name="connsiteX1" fmla="*/ 0 w 870857"/>
              <a:gd name="connsiteY1" fmla="*/ 0 h 502790"/>
              <a:gd name="connsiteX2" fmla="*/ 580572 w 870857"/>
              <a:gd name="connsiteY2" fmla="*/ 0 h 502790"/>
              <a:gd name="connsiteX3" fmla="*/ 870857 w 870857"/>
              <a:gd name="connsiteY3" fmla="*/ 502790 h 502790"/>
              <a:gd name="connsiteX4" fmla="*/ 290286 w 870857"/>
              <a:gd name="connsiteY4" fmla="*/ 502789 h 502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0857" h="502790">
                <a:moveTo>
                  <a:pt x="290286" y="502789"/>
                </a:moveTo>
                <a:lnTo>
                  <a:pt x="0" y="0"/>
                </a:lnTo>
                <a:lnTo>
                  <a:pt x="580572" y="0"/>
                </a:lnTo>
                <a:lnTo>
                  <a:pt x="870857" y="502790"/>
                </a:lnTo>
                <a:lnTo>
                  <a:pt x="290286" y="502789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66" name="手繪多邊形: 圖案 365">
            <a:extLst>
              <a:ext uri="{FF2B5EF4-FFF2-40B4-BE49-F238E27FC236}">
                <a16:creationId xmlns:a16="http://schemas.microsoft.com/office/drawing/2014/main" id="{92DC1F68-376E-471F-9EF6-D7E32D1DD51D}"/>
              </a:ext>
            </a:extLst>
          </p:cNvPr>
          <p:cNvSpPr/>
          <p:nvPr>
            <p:custDataLst>
              <p:tags r:id="rId33"/>
            </p:custDataLst>
          </p:nvPr>
        </p:nvSpPr>
        <p:spPr>
          <a:xfrm>
            <a:off x="3753988" y="2487152"/>
            <a:ext cx="793074" cy="793075"/>
          </a:xfrm>
          <a:custGeom>
            <a:avLst/>
            <a:gdLst>
              <a:gd name="connsiteX0" fmla="*/ 502789 w 793074"/>
              <a:gd name="connsiteY0" fmla="*/ 793075 h 793075"/>
              <a:gd name="connsiteX1" fmla="*/ 0 w 793074"/>
              <a:gd name="connsiteY1" fmla="*/ 502790 h 793075"/>
              <a:gd name="connsiteX2" fmla="*/ 290286 w 793074"/>
              <a:gd name="connsiteY2" fmla="*/ 0 h 793075"/>
              <a:gd name="connsiteX3" fmla="*/ 793074 w 793074"/>
              <a:gd name="connsiteY3" fmla="*/ 290287 h 793075"/>
              <a:gd name="connsiteX4" fmla="*/ 502789 w 793074"/>
              <a:gd name="connsiteY4" fmla="*/ 793075 h 793075"/>
              <a:gd name="connsiteX5" fmla="*/ 502789 w 793074"/>
              <a:gd name="connsiteY5" fmla="*/ 793075 h 793075"/>
              <a:gd name="connsiteX0" fmla="*/ 502789 w 793074"/>
              <a:gd name="connsiteY0" fmla="*/ 793075 h 793075"/>
              <a:gd name="connsiteX1" fmla="*/ 0 w 793074"/>
              <a:gd name="connsiteY1" fmla="*/ 502790 h 793075"/>
              <a:gd name="connsiteX2" fmla="*/ 290286 w 793074"/>
              <a:gd name="connsiteY2" fmla="*/ 0 h 793075"/>
              <a:gd name="connsiteX3" fmla="*/ 793074 w 793074"/>
              <a:gd name="connsiteY3" fmla="*/ 290287 h 793075"/>
              <a:gd name="connsiteX4" fmla="*/ 502789 w 793074"/>
              <a:gd name="connsiteY4" fmla="*/ 793075 h 793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3074" h="793075">
                <a:moveTo>
                  <a:pt x="502789" y="793075"/>
                </a:moveTo>
                <a:lnTo>
                  <a:pt x="0" y="502790"/>
                </a:lnTo>
                <a:lnTo>
                  <a:pt x="290286" y="0"/>
                </a:lnTo>
                <a:lnTo>
                  <a:pt x="793074" y="290287"/>
                </a:lnTo>
                <a:lnTo>
                  <a:pt x="502789" y="793075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69" name="手繪多邊形: 圖案 368">
            <a:extLst>
              <a:ext uri="{FF2B5EF4-FFF2-40B4-BE49-F238E27FC236}">
                <a16:creationId xmlns:a16="http://schemas.microsoft.com/office/drawing/2014/main" id="{FD2921FC-5170-4E0A-834B-C70E62A691B8}"/>
              </a:ext>
            </a:extLst>
          </p:cNvPr>
          <p:cNvSpPr/>
          <p:nvPr>
            <p:custDataLst>
              <p:tags r:id="rId34"/>
            </p:custDataLst>
          </p:nvPr>
        </p:nvSpPr>
        <p:spPr>
          <a:xfrm>
            <a:off x="3753987" y="3280227"/>
            <a:ext cx="793075" cy="793075"/>
          </a:xfrm>
          <a:custGeom>
            <a:avLst/>
            <a:gdLst>
              <a:gd name="connsiteX0" fmla="*/ 0 w 793075"/>
              <a:gd name="connsiteY0" fmla="*/ 290287 h 793075"/>
              <a:gd name="connsiteX1" fmla="*/ 502789 w 793075"/>
              <a:gd name="connsiteY1" fmla="*/ 0 h 793075"/>
              <a:gd name="connsiteX2" fmla="*/ 793075 w 793075"/>
              <a:gd name="connsiteY2" fmla="*/ 502791 h 793075"/>
              <a:gd name="connsiteX3" fmla="*/ 290286 w 793075"/>
              <a:gd name="connsiteY3" fmla="*/ 793075 h 793075"/>
              <a:gd name="connsiteX4" fmla="*/ 0 w 793075"/>
              <a:gd name="connsiteY4" fmla="*/ 290287 h 793075"/>
              <a:gd name="connsiteX5" fmla="*/ 0 w 793075"/>
              <a:gd name="connsiteY5" fmla="*/ 290287 h 793075"/>
              <a:gd name="connsiteX0" fmla="*/ 0 w 793075"/>
              <a:gd name="connsiteY0" fmla="*/ 290287 h 793075"/>
              <a:gd name="connsiteX1" fmla="*/ 502789 w 793075"/>
              <a:gd name="connsiteY1" fmla="*/ 0 h 793075"/>
              <a:gd name="connsiteX2" fmla="*/ 793075 w 793075"/>
              <a:gd name="connsiteY2" fmla="*/ 502791 h 793075"/>
              <a:gd name="connsiteX3" fmla="*/ 290286 w 793075"/>
              <a:gd name="connsiteY3" fmla="*/ 793075 h 793075"/>
              <a:gd name="connsiteX4" fmla="*/ 0 w 793075"/>
              <a:gd name="connsiteY4" fmla="*/ 290287 h 793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3075" h="793075">
                <a:moveTo>
                  <a:pt x="0" y="290287"/>
                </a:moveTo>
                <a:lnTo>
                  <a:pt x="502789" y="0"/>
                </a:lnTo>
                <a:lnTo>
                  <a:pt x="793075" y="502791"/>
                </a:lnTo>
                <a:lnTo>
                  <a:pt x="290286" y="793075"/>
                </a:lnTo>
                <a:lnTo>
                  <a:pt x="0" y="290287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72" name="手繪多邊形: 圖案 371">
            <a:extLst>
              <a:ext uri="{FF2B5EF4-FFF2-40B4-BE49-F238E27FC236}">
                <a16:creationId xmlns:a16="http://schemas.microsoft.com/office/drawing/2014/main" id="{CBB3FC3B-B0DF-47DE-97F4-9E11D0940602}"/>
              </a:ext>
            </a:extLst>
          </p:cNvPr>
          <p:cNvSpPr/>
          <p:nvPr>
            <p:custDataLst>
              <p:tags r:id="rId35"/>
            </p:custDataLst>
          </p:nvPr>
        </p:nvSpPr>
        <p:spPr>
          <a:xfrm>
            <a:off x="4256777" y="2777439"/>
            <a:ext cx="580572" cy="1005579"/>
          </a:xfrm>
          <a:custGeom>
            <a:avLst/>
            <a:gdLst>
              <a:gd name="connsiteX0" fmla="*/ 0 w 580572"/>
              <a:gd name="connsiteY0" fmla="*/ 502788 h 1005579"/>
              <a:gd name="connsiteX1" fmla="*/ 290285 w 580572"/>
              <a:gd name="connsiteY1" fmla="*/ 0 h 1005579"/>
              <a:gd name="connsiteX2" fmla="*/ 580572 w 580572"/>
              <a:gd name="connsiteY2" fmla="*/ 502789 h 1005579"/>
              <a:gd name="connsiteX3" fmla="*/ 290286 w 580572"/>
              <a:gd name="connsiteY3" fmla="*/ 1005579 h 1005579"/>
              <a:gd name="connsiteX4" fmla="*/ 0 w 580572"/>
              <a:gd name="connsiteY4" fmla="*/ 502788 h 1005579"/>
              <a:gd name="connsiteX5" fmla="*/ 0 w 580572"/>
              <a:gd name="connsiteY5" fmla="*/ 502788 h 1005579"/>
              <a:gd name="connsiteX0" fmla="*/ 0 w 580572"/>
              <a:gd name="connsiteY0" fmla="*/ 502788 h 1005579"/>
              <a:gd name="connsiteX1" fmla="*/ 290285 w 580572"/>
              <a:gd name="connsiteY1" fmla="*/ 0 h 1005579"/>
              <a:gd name="connsiteX2" fmla="*/ 580572 w 580572"/>
              <a:gd name="connsiteY2" fmla="*/ 502789 h 1005579"/>
              <a:gd name="connsiteX3" fmla="*/ 290286 w 580572"/>
              <a:gd name="connsiteY3" fmla="*/ 1005579 h 1005579"/>
              <a:gd name="connsiteX4" fmla="*/ 0 w 580572"/>
              <a:gd name="connsiteY4" fmla="*/ 502788 h 1005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0572" h="1005579">
                <a:moveTo>
                  <a:pt x="0" y="502788"/>
                </a:moveTo>
                <a:lnTo>
                  <a:pt x="290285" y="0"/>
                </a:lnTo>
                <a:lnTo>
                  <a:pt x="580572" y="502789"/>
                </a:lnTo>
                <a:lnTo>
                  <a:pt x="290286" y="1005579"/>
                </a:lnTo>
                <a:lnTo>
                  <a:pt x="0" y="502788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75" name="手繪多邊形: 圖案 374">
            <a:extLst>
              <a:ext uri="{FF2B5EF4-FFF2-40B4-BE49-F238E27FC236}">
                <a16:creationId xmlns:a16="http://schemas.microsoft.com/office/drawing/2014/main" id="{7A649970-939A-4AE3-A9C2-627C45614683}"/>
              </a:ext>
            </a:extLst>
          </p:cNvPr>
          <p:cNvSpPr/>
          <p:nvPr>
            <p:custDataLst>
              <p:tags r:id="rId36"/>
            </p:custDataLst>
          </p:nvPr>
        </p:nvSpPr>
        <p:spPr>
          <a:xfrm>
            <a:off x="4547061" y="2196867"/>
            <a:ext cx="290287" cy="1083361"/>
          </a:xfrm>
          <a:custGeom>
            <a:avLst/>
            <a:gdLst>
              <a:gd name="connsiteX0" fmla="*/ 290287 w 290287"/>
              <a:gd name="connsiteY0" fmla="*/ 1083361 h 1083361"/>
              <a:gd name="connsiteX1" fmla="*/ 0 w 290287"/>
              <a:gd name="connsiteY1" fmla="*/ 580572 h 1083361"/>
              <a:gd name="connsiteX2" fmla="*/ 2 w 290287"/>
              <a:gd name="connsiteY2" fmla="*/ 0 h 1083361"/>
              <a:gd name="connsiteX3" fmla="*/ 290287 w 290287"/>
              <a:gd name="connsiteY3" fmla="*/ 502790 h 1083361"/>
              <a:gd name="connsiteX4" fmla="*/ 290287 w 290287"/>
              <a:gd name="connsiteY4" fmla="*/ 1083361 h 1083361"/>
              <a:gd name="connsiteX5" fmla="*/ 290287 w 290287"/>
              <a:gd name="connsiteY5" fmla="*/ 1083361 h 1083361"/>
              <a:gd name="connsiteX0" fmla="*/ 290287 w 290287"/>
              <a:gd name="connsiteY0" fmla="*/ 1083361 h 1083361"/>
              <a:gd name="connsiteX1" fmla="*/ 0 w 290287"/>
              <a:gd name="connsiteY1" fmla="*/ 580572 h 1083361"/>
              <a:gd name="connsiteX2" fmla="*/ 2 w 290287"/>
              <a:gd name="connsiteY2" fmla="*/ 0 h 1083361"/>
              <a:gd name="connsiteX3" fmla="*/ 290287 w 290287"/>
              <a:gd name="connsiteY3" fmla="*/ 502790 h 1083361"/>
              <a:gd name="connsiteX4" fmla="*/ 290287 w 290287"/>
              <a:gd name="connsiteY4" fmla="*/ 1083361 h 1083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287" h="1083361">
                <a:moveTo>
                  <a:pt x="290287" y="1083361"/>
                </a:moveTo>
                <a:lnTo>
                  <a:pt x="0" y="580572"/>
                </a:lnTo>
                <a:lnTo>
                  <a:pt x="2" y="0"/>
                </a:lnTo>
                <a:lnTo>
                  <a:pt x="290287" y="502790"/>
                </a:lnTo>
                <a:lnTo>
                  <a:pt x="290287" y="1083361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78" name="手繪多邊形: 圖案 377">
            <a:extLst>
              <a:ext uri="{FF2B5EF4-FFF2-40B4-BE49-F238E27FC236}">
                <a16:creationId xmlns:a16="http://schemas.microsoft.com/office/drawing/2014/main" id="{C199D0E2-67EA-46AE-8957-67BD523824CE}"/>
              </a:ext>
            </a:extLst>
          </p:cNvPr>
          <p:cNvSpPr/>
          <p:nvPr>
            <p:custDataLst>
              <p:tags r:id="rId37"/>
            </p:custDataLst>
          </p:nvPr>
        </p:nvSpPr>
        <p:spPr>
          <a:xfrm>
            <a:off x="4044274" y="1906582"/>
            <a:ext cx="502790" cy="870857"/>
          </a:xfrm>
          <a:custGeom>
            <a:avLst/>
            <a:gdLst>
              <a:gd name="connsiteX0" fmla="*/ 502788 w 502790"/>
              <a:gd name="connsiteY0" fmla="*/ 870857 h 870857"/>
              <a:gd name="connsiteX1" fmla="*/ 0 w 502790"/>
              <a:gd name="connsiteY1" fmla="*/ 580570 h 870857"/>
              <a:gd name="connsiteX2" fmla="*/ 0 w 502790"/>
              <a:gd name="connsiteY2" fmla="*/ 0 h 870857"/>
              <a:gd name="connsiteX3" fmla="*/ 502790 w 502790"/>
              <a:gd name="connsiteY3" fmla="*/ 290285 h 870857"/>
              <a:gd name="connsiteX4" fmla="*/ 502788 w 502790"/>
              <a:gd name="connsiteY4" fmla="*/ 870857 h 870857"/>
              <a:gd name="connsiteX5" fmla="*/ 502788 w 502790"/>
              <a:gd name="connsiteY5" fmla="*/ 870857 h 870857"/>
              <a:gd name="connsiteX0" fmla="*/ 502788 w 502790"/>
              <a:gd name="connsiteY0" fmla="*/ 870857 h 870857"/>
              <a:gd name="connsiteX1" fmla="*/ 0 w 502790"/>
              <a:gd name="connsiteY1" fmla="*/ 580570 h 870857"/>
              <a:gd name="connsiteX2" fmla="*/ 0 w 502790"/>
              <a:gd name="connsiteY2" fmla="*/ 0 h 870857"/>
              <a:gd name="connsiteX3" fmla="*/ 502790 w 502790"/>
              <a:gd name="connsiteY3" fmla="*/ 290285 h 870857"/>
              <a:gd name="connsiteX4" fmla="*/ 502788 w 502790"/>
              <a:gd name="connsiteY4" fmla="*/ 870857 h 870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2790" h="870857">
                <a:moveTo>
                  <a:pt x="502788" y="870857"/>
                </a:moveTo>
                <a:lnTo>
                  <a:pt x="0" y="580570"/>
                </a:lnTo>
                <a:lnTo>
                  <a:pt x="0" y="0"/>
                </a:lnTo>
                <a:lnTo>
                  <a:pt x="502790" y="290285"/>
                </a:lnTo>
                <a:lnTo>
                  <a:pt x="502788" y="870857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81" name="手繪多邊形: 圖案 380">
            <a:extLst>
              <a:ext uri="{FF2B5EF4-FFF2-40B4-BE49-F238E27FC236}">
                <a16:creationId xmlns:a16="http://schemas.microsoft.com/office/drawing/2014/main" id="{637BC70E-AE52-4A9A-B23E-64DFD54D7B42}"/>
              </a:ext>
            </a:extLst>
          </p:cNvPr>
          <p:cNvSpPr/>
          <p:nvPr>
            <p:custDataLst>
              <p:tags r:id="rId38"/>
            </p:custDataLst>
          </p:nvPr>
        </p:nvSpPr>
        <p:spPr>
          <a:xfrm>
            <a:off x="4547063" y="3280229"/>
            <a:ext cx="290286" cy="1083358"/>
          </a:xfrm>
          <a:custGeom>
            <a:avLst/>
            <a:gdLst>
              <a:gd name="connsiteX0" fmla="*/ 0 w 290286"/>
              <a:gd name="connsiteY0" fmla="*/ 502790 h 1083358"/>
              <a:gd name="connsiteX1" fmla="*/ 290286 w 290286"/>
              <a:gd name="connsiteY1" fmla="*/ 0 h 1083358"/>
              <a:gd name="connsiteX2" fmla="*/ 290286 w 290286"/>
              <a:gd name="connsiteY2" fmla="*/ 580572 h 1083358"/>
              <a:gd name="connsiteX3" fmla="*/ 0 w 290286"/>
              <a:gd name="connsiteY3" fmla="*/ 1083358 h 1083358"/>
              <a:gd name="connsiteX4" fmla="*/ 0 w 290286"/>
              <a:gd name="connsiteY4" fmla="*/ 502790 h 1083358"/>
              <a:gd name="connsiteX5" fmla="*/ 0 w 290286"/>
              <a:gd name="connsiteY5" fmla="*/ 502790 h 1083358"/>
              <a:gd name="connsiteX0" fmla="*/ 0 w 290286"/>
              <a:gd name="connsiteY0" fmla="*/ 502790 h 1083358"/>
              <a:gd name="connsiteX1" fmla="*/ 290286 w 290286"/>
              <a:gd name="connsiteY1" fmla="*/ 0 h 1083358"/>
              <a:gd name="connsiteX2" fmla="*/ 290286 w 290286"/>
              <a:gd name="connsiteY2" fmla="*/ 580572 h 1083358"/>
              <a:gd name="connsiteX3" fmla="*/ 0 w 290286"/>
              <a:gd name="connsiteY3" fmla="*/ 1083358 h 1083358"/>
              <a:gd name="connsiteX4" fmla="*/ 0 w 290286"/>
              <a:gd name="connsiteY4" fmla="*/ 502790 h 1083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286" h="1083358">
                <a:moveTo>
                  <a:pt x="0" y="502790"/>
                </a:moveTo>
                <a:lnTo>
                  <a:pt x="290286" y="0"/>
                </a:lnTo>
                <a:lnTo>
                  <a:pt x="290286" y="580572"/>
                </a:lnTo>
                <a:lnTo>
                  <a:pt x="0" y="1083358"/>
                </a:lnTo>
                <a:lnTo>
                  <a:pt x="0" y="502790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84" name="手繪多邊形: 圖案 383">
            <a:extLst>
              <a:ext uri="{FF2B5EF4-FFF2-40B4-BE49-F238E27FC236}">
                <a16:creationId xmlns:a16="http://schemas.microsoft.com/office/drawing/2014/main" id="{5B8D6877-0DC0-4243-9A4C-79759A52E00F}"/>
              </a:ext>
            </a:extLst>
          </p:cNvPr>
          <p:cNvSpPr/>
          <p:nvPr>
            <p:custDataLst>
              <p:tags r:id="rId39"/>
            </p:custDataLst>
          </p:nvPr>
        </p:nvSpPr>
        <p:spPr>
          <a:xfrm>
            <a:off x="4044271" y="3783018"/>
            <a:ext cx="502792" cy="870853"/>
          </a:xfrm>
          <a:custGeom>
            <a:avLst/>
            <a:gdLst>
              <a:gd name="connsiteX0" fmla="*/ 3 w 502792"/>
              <a:gd name="connsiteY0" fmla="*/ 290284 h 870853"/>
              <a:gd name="connsiteX1" fmla="*/ 502792 w 502792"/>
              <a:gd name="connsiteY1" fmla="*/ 0 h 870853"/>
              <a:gd name="connsiteX2" fmla="*/ 502792 w 502792"/>
              <a:gd name="connsiteY2" fmla="*/ 580568 h 870853"/>
              <a:gd name="connsiteX3" fmla="*/ 0 w 502792"/>
              <a:gd name="connsiteY3" fmla="*/ 870853 h 870853"/>
              <a:gd name="connsiteX4" fmla="*/ 3 w 502792"/>
              <a:gd name="connsiteY4" fmla="*/ 290284 h 870853"/>
              <a:gd name="connsiteX5" fmla="*/ 3 w 502792"/>
              <a:gd name="connsiteY5" fmla="*/ 290284 h 870853"/>
              <a:gd name="connsiteX0" fmla="*/ 3 w 502792"/>
              <a:gd name="connsiteY0" fmla="*/ 290284 h 870853"/>
              <a:gd name="connsiteX1" fmla="*/ 502792 w 502792"/>
              <a:gd name="connsiteY1" fmla="*/ 0 h 870853"/>
              <a:gd name="connsiteX2" fmla="*/ 502792 w 502792"/>
              <a:gd name="connsiteY2" fmla="*/ 580568 h 870853"/>
              <a:gd name="connsiteX3" fmla="*/ 0 w 502792"/>
              <a:gd name="connsiteY3" fmla="*/ 870853 h 870853"/>
              <a:gd name="connsiteX4" fmla="*/ 3 w 502792"/>
              <a:gd name="connsiteY4" fmla="*/ 290284 h 87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2792" h="870853">
                <a:moveTo>
                  <a:pt x="3" y="290284"/>
                </a:moveTo>
                <a:lnTo>
                  <a:pt x="502792" y="0"/>
                </a:lnTo>
                <a:lnTo>
                  <a:pt x="502792" y="580568"/>
                </a:lnTo>
                <a:lnTo>
                  <a:pt x="0" y="870853"/>
                </a:lnTo>
                <a:lnTo>
                  <a:pt x="3" y="290284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87" name="手繪多邊形: 圖案 386">
            <a:extLst>
              <a:ext uri="{FF2B5EF4-FFF2-40B4-BE49-F238E27FC236}">
                <a16:creationId xmlns:a16="http://schemas.microsoft.com/office/drawing/2014/main" id="{8086E661-9605-4D6E-889C-EE3F7CDEC292}"/>
              </a:ext>
            </a:extLst>
          </p:cNvPr>
          <p:cNvSpPr/>
          <p:nvPr>
            <p:custDataLst>
              <p:tags r:id="rId40"/>
            </p:custDataLst>
          </p:nvPr>
        </p:nvSpPr>
        <p:spPr>
          <a:xfrm>
            <a:off x="3463702" y="1906582"/>
            <a:ext cx="580571" cy="580572"/>
          </a:xfrm>
          <a:custGeom>
            <a:avLst/>
            <a:gdLst>
              <a:gd name="connsiteX0" fmla="*/ 580571 w 580571"/>
              <a:gd name="connsiteY0" fmla="*/ 580571 h 580572"/>
              <a:gd name="connsiteX1" fmla="*/ 0 w 580571"/>
              <a:gd name="connsiteY1" fmla="*/ 580572 h 580572"/>
              <a:gd name="connsiteX2" fmla="*/ 0 w 580571"/>
              <a:gd name="connsiteY2" fmla="*/ 0 h 580572"/>
              <a:gd name="connsiteX3" fmla="*/ 580571 w 580571"/>
              <a:gd name="connsiteY3" fmla="*/ 1 h 580572"/>
              <a:gd name="connsiteX4" fmla="*/ 580571 w 580571"/>
              <a:gd name="connsiteY4" fmla="*/ 580571 h 580572"/>
              <a:gd name="connsiteX5" fmla="*/ 580571 w 580571"/>
              <a:gd name="connsiteY5" fmla="*/ 580571 h 580572"/>
              <a:gd name="connsiteX0" fmla="*/ 580571 w 580571"/>
              <a:gd name="connsiteY0" fmla="*/ 580571 h 580572"/>
              <a:gd name="connsiteX1" fmla="*/ 0 w 580571"/>
              <a:gd name="connsiteY1" fmla="*/ 580572 h 580572"/>
              <a:gd name="connsiteX2" fmla="*/ 0 w 580571"/>
              <a:gd name="connsiteY2" fmla="*/ 0 h 580572"/>
              <a:gd name="connsiteX3" fmla="*/ 580571 w 580571"/>
              <a:gd name="connsiteY3" fmla="*/ 1 h 580572"/>
              <a:gd name="connsiteX4" fmla="*/ 580571 w 580571"/>
              <a:gd name="connsiteY4" fmla="*/ 580571 h 580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0571" h="580572">
                <a:moveTo>
                  <a:pt x="580571" y="580571"/>
                </a:moveTo>
                <a:lnTo>
                  <a:pt x="0" y="580572"/>
                </a:lnTo>
                <a:lnTo>
                  <a:pt x="0" y="0"/>
                </a:lnTo>
                <a:lnTo>
                  <a:pt x="580571" y="1"/>
                </a:lnTo>
                <a:lnTo>
                  <a:pt x="580571" y="580571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90" name="手繪多邊形: 圖案 389">
            <a:extLst>
              <a:ext uri="{FF2B5EF4-FFF2-40B4-BE49-F238E27FC236}">
                <a16:creationId xmlns:a16="http://schemas.microsoft.com/office/drawing/2014/main" id="{3D906471-01FA-4421-ABCD-9FF2CD6EA58D}"/>
              </a:ext>
            </a:extLst>
          </p:cNvPr>
          <p:cNvSpPr/>
          <p:nvPr>
            <p:custDataLst>
              <p:tags r:id="rId41"/>
            </p:custDataLst>
          </p:nvPr>
        </p:nvSpPr>
        <p:spPr>
          <a:xfrm>
            <a:off x="3753988" y="1403792"/>
            <a:ext cx="793075" cy="793075"/>
          </a:xfrm>
          <a:custGeom>
            <a:avLst/>
            <a:gdLst>
              <a:gd name="connsiteX0" fmla="*/ 793075 w 793075"/>
              <a:gd name="connsiteY0" fmla="*/ 793075 h 793075"/>
              <a:gd name="connsiteX1" fmla="*/ 290285 w 793075"/>
              <a:gd name="connsiteY1" fmla="*/ 502790 h 793075"/>
              <a:gd name="connsiteX2" fmla="*/ 0 w 793075"/>
              <a:gd name="connsiteY2" fmla="*/ 0 h 793075"/>
              <a:gd name="connsiteX3" fmla="*/ 502789 w 793075"/>
              <a:gd name="connsiteY3" fmla="*/ 290285 h 793075"/>
              <a:gd name="connsiteX4" fmla="*/ 793075 w 793075"/>
              <a:gd name="connsiteY4" fmla="*/ 793075 h 793075"/>
              <a:gd name="connsiteX5" fmla="*/ 793075 w 793075"/>
              <a:gd name="connsiteY5" fmla="*/ 793075 h 793075"/>
              <a:gd name="connsiteX0" fmla="*/ 793075 w 793075"/>
              <a:gd name="connsiteY0" fmla="*/ 793075 h 793075"/>
              <a:gd name="connsiteX1" fmla="*/ 290285 w 793075"/>
              <a:gd name="connsiteY1" fmla="*/ 502790 h 793075"/>
              <a:gd name="connsiteX2" fmla="*/ 0 w 793075"/>
              <a:gd name="connsiteY2" fmla="*/ 0 h 793075"/>
              <a:gd name="connsiteX3" fmla="*/ 502789 w 793075"/>
              <a:gd name="connsiteY3" fmla="*/ 290285 h 793075"/>
              <a:gd name="connsiteX4" fmla="*/ 793075 w 793075"/>
              <a:gd name="connsiteY4" fmla="*/ 793075 h 793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3075" h="793075">
                <a:moveTo>
                  <a:pt x="793075" y="793075"/>
                </a:moveTo>
                <a:lnTo>
                  <a:pt x="290285" y="502790"/>
                </a:lnTo>
                <a:lnTo>
                  <a:pt x="0" y="0"/>
                </a:lnTo>
                <a:lnTo>
                  <a:pt x="502789" y="290285"/>
                </a:lnTo>
                <a:lnTo>
                  <a:pt x="793075" y="793075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93" name="手繪多邊形: 圖案 392">
            <a:extLst>
              <a:ext uri="{FF2B5EF4-FFF2-40B4-BE49-F238E27FC236}">
                <a16:creationId xmlns:a16="http://schemas.microsoft.com/office/drawing/2014/main" id="{163716DF-6469-4BAB-939A-F3FCAF281BDD}"/>
              </a:ext>
            </a:extLst>
          </p:cNvPr>
          <p:cNvSpPr/>
          <p:nvPr>
            <p:custDataLst>
              <p:tags r:id="rId42"/>
            </p:custDataLst>
          </p:nvPr>
        </p:nvSpPr>
        <p:spPr>
          <a:xfrm>
            <a:off x="1296982" y="1906582"/>
            <a:ext cx="580571" cy="580572"/>
          </a:xfrm>
          <a:custGeom>
            <a:avLst/>
            <a:gdLst>
              <a:gd name="connsiteX0" fmla="*/ 580570 w 580571"/>
              <a:gd name="connsiteY0" fmla="*/ 0 h 580572"/>
              <a:gd name="connsiteX1" fmla="*/ 580571 w 580571"/>
              <a:gd name="connsiteY1" fmla="*/ 580572 h 580572"/>
              <a:gd name="connsiteX2" fmla="*/ 0 w 580571"/>
              <a:gd name="connsiteY2" fmla="*/ 580571 h 580572"/>
              <a:gd name="connsiteX3" fmla="*/ 0 w 580571"/>
              <a:gd name="connsiteY3" fmla="*/ 0 h 580572"/>
              <a:gd name="connsiteX4" fmla="*/ 580570 w 580571"/>
              <a:gd name="connsiteY4" fmla="*/ 0 h 580572"/>
              <a:gd name="connsiteX5" fmla="*/ 580570 w 580571"/>
              <a:gd name="connsiteY5" fmla="*/ 0 h 580572"/>
              <a:gd name="connsiteX0" fmla="*/ 580570 w 580571"/>
              <a:gd name="connsiteY0" fmla="*/ 0 h 580572"/>
              <a:gd name="connsiteX1" fmla="*/ 580571 w 580571"/>
              <a:gd name="connsiteY1" fmla="*/ 580572 h 580572"/>
              <a:gd name="connsiteX2" fmla="*/ 0 w 580571"/>
              <a:gd name="connsiteY2" fmla="*/ 580571 h 580572"/>
              <a:gd name="connsiteX3" fmla="*/ 0 w 580571"/>
              <a:gd name="connsiteY3" fmla="*/ 0 h 580572"/>
              <a:gd name="connsiteX4" fmla="*/ 580570 w 580571"/>
              <a:gd name="connsiteY4" fmla="*/ 0 h 580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0571" h="580572">
                <a:moveTo>
                  <a:pt x="580570" y="0"/>
                </a:moveTo>
                <a:lnTo>
                  <a:pt x="580571" y="580572"/>
                </a:lnTo>
                <a:lnTo>
                  <a:pt x="0" y="580571"/>
                </a:lnTo>
                <a:lnTo>
                  <a:pt x="0" y="0"/>
                </a:lnTo>
                <a:lnTo>
                  <a:pt x="580570" y="0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96" name="手繪多邊形: 圖案 395">
            <a:extLst>
              <a:ext uri="{FF2B5EF4-FFF2-40B4-BE49-F238E27FC236}">
                <a16:creationId xmlns:a16="http://schemas.microsoft.com/office/drawing/2014/main" id="{BCD09434-139D-49E0-BF1C-662F09A1C044}"/>
              </a:ext>
            </a:extLst>
          </p:cNvPr>
          <p:cNvSpPr/>
          <p:nvPr>
            <p:custDataLst>
              <p:tags r:id="rId43"/>
            </p:custDataLst>
          </p:nvPr>
        </p:nvSpPr>
        <p:spPr>
          <a:xfrm>
            <a:off x="794194" y="1403792"/>
            <a:ext cx="793073" cy="793076"/>
          </a:xfrm>
          <a:custGeom>
            <a:avLst/>
            <a:gdLst>
              <a:gd name="connsiteX0" fmla="*/ 793073 w 793073"/>
              <a:gd name="connsiteY0" fmla="*/ 0 h 793076"/>
              <a:gd name="connsiteX1" fmla="*/ 502788 w 793073"/>
              <a:gd name="connsiteY1" fmla="*/ 502790 h 793076"/>
              <a:gd name="connsiteX2" fmla="*/ 0 w 793073"/>
              <a:gd name="connsiteY2" fmla="*/ 793076 h 793076"/>
              <a:gd name="connsiteX3" fmla="*/ 290284 w 793073"/>
              <a:gd name="connsiteY3" fmla="*/ 290285 h 793076"/>
              <a:gd name="connsiteX4" fmla="*/ 793073 w 793073"/>
              <a:gd name="connsiteY4" fmla="*/ 0 h 793076"/>
              <a:gd name="connsiteX5" fmla="*/ 793073 w 793073"/>
              <a:gd name="connsiteY5" fmla="*/ 0 h 793076"/>
              <a:gd name="connsiteX0" fmla="*/ 793073 w 793073"/>
              <a:gd name="connsiteY0" fmla="*/ 0 h 793076"/>
              <a:gd name="connsiteX1" fmla="*/ 502788 w 793073"/>
              <a:gd name="connsiteY1" fmla="*/ 502790 h 793076"/>
              <a:gd name="connsiteX2" fmla="*/ 0 w 793073"/>
              <a:gd name="connsiteY2" fmla="*/ 793076 h 793076"/>
              <a:gd name="connsiteX3" fmla="*/ 290284 w 793073"/>
              <a:gd name="connsiteY3" fmla="*/ 290285 h 793076"/>
              <a:gd name="connsiteX4" fmla="*/ 793073 w 793073"/>
              <a:gd name="connsiteY4" fmla="*/ 0 h 79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3073" h="793076">
                <a:moveTo>
                  <a:pt x="793073" y="0"/>
                </a:moveTo>
                <a:lnTo>
                  <a:pt x="502788" y="502790"/>
                </a:lnTo>
                <a:lnTo>
                  <a:pt x="0" y="793076"/>
                </a:lnTo>
                <a:lnTo>
                  <a:pt x="290284" y="290285"/>
                </a:lnTo>
                <a:lnTo>
                  <a:pt x="793073" y="0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99" name="手繪多邊形: 圖案 398">
            <a:extLst>
              <a:ext uri="{FF2B5EF4-FFF2-40B4-BE49-F238E27FC236}">
                <a16:creationId xmlns:a16="http://schemas.microsoft.com/office/drawing/2014/main" id="{AE56CF73-5C41-4B9C-A0C2-7299B0B8FD4D}"/>
              </a:ext>
            </a:extLst>
          </p:cNvPr>
          <p:cNvSpPr/>
          <p:nvPr>
            <p:custDataLst>
              <p:tags r:id="rId44"/>
            </p:custDataLst>
          </p:nvPr>
        </p:nvSpPr>
        <p:spPr>
          <a:xfrm>
            <a:off x="794195" y="1906581"/>
            <a:ext cx="502788" cy="870855"/>
          </a:xfrm>
          <a:custGeom>
            <a:avLst/>
            <a:gdLst>
              <a:gd name="connsiteX0" fmla="*/ 502788 w 502788"/>
              <a:gd name="connsiteY0" fmla="*/ 0 h 870855"/>
              <a:gd name="connsiteX1" fmla="*/ 502788 w 502788"/>
              <a:gd name="connsiteY1" fmla="*/ 580571 h 870855"/>
              <a:gd name="connsiteX2" fmla="*/ 0 w 502788"/>
              <a:gd name="connsiteY2" fmla="*/ 870855 h 870855"/>
              <a:gd name="connsiteX3" fmla="*/ 0 w 502788"/>
              <a:gd name="connsiteY3" fmla="*/ 290286 h 870855"/>
              <a:gd name="connsiteX4" fmla="*/ 502788 w 502788"/>
              <a:gd name="connsiteY4" fmla="*/ 0 h 870855"/>
              <a:gd name="connsiteX5" fmla="*/ 502788 w 502788"/>
              <a:gd name="connsiteY5" fmla="*/ 0 h 870855"/>
              <a:gd name="connsiteX0" fmla="*/ 502788 w 502788"/>
              <a:gd name="connsiteY0" fmla="*/ 0 h 870855"/>
              <a:gd name="connsiteX1" fmla="*/ 502788 w 502788"/>
              <a:gd name="connsiteY1" fmla="*/ 580571 h 870855"/>
              <a:gd name="connsiteX2" fmla="*/ 0 w 502788"/>
              <a:gd name="connsiteY2" fmla="*/ 870855 h 870855"/>
              <a:gd name="connsiteX3" fmla="*/ 0 w 502788"/>
              <a:gd name="connsiteY3" fmla="*/ 290286 h 870855"/>
              <a:gd name="connsiteX4" fmla="*/ 502788 w 502788"/>
              <a:gd name="connsiteY4" fmla="*/ 0 h 870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2788" h="870855">
                <a:moveTo>
                  <a:pt x="502788" y="0"/>
                </a:moveTo>
                <a:lnTo>
                  <a:pt x="502788" y="580571"/>
                </a:lnTo>
                <a:lnTo>
                  <a:pt x="0" y="870855"/>
                </a:lnTo>
                <a:lnTo>
                  <a:pt x="0" y="290286"/>
                </a:lnTo>
                <a:lnTo>
                  <a:pt x="502788" y="0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02" name="手繪多邊形: 圖案 401">
            <a:extLst>
              <a:ext uri="{FF2B5EF4-FFF2-40B4-BE49-F238E27FC236}">
                <a16:creationId xmlns:a16="http://schemas.microsoft.com/office/drawing/2014/main" id="{E1D81BA2-288C-49BA-B586-F48F3E2CD2E8}"/>
              </a:ext>
            </a:extLst>
          </p:cNvPr>
          <p:cNvSpPr/>
          <p:nvPr>
            <p:custDataLst>
              <p:tags r:id="rId45"/>
            </p:custDataLst>
          </p:nvPr>
        </p:nvSpPr>
        <p:spPr>
          <a:xfrm>
            <a:off x="794194" y="2487152"/>
            <a:ext cx="793073" cy="793075"/>
          </a:xfrm>
          <a:custGeom>
            <a:avLst/>
            <a:gdLst>
              <a:gd name="connsiteX0" fmla="*/ 502788 w 793073"/>
              <a:gd name="connsiteY0" fmla="*/ 0 h 793075"/>
              <a:gd name="connsiteX1" fmla="*/ 793073 w 793073"/>
              <a:gd name="connsiteY1" fmla="*/ 502789 h 793075"/>
              <a:gd name="connsiteX2" fmla="*/ 290285 w 793073"/>
              <a:gd name="connsiteY2" fmla="*/ 793075 h 793075"/>
              <a:gd name="connsiteX3" fmla="*/ 0 w 793073"/>
              <a:gd name="connsiteY3" fmla="*/ 290284 h 793075"/>
              <a:gd name="connsiteX4" fmla="*/ 502788 w 793073"/>
              <a:gd name="connsiteY4" fmla="*/ 0 h 793075"/>
              <a:gd name="connsiteX5" fmla="*/ 502788 w 793073"/>
              <a:gd name="connsiteY5" fmla="*/ 0 h 793075"/>
              <a:gd name="connsiteX0" fmla="*/ 502788 w 793073"/>
              <a:gd name="connsiteY0" fmla="*/ 0 h 793075"/>
              <a:gd name="connsiteX1" fmla="*/ 793073 w 793073"/>
              <a:gd name="connsiteY1" fmla="*/ 502789 h 793075"/>
              <a:gd name="connsiteX2" fmla="*/ 290285 w 793073"/>
              <a:gd name="connsiteY2" fmla="*/ 793075 h 793075"/>
              <a:gd name="connsiteX3" fmla="*/ 0 w 793073"/>
              <a:gd name="connsiteY3" fmla="*/ 290284 h 793075"/>
              <a:gd name="connsiteX4" fmla="*/ 502788 w 793073"/>
              <a:gd name="connsiteY4" fmla="*/ 0 h 793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3073" h="793075">
                <a:moveTo>
                  <a:pt x="502788" y="0"/>
                </a:moveTo>
                <a:lnTo>
                  <a:pt x="793073" y="502789"/>
                </a:lnTo>
                <a:lnTo>
                  <a:pt x="290285" y="793075"/>
                </a:lnTo>
                <a:lnTo>
                  <a:pt x="0" y="290284"/>
                </a:lnTo>
                <a:lnTo>
                  <a:pt x="502788" y="0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05" name="手繪多邊形: 圖案 404">
            <a:extLst>
              <a:ext uri="{FF2B5EF4-FFF2-40B4-BE49-F238E27FC236}">
                <a16:creationId xmlns:a16="http://schemas.microsoft.com/office/drawing/2014/main" id="{0D8E2C67-C267-4245-807D-26160CE3347D}"/>
              </a:ext>
            </a:extLst>
          </p:cNvPr>
          <p:cNvSpPr/>
          <p:nvPr>
            <p:custDataLst>
              <p:tags r:id="rId46"/>
            </p:custDataLst>
          </p:nvPr>
        </p:nvSpPr>
        <p:spPr>
          <a:xfrm>
            <a:off x="503909" y="2196868"/>
            <a:ext cx="290286" cy="1083360"/>
          </a:xfrm>
          <a:custGeom>
            <a:avLst/>
            <a:gdLst>
              <a:gd name="connsiteX0" fmla="*/ 290286 w 290286"/>
              <a:gd name="connsiteY0" fmla="*/ 0 h 1083360"/>
              <a:gd name="connsiteX1" fmla="*/ 290286 w 290286"/>
              <a:gd name="connsiteY1" fmla="*/ 580569 h 1083360"/>
              <a:gd name="connsiteX2" fmla="*/ 1 w 290286"/>
              <a:gd name="connsiteY2" fmla="*/ 1083360 h 1083360"/>
              <a:gd name="connsiteX3" fmla="*/ 0 w 290286"/>
              <a:gd name="connsiteY3" fmla="*/ 502787 h 1083360"/>
              <a:gd name="connsiteX4" fmla="*/ 290286 w 290286"/>
              <a:gd name="connsiteY4" fmla="*/ 0 h 1083360"/>
              <a:gd name="connsiteX5" fmla="*/ 290286 w 290286"/>
              <a:gd name="connsiteY5" fmla="*/ 0 h 1083360"/>
              <a:gd name="connsiteX0" fmla="*/ 290286 w 290286"/>
              <a:gd name="connsiteY0" fmla="*/ 0 h 1083360"/>
              <a:gd name="connsiteX1" fmla="*/ 290286 w 290286"/>
              <a:gd name="connsiteY1" fmla="*/ 580569 h 1083360"/>
              <a:gd name="connsiteX2" fmla="*/ 1 w 290286"/>
              <a:gd name="connsiteY2" fmla="*/ 1083360 h 1083360"/>
              <a:gd name="connsiteX3" fmla="*/ 0 w 290286"/>
              <a:gd name="connsiteY3" fmla="*/ 502787 h 1083360"/>
              <a:gd name="connsiteX4" fmla="*/ 290286 w 290286"/>
              <a:gd name="connsiteY4" fmla="*/ 0 h 108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286" h="1083360">
                <a:moveTo>
                  <a:pt x="290286" y="0"/>
                </a:moveTo>
                <a:lnTo>
                  <a:pt x="290286" y="580569"/>
                </a:lnTo>
                <a:lnTo>
                  <a:pt x="1" y="1083360"/>
                </a:lnTo>
                <a:lnTo>
                  <a:pt x="0" y="502787"/>
                </a:lnTo>
                <a:lnTo>
                  <a:pt x="290286" y="0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08" name="手繪多邊形: 圖案 407">
            <a:extLst>
              <a:ext uri="{FF2B5EF4-FFF2-40B4-BE49-F238E27FC236}">
                <a16:creationId xmlns:a16="http://schemas.microsoft.com/office/drawing/2014/main" id="{088F88EB-1BEB-478F-8CDB-4055512CDF6C}"/>
              </a:ext>
            </a:extLst>
          </p:cNvPr>
          <p:cNvSpPr/>
          <p:nvPr>
            <p:custDataLst>
              <p:tags r:id="rId47"/>
            </p:custDataLst>
          </p:nvPr>
        </p:nvSpPr>
        <p:spPr>
          <a:xfrm>
            <a:off x="503910" y="2777436"/>
            <a:ext cx="580570" cy="1005579"/>
          </a:xfrm>
          <a:custGeom>
            <a:avLst/>
            <a:gdLst>
              <a:gd name="connsiteX0" fmla="*/ 290285 w 580570"/>
              <a:gd name="connsiteY0" fmla="*/ 0 h 1005579"/>
              <a:gd name="connsiteX1" fmla="*/ 580570 w 580570"/>
              <a:gd name="connsiteY1" fmla="*/ 502791 h 1005579"/>
              <a:gd name="connsiteX2" fmla="*/ 290285 w 580570"/>
              <a:gd name="connsiteY2" fmla="*/ 1005579 h 1005579"/>
              <a:gd name="connsiteX3" fmla="*/ 0 w 580570"/>
              <a:gd name="connsiteY3" fmla="*/ 502791 h 1005579"/>
              <a:gd name="connsiteX4" fmla="*/ 290285 w 580570"/>
              <a:gd name="connsiteY4" fmla="*/ 0 h 1005579"/>
              <a:gd name="connsiteX5" fmla="*/ 290285 w 580570"/>
              <a:gd name="connsiteY5" fmla="*/ 0 h 1005579"/>
              <a:gd name="connsiteX0" fmla="*/ 290285 w 580570"/>
              <a:gd name="connsiteY0" fmla="*/ 0 h 1005579"/>
              <a:gd name="connsiteX1" fmla="*/ 580570 w 580570"/>
              <a:gd name="connsiteY1" fmla="*/ 502791 h 1005579"/>
              <a:gd name="connsiteX2" fmla="*/ 290285 w 580570"/>
              <a:gd name="connsiteY2" fmla="*/ 1005579 h 1005579"/>
              <a:gd name="connsiteX3" fmla="*/ 0 w 580570"/>
              <a:gd name="connsiteY3" fmla="*/ 502791 h 1005579"/>
              <a:gd name="connsiteX4" fmla="*/ 290285 w 580570"/>
              <a:gd name="connsiteY4" fmla="*/ 0 h 1005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0570" h="1005579">
                <a:moveTo>
                  <a:pt x="290285" y="0"/>
                </a:moveTo>
                <a:lnTo>
                  <a:pt x="580570" y="502791"/>
                </a:lnTo>
                <a:lnTo>
                  <a:pt x="290285" y="1005579"/>
                </a:lnTo>
                <a:lnTo>
                  <a:pt x="0" y="502791"/>
                </a:lnTo>
                <a:lnTo>
                  <a:pt x="290285" y="0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11" name="手繪多邊形: 圖案 410">
            <a:extLst>
              <a:ext uri="{FF2B5EF4-FFF2-40B4-BE49-F238E27FC236}">
                <a16:creationId xmlns:a16="http://schemas.microsoft.com/office/drawing/2014/main" id="{80600340-1783-4109-AFAB-E36654E7CC0C}"/>
              </a:ext>
            </a:extLst>
          </p:cNvPr>
          <p:cNvSpPr/>
          <p:nvPr>
            <p:custDataLst>
              <p:tags r:id="rId48"/>
            </p:custDataLst>
          </p:nvPr>
        </p:nvSpPr>
        <p:spPr>
          <a:xfrm>
            <a:off x="794195" y="3280227"/>
            <a:ext cx="793074" cy="793075"/>
          </a:xfrm>
          <a:custGeom>
            <a:avLst/>
            <a:gdLst>
              <a:gd name="connsiteX0" fmla="*/ 290285 w 793074"/>
              <a:gd name="connsiteY0" fmla="*/ 0 h 793075"/>
              <a:gd name="connsiteX1" fmla="*/ 793074 w 793074"/>
              <a:gd name="connsiteY1" fmla="*/ 290285 h 793075"/>
              <a:gd name="connsiteX2" fmla="*/ 502788 w 793074"/>
              <a:gd name="connsiteY2" fmla="*/ 793075 h 793075"/>
              <a:gd name="connsiteX3" fmla="*/ 0 w 793074"/>
              <a:gd name="connsiteY3" fmla="*/ 502788 h 793075"/>
              <a:gd name="connsiteX4" fmla="*/ 290285 w 793074"/>
              <a:gd name="connsiteY4" fmla="*/ 0 h 793075"/>
              <a:gd name="connsiteX5" fmla="*/ 290285 w 793074"/>
              <a:gd name="connsiteY5" fmla="*/ 0 h 793075"/>
              <a:gd name="connsiteX0" fmla="*/ 290285 w 793074"/>
              <a:gd name="connsiteY0" fmla="*/ 0 h 793075"/>
              <a:gd name="connsiteX1" fmla="*/ 793074 w 793074"/>
              <a:gd name="connsiteY1" fmla="*/ 290285 h 793075"/>
              <a:gd name="connsiteX2" fmla="*/ 502788 w 793074"/>
              <a:gd name="connsiteY2" fmla="*/ 793075 h 793075"/>
              <a:gd name="connsiteX3" fmla="*/ 0 w 793074"/>
              <a:gd name="connsiteY3" fmla="*/ 502788 h 793075"/>
              <a:gd name="connsiteX4" fmla="*/ 290285 w 793074"/>
              <a:gd name="connsiteY4" fmla="*/ 0 h 793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3074" h="793075">
                <a:moveTo>
                  <a:pt x="290285" y="0"/>
                </a:moveTo>
                <a:lnTo>
                  <a:pt x="793074" y="290285"/>
                </a:lnTo>
                <a:lnTo>
                  <a:pt x="502788" y="793075"/>
                </a:lnTo>
                <a:lnTo>
                  <a:pt x="0" y="502788"/>
                </a:lnTo>
                <a:lnTo>
                  <a:pt x="290285" y="0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14" name="手繪多邊形: 圖案 413">
            <a:extLst>
              <a:ext uri="{FF2B5EF4-FFF2-40B4-BE49-F238E27FC236}">
                <a16:creationId xmlns:a16="http://schemas.microsoft.com/office/drawing/2014/main" id="{6AE4FC5F-D7CB-4D8F-9D66-BEA22E8C30D5}"/>
              </a:ext>
            </a:extLst>
          </p:cNvPr>
          <p:cNvSpPr/>
          <p:nvPr>
            <p:custDataLst>
              <p:tags r:id="rId49"/>
            </p:custDataLst>
          </p:nvPr>
        </p:nvSpPr>
        <p:spPr>
          <a:xfrm>
            <a:off x="503909" y="3280227"/>
            <a:ext cx="290285" cy="1083359"/>
          </a:xfrm>
          <a:custGeom>
            <a:avLst/>
            <a:gdLst>
              <a:gd name="connsiteX0" fmla="*/ 0 w 290285"/>
              <a:gd name="connsiteY0" fmla="*/ 0 h 1083359"/>
              <a:gd name="connsiteX1" fmla="*/ 290285 w 290285"/>
              <a:gd name="connsiteY1" fmla="*/ 502788 h 1083359"/>
              <a:gd name="connsiteX2" fmla="*/ 290285 w 290285"/>
              <a:gd name="connsiteY2" fmla="*/ 1083359 h 1083359"/>
              <a:gd name="connsiteX3" fmla="*/ 0 w 290285"/>
              <a:gd name="connsiteY3" fmla="*/ 580570 h 1083359"/>
              <a:gd name="connsiteX4" fmla="*/ 0 w 290285"/>
              <a:gd name="connsiteY4" fmla="*/ 0 h 1083359"/>
              <a:gd name="connsiteX5" fmla="*/ 0 w 290285"/>
              <a:gd name="connsiteY5" fmla="*/ 0 h 1083359"/>
              <a:gd name="connsiteX0" fmla="*/ 0 w 290285"/>
              <a:gd name="connsiteY0" fmla="*/ 0 h 1083359"/>
              <a:gd name="connsiteX1" fmla="*/ 290285 w 290285"/>
              <a:gd name="connsiteY1" fmla="*/ 502788 h 1083359"/>
              <a:gd name="connsiteX2" fmla="*/ 290285 w 290285"/>
              <a:gd name="connsiteY2" fmla="*/ 1083359 h 1083359"/>
              <a:gd name="connsiteX3" fmla="*/ 0 w 290285"/>
              <a:gd name="connsiteY3" fmla="*/ 580570 h 1083359"/>
              <a:gd name="connsiteX4" fmla="*/ 0 w 290285"/>
              <a:gd name="connsiteY4" fmla="*/ 0 h 1083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285" h="1083359">
                <a:moveTo>
                  <a:pt x="0" y="0"/>
                </a:moveTo>
                <a:lnTo>
                  <a:pt x="290285" y="502788"/>
                </a:lnTo>
                <a:lnTo>
                  <a:pt x="290285" y="1083359"/>
                </a:lnTo>
                <a:lnTo>
                  <a:pt x="0" y="580570"/>
                </a:lnTo>
                <a:lnTo>
                  <a:pt x="0" y="0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17" name="手繪多邊形: 圖案 416">
            <a:extLst>
              <a:ext uri="{FF2B5EF4-FFF2-40B4-BE49-F238E27FC236}">
                <a16:creationId xmlns:a16="http://schemas.microsoft.com/office/drawing/2014/main" id="{C914310A-846B-463C-8991-5766A2FCE347}"/>
              </a:ext>
            </a:extLst>
          </p:cNvPr>
          <p:cNvSpPr/>
          <p:nvPr>
            <p:custDataLst>
              <p:tags r:id="rId50"/>
            </p:custDataLst>
          </p:nvPr>
        </p:nvSpPr>
        <p:spPr>
          <a:xfrm>
            <a:off x="794195" y="3783016"/>
            <a:ext cx="502788" cy="870856"/>
          </a:xfrm>
          <a:custGeom>
            <a:avLst/>
            <a:gdLst>
              <a:gd name="connsiteX0" fmla="*/ 0 w 502788"/>
              <a:gd name="connsiteY0" fmla="*/ 0 h 870856"/>
              <a:gd name="connsiteX1" fmla="*/ 502788 w 502788"/>
              <a:gd name="connsiteY1" fmla="*/ 290287 h 870856"/>
              <a:gd name="connsiteX2" fmla="*/ 502788 w 502788"/>
              <a:gd name="connsiteY2" fmla="*/ 870856 h 870856"/>
              <a:gd name="connsiteX3" fmla="*/ 0 w 502788"/>
              <a:gd name="connsiteY3" fmla="*/ 580571 h 870856"/>
              <a:gd name="connsiteX4" fmla="*/ 0 w 502788"/>
              <a:gd name="connsiteY4" fmla="*/ 0 h 870856"/>
              <a:gd name="connsiteX5" fmla="*/ 0 w 502788"/>
              <a:gd name="connsiteY5" fmla="*/ 0 h 870856"/>
              <a:gd name="connsiteX0" fmla="*/ 0 w 502788"/>
              <a:gd name="connsiteY0" fmla="*/ 0 h 870856"/>
              <a:gd name="connsiteX1" fmla="*/ 502788 w 502788"/>
              <a:gd name="connsiteY1" fmla="*/ 290287 h 870856"/>
              <a:gd name="connsiteX2" fmla="*/ 502788 w 502788"/>
              <a:gd name="connsiteY2" fmla="*/ 870856 h 870856"/>
              <a:gd name="connsiteX3" fmla="*/ 0 w 502788"/>
              <a:gd name="connsiteY3" fmla="*/ 580571 h 870856"/>
              <a:gd name="connsiteX4" fmla="*/ 0 w 502788"/>
              <a:gd name="connsiteY4" fmla="*/ 0 h 870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2788" h="870856">
                <a:moveTo>
                  <a:pt x="0" y="0"/>
                </a:moveTo>
                <a:lnTo>
                  <a:pt x="502788" y="290287"/>
                </a:lnTo>
                <a:lnTo>
                  <a:pt x="502788" y="870856"/>
                </a:lnTo>
                <a:lnTo>
                  <a:pt x="0" y="580571"/>
                </a:lnTo>
                <a:lnTo>
                  <a:pt x="0" y="0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20" name="手繪多邊形: 圖案 419">
            <a:extLst>
              <a:ext uri="{FF2B5EF4-FFF2-40B4-BE49-F238E27FC236}">
                <a16:creationId xmlns:a16="http://schemas.microsoft.com/office/drawing/2014/main" id="{41471529-B0F7-40BC-8A5B-3C65DAD29FCC}"/>
              </a:ext>
            </a:extLst>
          </p:cNvPr>
          <p:cNvSpPr/>
          <p:nvPr>
            <p:custDataLst>
              <p:tags r:id="rId51"/>
            </p:custDataLst>
          </p:nvPr>
        </p:nvSpPr>
        <p:spPr>
          <a:xfrm>
            <a:off x="1296983" y="4073302"/>
            <a:ext cx="580570" cy="580570"/>
          </a:xfrm>
          <a:custGeom>
            <a:avLst/>
            <a:gdLst>
              <a:gd name="connsiteX0" fmla="*/ 0 w 580570"/>
              <a:gd name="connsiteY0" fmla="*/ 1 h 580570"/>
              <a:gd name="connsiteX1" fmla="*/ 580570 w 580570"/>
              <a:gd name="connsiteY1" fmla="*/ 0 h 580570"/>
              <a:gd name="connsiteX2" fmla="*/ 580570 w 580570"/>
              <a:gd name="connsiteY2" fmla="*/ 580570 h 580570"/>
              <a:gd name="connsiteX3" fmla="*/ 0 w 580570"/>
              <a:gd name="connsiteY3" fmla="*/ 580570 h 580570"/>
              <a:gd name="connsiteX4" fmla="*/ 0 w 580570"/>
              <a:gd name="connsiteY4" fmla="*/ 1 h 580570"/>
              <a:gd name="connsiteX5" fmla="*/ 0 w 580570"/>
              <a:gd name="connsiteY5" fmla="*/ 1 h 580570"/>
              <a:gd name="connsiteX0" fmla="*/ 0 w 580570"/>
              <a:gd name="connsiteY0" fmla="*/ 1 h 580570"/>
              <a:gd name="connsiteX1" fmla="*/ 580570 w 580570"/>
              <a:gd name="connsiteY1" fmla="*/ 0 h 580570"/>
              <a:gd name="connsiteX2" fmla="*/ 580570 w 580570"/>
              <a:gd name="connsiteY2" fmla="*/ 580570 h 580570"/>
              <a:gd name="connsiteX3" fmla="*/ 0 w 580570"/>
              <a:gd name="connsiteY3" fmla="*/ 580570 h 580570"/>
              <a:gd name="connsiteX4" fmla="*/ 0 w 580570"/>
              <a:gd name="connsiteY4" fmla="*/ 1 h 580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0570" h="580570">
                <a:moveTo>
                  <a:pt x="0" y="1"/>
                </a:moveTo>
                <a:lnTo>
                  <a:pt x="580570" y="0"/>
                </a:lnTo>
                <a:lnTo>
                  <a:pt x="580570" y="580570"/>
                </a:lnTo>
                <a:lnTo>
                  <a:pt x="0" y="580570"/>
                </a:lnTo>
                <a:lnTo>
                  <a:pt x="0" y="1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23" name="手繪多邊形: 圖案 422">
            <a:extLst>
              <a:ext uri="{FF2B5EF4-FFF2-40B4-BE49-F238E27FC236}">
                <a16:creationId xmlns:a16="http://schemas.microsoft.com/office/drawing/2014/main" id="{63F2BECA-BAD5-4228-8BD7-27EB1E267750}"/>
              </a:ext>
            </a:extLst>
          </p:cNvPr>
          <p:cNvSpPr/>
          <p:nvPr>
            <p:custDataLst>
              <p:tags r:id="rId52"/>
            </p:custDataLst>
          </p:nvPr>
        </p:nvSpPr>
        <p:spPr>
          <a:xfrm>
            <a:off x="794194" y="4363586"/>
            <a:ext cx="793073" cy="793073"/>
          </a:xfrm>
          <a:custGeom>
            <a:avLst/>
            <a:gdLst>
              <a:gd name="connsiteX0" fmla="*/ 0 w 793073"/>
              <a:gd name="connsiteY0" fmla="*/ 0 h 793073"/>
              <a:gd name="connsiteX1" fmla="*/ 502788 w 793073"/>
              <a:gd name="connsiteY1" fmla="*/ 290285 h 793073"/>
              <a:gd name="connsiteX2" fmla="*/ 793073 w 793073"/>
              <a:gd name="connsiteY2" fmla="*/ 793073 h 793073"/>
              <a:gd name="connsiteX3" fmla="*/ 290284 w 793073"/>
              <a:gd name="connsiteY3" fmla="*/ 502788 h 793073"/>
              <a:gd name="connsiteX4" fmla="*/ 0 w 793073"/>
              <a:gd name="connsiteY4" fmla="*/ 0 h 793073"/>
              <a:gd name="connsiteX5" fmla="*/ 0 w 793073"/>
              <a:gd name="connsiteY5" fmla="*/ 0 h 793073"/>
              <a:gd name="connsiteX0" fmla="*/ 0 w 793073"/>
              <a:gd name="connsiteY0" fmla="*/ 0 h 793073"/>
              <a:gd name="connsiteX1" fmla="*/ 502788 w 793073"/>
              <a:gd name="connsiteY1" fmla="*/ 290285 h 793073"/>
              <a:gd name="connsiteX2" fmla="*/ 793073 w 793073"/>
              <a:gd name="connsiteY2" fmla="*/ 793073 h 793073"/>
              <a:gd name="connsiteX3" fmla="*/ 290284 w 793073"/>
              <a:gd name="connsiteY3" fmla="*/ 502788 h 793073"/>
              <a:gd name="connsiteX4" fmla="*/ 0 w 793073"/>
              <a:gd name="connsiteY4" fmla="*/ 0 h 793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3073" h="793073">
                <a:moveTo>
                  <a:pt x="0" y="0"/>
                </a:moveTo>
                <a:lnTo>
                  <a:pt x="502788" y="290285"/>
                </a:lnTo>
                <a:lnTo>
                  <a:pt x="793073" y="793073"/>
                </a:lnTo>
                <a:lnTo>
                  <a:pt x="290284" y="502788"/>
                </a:lnTo>
                <a:lnTo>
                  <a:pt x="0" y="0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26" name="手繪多邊形: 圖案 425">
            <a:extLst>
              <a:ext uri="{FF2B5EF4-FFF2-40B4-BE49-F238E27FC236}">
                <a16:creationId xmlns:a16="http://schemas.microsoft.com/office/drawing/2014/main" id="{21AE21CA-7DC8-4B89-9883-BF32C90536C1}"/>
              </a:ext>
            </a:extLst>
          </p:cNvPr>
          <p:cNvSpPr/>
          <p:nvPr>
            <p:custDataLst>
              <p:tags r:id="rId53"/>
            </p:custDataLst>
          </p:nvPr>
        </p:nvSpPr>
        <p:spPr>
          <a:xfrm>
            <a:off x="1296982" y="4653872"/>
            <a:ext cx="870855" cy="502788"/>
          </a:xfrm>
          <a:custGeom>
            <a:avLst/>
            <a:gdLst>
              <a:gd name="connsiteX0" fmla="*/ 0 w 870855"/>
              <a:gd name="connsiteY0" fmla="*/ 0 h 502788"/>
              <a:gd name="connsiteX1" fmla="*/ 580570 w 870855"/>
              <a:gd name="connsiteY1" fmla="*/ 0 h 502788"/>
              <a:gd name="connsiteX2" fmla="*/ 870855 w 870855"/>
              <a:gd name="connsiteY2" fmla="*/ 502788 h 502788"/>
              <a:gd name="connsiteX3" fmla="*/ 290285 w 870855"/>
              <a:gd name="connsiteY3" fmla="*/ 502788 h 502788"/>
              <a:gd name="connsiteX4" fmla="*/ 0 w 870855"/>
              <a:gd name="connsiteY4" fmla="*/ 0 h 502788"/>
              <a:gd name="connsiteX5" fmla="*/ 0 w 870855"/>
              <a:gd name="connsiteY5" fmla="*/ 0 h 502788"/>
              <a:gd name="connsiteX0" fmla="*/ 0 w 870855"/>
              <a:gd name="connsiteY0" fmla="*/ 0 h 502788"/>
              <a:gd name="connsiteX1" fmla="*/ 580570 w 870855"/>
              <a:gd name="connsiteY1" fmla="*/ 0 h 502788"/>
              <a:gd name="connsiteX2" fmla="*/ 870855 w 870855"/>
              <a:gd name="connsiteY2" fmla="*/ 502788 h 502788"/>
              <a:gd name="connsiteX3" fmla="*/ 290285 w 870855"/>
              <a:gd name="connsiteY3" fmla="*/ 502788 h 502788"/>
              <a:gd name="connsiteX4" fmla="*/ 0 w 870855"/>
              <a:gd name="connsiteY4" fmla="*/ 0 h 502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0855" h="502788">
                <a:moveTo>
                  <a:pt x="0" y="0"/>
                </a:moveTo>
                <a:lnTo>
                  <a:pt x="580570" y="0"/>
                </a:lnTo>
                <a:lnTo>
                  <a:pt x="870855" y="502788"/>
                </a:lnTo>
                <a:lnTo>
                  <a:pt x="290285" y="502788"/>
                </a:lnTo>
                <a:lnTo>
                  <a:pt x="0" y="0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29" name="手繪多邊形: 圖案 428">
            <a:extLst>
              <a:ext uri="{FF2B5EF4-FFF2-40B4-BE49-F238E27FC236}">
                <a16:creationId xmlns:a16="http://schemas.microsoft.com/office/drawing/2014/main" id="{37BF56CF-4755-4B1C-94E4-ABD4CE2590F1}"/>
              </a:ext>
            </a:extLst>
          </p:cNvPr>
          <p:cNvSpPr/>
          <p:nvPr>
            <p:custDataLst>
              <p:tags r:id="rId54"/>
            </p:custDataLst>
          </p:nvPr>
        </p:nvSpPr>
        <p:spPr>
          <a:xfrm>
            <a:off x="1877553" y="4363586"/>
            <a:ext cx="793074" cy="793074"/>
          </a:xfrm>
          <a:custGeom>
            <a:avLst/>
            <a:gdLst>
              <a:gd name="connsiteX0" fmla="*/ 0 w 793074"/>
              <a:gd name="connsiteY0" fmla="*/ 290286 h 793074"/>
              <a:gd name="connsiteX1" fmla="*/ 502788 w 793074"/>
              <a:gd name="connsiteY1" fmla="*/ 0 h 793074"/>
              <a:gd name="connsiteX2" fmla="*/ 793074 w 793074"/>
              <a:gd name="connsiteY2" fmla="*/ 502790 h 793074"/>
              <a:gd name="connsiteX3" fmla="*/ 290285 w 793074"/>
              <a:gd name="connsiteY3" fmla="*/ 793074 h 793074"/>
              <a:gd name="connsiteX4" fmla="*/ 0 w 793074"/>
              <a:gd name="connsiteY4" fmla="*/ 290286 h 793074"/>
              <a:gd name="connsiteX5" fmla="*/ 0 w 793074"/>
              <a:gd name="connsiteY5" fmla="*/ 290286 h 793074"/>
              <a:gd name="connsiteX0" fmla="*/ 0 w 793074"/>
              <a:gd name="connsiteY0" fmla="*/ 290286 h 793074"/>
              <a:gd name="connsiteX1" fmla="*/ 502788 w 793074"/>
              <a:gd name="connsiteY1" fmla="*/ 0 h 793074"/>
              <a:gd name="connsiteX2" fmla="*/ 793074 w 793074"/>
              <a:gd name="connsiteY2" fmla="*/ 502790 h 793074"/>
              <a:gd name="connsiteX3" fmla="*/ 290285 w 793074"/>
              <a:gd name="connsiteY3" fmla="*/ 793074 h 793074"/>
              <a:gd name="connsiteX4" fmla="*/ 0 w 793074"/>
              <a:gd name="connsiteY4" fmla="*/ 290286 h 793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3074" h="793074">
                <a:moveTo>
                  <a:pt x="0" y="290286"/>
                </a:moveTo>
                <a:lnTo>
                  <a:pt x="502788" y="0"/>
                </a:lnTo>
                <a:lnTo>
                  <a:pt x="793074" y="502790"/>
                </a:lnTo>
                <a:lnTo>
                  <a:pt x="290285" y="793074"/>
                </a:lnTo>
                <a:lnTo>
                  <a:pt x="0" y="290286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32" name="手繪多邊形: 圖案 431">
            <a:extLst>
              <a:ext uri="{FF2B5EF4-FFF2-40B4-BE49-F238E27FC236}">
                <a16:creationId xmlns:a16="http://schemas.microsoft.com/office/drawing/2014/main" id="{C4744D29-91F8-428C-843E-D2278F456593}"/>
              </a:ext>
            </a:extLst>
          </p:cNvPr>
          <p:cNvSpPr/>
          <p:nvPr>
            <p:custDataLst>
              <p:tags r:id="rId55"/>
            </p:custDataLst>
          </p:nvPr>
        </p:nvSpPr>
        <p:spPr>
          <a:xfrm>
            <a:off x="1587267" y="5156660"/>
            <a:ext cx="1083359" cy="290286"/>
          </a:xfrm>
          <a:custGeom>
            <a:avLst/>
            <a:gdLst>
              <a:gd name="connsiteX0" fmla="*/ 0 w 1083359"/>
              <a:gd name="connsiteY0" fmla="*/ 0 h 290286"/>
              <a:gd name="connsiteX1" fmla="*/ 580570 w 1083359"/>
              <a:gd name="connsiteY1" fmla="*/ 0 h 290286"/>
              <a:gd name="connsiteX2" fmla="*/ 1083359 w 1083359"/>
              <a:gd name="connsiteY2" fmla="*/ 290286 h 290286"/>
              <a:gd name="connsiteX3" fmla="*/ 502788 w 1083359"/>
              <a:gd name="connsiteY3" fmla="*/ 290285 h 290286"/>
              <a:gd name="connsiteX4" fmla="*/ 0 w 1083359"/>
              <a:gd name="connsiteY4" fmla="*/ 0 h 290286"/>
              <a:gd name="connsiteX5" fmla="*/ 0 w 1083359"/>
              <a:gd name="connsiteY5" fmla="*/ 0 h 290286"/>
              <a:gd name="connsiteX0" fmla="*/ 0 w 1083359"/>
              <a:gd name="connsiteY0" fmla="*/ 0 h 290286"/>
              <a:gd name="connsiteX1" fmla="*/ 580570 w 1083359"/>
              <a:gd name="connsiteY1" fmla="*/ 0 h 290286"/>
              <a:gd name="connsiteX2" fmla="*/ 1083359 w 1083359"/>
              <a:gd name="connsiteY2" fmla="*/ 290286 h 290286"/>
              <a:gd name="connsiteX3" fmla="*/ 502788 w 1083359"/>
              <a:gd name="connsiteY3" fmla="*/ 290285 h 290286"/>
              <a:gd name="connsiteX4" fmla="*/ 0 w 1083359"/>
              <a:gd name="connsiteY4" fmla="*/ 0 h 290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3359" h="290286">
                <a:moveTo>
                  <a:pt x="0" y="0"/>
                </a:moveTo>
                <a:lnTo>
                  <a:pt x="580570" y="0"/>
                </a:lnTo>
                <a:lnTo>
                  <a:pt x="1083359" y="290286"/>
                </a:lnTo>
                <a:lnTo>
                  <a:pt x="502788" y="290285"/>
                </a:lnTo>
                <a:lnTo>
                  <a:pt x="0" y="0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35" name="手繪多邊形: 圖案 434">
            <a:extLst>
              <a:ext uri="{FF2B5EF4-FFF2-40B4-BE49-F238E27FC236}">
                <a16:creationId xmlns:a16="http://schemas.microsoft.com/office/drawing/2014/main" id="{33C4EE64-B24D-43E2-95E3-1321E43544A9}"/>
              </a:ext>
            </a:extLst>
          </p:cNvPr>
          <p:cNvSpPr/>
          <p:nvPr>
            <p:custDataLst>
              <p:tags r:id="rId56"/>
            </p:custDataLst>
          </p:nvPr>
        </p:nvSpPr>
        <p:spPr>
          <a:xfrm>
            <a:off x="2167837" y="4866376"/>
            <a:ext cx="1005577" cy="580570"/>
          </a:xfrm>
          <a:custGeom>
            <a:avLst/>
            <a:gdLst>
              <a:gd name="connsiteX0" fmla="*/ 0 w 1005577"/>
              <a:gd name="connsiteY0" fmla="*/ 290284 h 580570"/>
              <a:gd name="connsiteX1" fmla="*/ 502789 w 1005577"/>
              <a:gd name="connsiteY1" fmla="*/ 0 h 580570"/>
              <a:gd name="connsiteX2" fmla="*/ 1005577 w 1005577"/>
              <a:gd name="connsiteY2" fmla="*/ 290285 h 580570"/>
              <a:gd name="connsiteX3" fmla="*/ 502789 w 1005577"/>
              <a:gd name="connsiteY3" fmla="*/ 580570 h 580570"/>
              <a:gd name="connsiteX4" fmla="*/ 0 w 1005577"/>
              <a:gd name="connsiteY4" fmla="*/ 290284 h 580570"/>
              <a:gd name="connsiteX5" fmla="*/ 0 w 1005577"/>
              <a:gd name="connsiteY5" fmla="*/ 290284 h 580570"/>
              <a:gd name="connsiteX0" fmla="*/ 0 w 1005577"/>
              <a:gd name="connsiteY0" fmla="*/ 290284 h 580570"/>
              <a:gd name="connsiteX1" fmla="*/ 502789 w 1005577"/>
              <a:gd name="connsiteY1" fmla="*/ 0 h 580570"/>
              <a:gd name="connsiteX2" fmla="*/ 1005577 w 1005577"/>
              <a:gd name="connsiteY2" fmla="*/ 290285 h 580570"/>
              <a:gd name="connsiteX3" fmla="*/ 502789 w 1005577"/>
              <a:gd name="connsiteY3" fmla="*/ 580570 h 580570"/>
              <a:gd name="connsiteX4" fmla="*/ 0 w 1005577"/>
              <a:gd name="connsiteY4" fmla="*/ 290284 h 580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577" h="580570">
                <a:moveTo>
                  <a:pt x="0" y="290284"/>
                </a:moveTo>
                <a:lnTo>
                  <a:pt x="502789" y="0"/>
                </a:lnTo>
                <a:lnTo>
                  <a:pt x="1005577" y="290285"/>
                </a:lnTo>
                <a:lnTo>
                  <a:pt x="502789" y="580570"/>
                </a:lnTo>
                <a:lnTo>
                  <a:pt x="0" y="290284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38" name="手繪多邊形: 圖案 437">
            <a:extLst>
              <a:ext uri="{FF2B5EF4-FFF2-40B4-BE49-F238E27FC236}">
                <a16:creationId xmlns:a16="http://schemas.microsoft.com/office/drawing/2014/main" id="{95344DF6-2997-43AF-B9E6-01C67AC4F5FC}"/>
              </a:ext>
            </a:extLst>
          </p:cNvPr>
          <p:cNvSpPr/>
          <p:nvPr>
            <p:custDataLst>
              <p:tags r:id="rId57"/>
            </p:custDataLst>
          </p:nvPr>
        </p:nvSpPr>
        <p:spPr>
          <a:xfrm>
            <a:off x="2670626" y="4363587"/>
            <a:ext cx="793075" cy="793074"/>
          </a:xfrm>
          <a:custGeom>
            <a:avLst/>
            <a:gdLst>
              <a:gd name="connsiteX0" fmla="*/ 0 w 793075"/>
              <a:gd name="connsiteY0" fmla="*/ 502789 h 793074"/>
              <a:gd name="connsiteX1" fmla="*/ 290285 w 793075"/>
              <a:gd name="connsiteY1" fmla="*/ 0 h 793074"/>
              <a:gd name="connsiteX2" fmla="*/ 793075 w 793075"/>
              <a:gd name="connsiteY2" fmla="*/ 290286 h 793074"/>
              <a:gd name="connsiteX3" fmla="*/ 502788 w 793075"/>
              <a:gd name="connsiteY3" fmla="*/ 793074 h 793074"/>
              <a:gd name="connsiteX4" fmla="*/ 0 w 793075"/>
              <a:gd name="connsiteY4" fmla="*/ 502789 h 793074"/>
              <a:gd name="connsiteX5" fmla="*/ 0 w 793075"/>
              <a:gd name="connsiteY5" fmla="*/ 502789 h 793074"/>
              <a:gd name="connsiteX0" fmla="*/ 0 w 793075"/>
              <a:gd name="connsiteY0" fmla="*/ 502789 h 793074"/>
              <a:gd name="connsiteX1" fmla="*/ 290285 w 793075"/>
              <a:gd name="connsiteY1" fmla="*/ 0 h 793074"/>
              <a:gd name="connsiteX2" fmla="*/ 793075 w 793075"/>
              <a:gd name="connsiteY2" fmla="*/ 290286 h 793074"/>
              <a:gd name="connsiteX3" fmla="*/ 502788 w 793075"/>
              <a:gd name="connsiteY3" fmla="*/ 793074 h 793074"/>
              <a:gd name="connsiteX4" fmla="*/ 0 w 793075"/>
              <a:gd name="connsiteY4" fmla="*/ 502789 h 793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3075" h="793074">
                <a:moveTo>
                  <a:pt x="0" y="502789"/>
                </a:moveTo>
                <a:lnTo>
                  <a:pt x="290285" y="0"/>
                </a:lnTo>
                <a:lnTo>
                  <a:pt x="793075" y="290286"/>
                </a:lnTo>
                <a:lnTo>
                  <a:pt x="502788" y="793074"/>
                </a:lnTo>
                <a:lnTo>
                  <a:pt x="0" y="502789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41" name="手繪多邊形: 圖案 440">
            <a:extLst>
              <a:ext uri="{FF2B5EF4-FFF2-40B4-BE49-F238E27FC236}">
                <a16:creationId xmlns:a16="http://schemas.microsoft.com/office/drawing/2014/main" id="{0AABE092-37AA-41F4-ACE6-E2947AB296F0}"/>
              </a:ext>
            </a:extLst>
          </p:cNvPr>
          <p:cNvSpPr/>
          <p:nvPr>
            <p:custDataLst>
              <p:tags r:id="rId58"/>
            </p:custDataLst>
          </p:nvPr>
        </p:nvSpPr>
        <p:spPr>
          <a:xfrm>
            <a:off x="2670627" y="5156660"/>
            <a:ext cx="1083360" cy="290286"/>
          </a:xfrm>
          <a:custGeom>
            <a:avLst/>
            <a:gdLst>
              <a:gd name="connsiteX0" fmla="*/ 0 w 1083360"/>
              <a:gd name="connsiteY0" fmla="*/ 290286 h 290286"/>
              <a:gd name="connsiteX1" fmla="*/ 502788 w 1083360"/>
              <a:gd name="connsiteY1" fmla="*/ 1 h 290286"/>
              <a:gd name="connsiteX2" fmla="*/ 1083360 w 1083360"/>
              <a:gd name="connsiteY2" fmla="*/ 0 h 290286"/>
              <a:gd name="connsiteX3" fmla="*/ 580570 w 1083360"/>
              <a:gd name="connsiteY3" fmla="*/ 290286 h 290286"/>
              <a:gd name="connsiteX4" fmla="*/ 0 w 1083360"/>
              <a:gd name="connsiteY4" fmla="*/ 290286 h 290286"/>
              <a:gd name="connsiteX5" fmla="*/ 0 w 1083360"/>
              <a:gd name="connsiteY5" fmla="*/ 290286 h 290286"/>
              <a:gd name="connsiteX0" fmla="*/ 0 w 1083360"/>
              <a:gd name="connsiteY0" fmla="*/ 290286 h 290286"/>
              <a:gd name="connsiteX1" fmla="*/ 502788 w 1083360"/>
              <a:gd name="connsiteY1" fmla="*/ 1 h 290286"/>
              <a:gd name="connsiteX2" fmla="*/ 1083360 w 1083360"/>
              <a:gd name="connsiteY2" fmla="*/ 0 h 290286"/>
              <a:gd name="connsiteX3" fmla="*/ 580570 w 1083360"/>
              <a:gd name="connsiteY3" fmla="*/ 290286 h 290286"/>
              <a:gd name="connsiteX4" fmla="*/ 0 w 1083360"/>
              <a:gd name="connsiteY4" fmla="*/ 290286 h 290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3360" h="290286">
                <a:moveTo>
                  <a:pt x="0" y="290286"/>
                </a:moveTo>
                <a:lnTo>
                  <a:pt x="502788" y="1"/>
                </a:lnTo>
                <a:lnTo>
                  <a:pt x="1083360" y="0"/>
                </a:lnTo>
                <a:lnTo>
                  <a:pt x="580570" y="290286"/>
                </a:lnTo>
                <a:lnTo>
                  <a:pt x="0" y="290286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44" name="手繪多邊形: 圖案 443">
            <a:extLst>
              <a:ext uri="{FF2B5EF4-FFF2-40B4-BE49-F238E27FC236}">
                <a16:creationId xmlns:a16="http://schemas.microsoft.com/office/drawing/2014/main" id="{25FFC49F-2297-4D0B-8B1C-EA1F03BFB23C}"/>
              </a:ext>
            </a:extLst>
          </p:cNvPr>
          <p:cNvSpPr/>
          <p:nvPr>
            <p:custDataLst>
              <p:tags r:id="rId59"/>
            </p:custDataLst>
          </p:nvPr>
        </p:nvSpPr>
        <p:spPr>
          <a:xfrm>
            <a:off x="3173415" y="4653871"/>
            <a:ext cx="870856" cy="502789"/>
          </a:xfrm>
          <a:custGeom>
            <a:avLst/>
            <a:gdLst>
              <a:gd name="connsiteX0" fmla="*/ 0 w 870856"/>
              <a:gd name="connsiteY0" fmla="*/ 502789 h 502789"/>
              <a:gd name="connsiteX1" fmla="*/ 290287 w 870856"/>
              <a:gd name="connsiteY1" fmla="*/ 1 h 502789"/>
              <a:gd name="connsiteX2" fmla="*/ 870856 w 870856"/>
              <a:gd name="connsiteY2" fmla="*/ 0 h 502789"/>
              <a:gd name="connsiteX3" fmla="*/ 580572 w 870856"/>
              <a:gd name="connsiteY3" fmla="*/ 502788 h 502789"/>
              <a:gd name="connsiteX4" fmla="*/ 0 w 870856"/>
              <a:gd name="connsiteY4" fmla="*/ 502789 h 502789"/>
              <a:gd name="connsiteX5" fmla="*/ 0 w 870856"/>
              <a:gd name="connsiteY5" fmla="*/ 502789 h 502789"/>
              <a:gd name="connsiteX0" fmla="*/ 0 w 870856"/>
              <a:gd name="connsiteY0" fmla="*/ 502789 h 502789"/>
              <a:gd name="connsiteX1" fmla="*/ 290287 w 870856"/>
              <a:gd name="connsiteY1" fmla="*/ 1 h 502789"/>
              <a:gd name="connsiteX2" fmla="*/ 870856 w 870856"/>
              <a:gd name="connsiteY2" fmla="*/ 0 h 502789"/>
              <a:gd name="connsiteX3" fmla="*/ 580572 w 870856"/>
              <a:gd name="connsiteY3" fmla="*/ 502788 h 502789"/>
              <a:gd name="connsiteX4" fmla="*/ 0 w 870856"/>
              <a:gd name="connsiteY4" fmla="*/ 502789 h 502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0856" h="502789">
                <a:moveTo>
                  <a:pt x="0" y="502789"/>
                </a:moveTo>
                <a:lnTo>
                  <a:pt x="290287" y="1"/>
                </a:lnTo>
                <a:lnTo>
                  <a:pt x="870856" y="0"/>
                </a:lnTo>
                <a:lnTo>
                  <a:pt x="580572" y="502788"/>
                </a:lnTo>
                <a:lnTo>
                  <a:pt x="0" y="502789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47" name="手繪多邊形: 圖案 446">
            <a:extLst>
              <a:ext uri="{FF2B5EF4-FFF2-40B4-BE49-F238E27FC236}">
                <a16:creationId xmlns:a16="http://schemas.microsoft.com/office/drawing/2014/main" id="{3F77BB92-401D-4677-9369-8F7075F724DC}"/>
              </a:ext>
            </a:extLst>
          </p:cNvPr>
          <p:cNvSpPr/>
          <p:nvPr>
            <p:custDataLst>
              <p:tags r:id="rId60"/>
            </p:custDataLst>
          </p:nvPr>
        </p:nvSpPr>
        <p:spPr>
          <a:xfrm>
            <a:off x="3463702" y="4073301"/>
            <a:ext cx="580572" cy="580571"/>
          </a:xfrm>
          <a:custGeom>
            <a:avLst/>
            <a:gdLst>
              <a:gd name="connsiteX0" fmla="*/ 0 w 580572"/>
              <a:gd name="connsiteY0" fmla="*/ 580571 h 580571"/>
              <a:gd name="connsiteX1" fmla="*/ 0 w 580572"/>
              <a:gd name="connsiteY1" fmla="*/ 0 h 580571"/>
              <a:gd name="connsiteX2" fmla="*/ 580572 w 580572"/>
              <a:gd name="connsiteY2" fmla="*/ 1 h 580571"/>
              <a:gd name="connsiteX3" fmla="*/ 580569 w 580572"/>
              <a:gd name="connsiteY3" fmla="*/ 580570 h 580571"/>
              <a:gd name="connsiteX4" fmla="*/ 0 w 580572"/>
              <a:gd name="connsiteY4" fmla="*/ 580571 h 580571"/>
              <a:gd name="connsiteX5" fmla="*/ 0 w 580572"/>
              <a:gd name="connsiteY5" fmla="*/ 580571 h 580571"/>
              <a:gd name="connsiteX0" fmla="*/ 0 w 580572"/>
              <a:gd name="connsiteY0" fmla="*/ 580571 h 580571"/>
              <a:gd name="connsiteX1" fmla="*/ 0 w 580572"/>
              <a:gd name="connsiteY1" fmla="*/ 0 h 580571"/>
              <a:gd name="connsiteX2" fmla="*/ 580572 w 580572"/>
              <a:gd name="connsiteY2" fmla="*/ 1 h 580571"/>
              <a:gd name="connsiteX3" fmla="*/ 580569 w 580572"/>
              <a:gd name="connsiteY3" fmla="*/ 580570 h 580571"/>
              <a:gd name="connsiteX4" fmla="*/ 0 w 580572"/>
              <a:gd name="connsiteY4" fmla="*/ 580571 h 580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0572" h="580571">
                <a:moveTo>
                  <a:pt x="0" y="580571"/>
                </a:moveTo>
                <a:lnTo>
                  <a:pt x="0" y="0"/>
                </a:lnTo>
                <a:lnTo>
                  <a:pt x="580572" y="1"/>
                </a:lnTo>
                <a:lnTo>
                  <a:pt x="580569" y="580570"/>
                </a:lnTo>
                <a:lnTo>
                  <a:pt x="0" y="580571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50" name="手繪多邊形: 圖案 449">
            <a:extLst>
              <a:ext uri="{FF2B5EF4-FFF2-40B4-BE49-F238E27FC236}">
                <a16:creationId xmlns:a16="http://schemas.microsoft.com/office/drawing/2014/main" id="{60273EF2-5634-4D80-B6A9-EE6D412A4FE6}"/>
              </a:ext>
            </a:extLst>
          </p:cNvPr>
          <p:cNvSpPr/>
          <p:nvPr>
            <p:custDataLst>
              <p:tags r:id="rId61"/>
            </p:custDataLst>
          </p:nvPr>
        </p:nvSpPr>
        <p:spPr>
          <a:xfrm>
            <a:off x="3753987" y="4363586"/>
            <a:ext cx="793076" cy="793073"/>
          </a:xfrm>
          <a:custGeom>
            <a:avLst/>
            <a:gdLst>
              <a:gd name="connsiteX0" fmla="*/ 0 w 793076"/>
              <a:gd name="connsiteY0" fmla="*/ 793073 h 793073"/>
              <a:gd name="connsiteX1" fmla="*/ 290284 w 793076"/>
              <a:gd name="connsiteY1" fmla="*/ 290285 h 793073"/>
              <a:gd name="connsiteX2" fmla="*/ 793076 w 793076"/>
              <a:gd name="connsiteY2" fmla="*/ 0 h 793073"/>
              <a:gd name="connsiteX3" fmla="*/ 502788 w 793076"/>
              <a:gd name="connsiteY3" fmla="*/ 502788 h 793073"/>
              <a:gd name="connsiteX4" fmla="*/ 0 w 793076"/>
              <a:gd name="connsiteY4" fmla="*/ 793073 h 793073"/>
              <a:gd name="connsiteX5" fmla="*/ 0 w 793076"/>
              <a:gd name="connsiteY5" fmla="*/ 793073 h 793073"/>
              <a:gd name="connsiteX0" fmla="*/ 0 w 793076"/>
              <a:gd name="connsiteY0" fmla="*/ 793073 h 793073"/>
              <a:gd name="connsiteX1" fmla="*/ 290284 w 793076"/>
              <a:gd name="connsiteY1" fmla="*/ 290285 h 793073"/>
              <a:gd name="connsiteX2" fmla="*/ 793076 w 793076"/>
              <a:gd name="connsiteY2" fmla="*/ 0 h 793073"/>
              <a:gd name="connsiteX3" fmla="*/ 502788 w 793076"/>
              <a:gd name="connsiteY3" fmla="*/ 502788 h 793073"/>
              <a:gd name="connsiteX4" fmla="*/ 0 w 793076"/>
              <a:gd name="connsiteY4" fmla="*/ 793073 h 793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3076" h="793073">
                <a:moveTo>
                  <a:pt x="0" y="793073"/>
                </a:moveTo>
                <a:lnTo>
                  <a:pt x="290284" y="290285"/>
                </a:lnTo>
                <a:lnTo>
                  <a:pt x="793076" y="0"/>
                </a:lnTo>
                <a:lnTo>
                  <a:pt x="502788" y="502788"/>
                </a:lnTo>
                <a:lnTo>
                  <a:pt x="0" y="793073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650002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標題 188">
            <a:extLst>
              <a:ext uri="{FF2B5EF4-FFF2-40B4-BE49-F238E27FC236}">
                <a16:creationId xmlns:a16="http://schemas.microsoft.com/office/drawing/2014/main" id="{3884C811-F7BA-496D-BC5D-96AE88A75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BF27EC07-C149-46CC-A794-008A4EDF6E37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503909" y="1113507"/>
            <a:ext cx="4333440" cy="4333439"/>
            <a:chOff x="503909" y="1113507"/>
            <a:chExt cx="4333440" cy="4333439"/>
          </a:xfrm>
          <a:solidFill>
            <a:schemeClr val="tx1"/>
          </a:solidFill>
        </p:grpSpPr>
        <p:sp>
          <p:nvSpPr>
            <p:cNvPr id="271" name="手繪多邊形: 圖案 270">
              <a:extLst>
                <a:ext uri="{FF2B5EF4-FFF2-40B4-BE49-F238E27FC236}">
                  <a16:creationId xmlns:a16="http://schemas.microsoft.com/office/drawing/2014/main" id="{2C48D824-962E-46E8-980B-3E3BE7BE2AC7}"/>
                </a:ext>
              </a:extLst>
            </p:cNvPr>
            <p:cNvSpPr/>
            <p:nvPr>
              <p:custDataLst>
                <p:tags r:id="rId40"/>
              </p:custDataLst>
            </p:nvPr>
          </p:nvSpPr>
          <p:spPr>
            <a:xfrm>
              <a:off x="2670626" y="3280229"/>
              <a:ext cx="1083361" cy="290286"/>
            </a:xfrm>
            <a:custGeom>
              <a:avLst/>
              <a:gdLst>
                <a:gd name="connsiteX0" fmla="*/ 0 w 1083361"/>
                <a:gd name="connsiteY0" fmla="*/ 0 h 290286"/>
                <a:gd name="connsiteX1" fmla="*/ 580572 w 1083361"/>
                <a:gd name="connsiteY1" fmla="*/ 0 h 290286"/>
                <a:gd name="connsiteX2" fmla="*/ 1083361 w 1083361"/>
                <a:gd name="connsiteY2" fmla="*/ 290286 h 290286"/>
                <a:gd name="connsiteX3" fmla="*/ 502790 w 1083361"/>
                <a:gd name="connsiteY3" fmla="*/ 290285 h 290286"/>
                <a:gd name="connsiteX4" fmla="*/ 0 w 1083361"/>
                <a:gd name="connsiteY4" fmla="*/ 0 h 290286"/>
                <a:gd name="connsiteX5" fmla="*/ 0 w 1083361"/>
                <a:gd name="connsiteY5" fmla="*/ 0 h 290286"/>
                <a:gd name="connsiteX0" fmla="*/ 0 w 1083361"/>
                <a:gd name="connsiteY0" fmla="*/ 0 h 290286"/>
                <a:gd name="connsiteX1" fmla="*/ 580572 w 1083361"/>
                <a:gd name="connsiteY1" fmla="*/ 0 h 290286"/>
                <a:gd name="connsiteX2" fmla="*/ 1083361 w 1083361"/>
                <a:gd name="connsiteY2" fmla="*/ 290286 h 290286"/>
                <a:gd name="connsiteX3" fmla="*/ 502790 w 1083361"/>
                <a:gd name="connsiteY3" fmla="*/ 290285 h 290286"/>
                <a:gd name="connsiteX4" fmla="*/ 0 w 1083361"/>
                <a:gd name="connsiteY4" fmla="*/ 0 h 29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83361" h="290286">
                  <a:moveTo>
                    <a:pt x="0" y="0"/>
                  </a:moveTo>
                  <a:lnTo>
                    <a:pt x="580572" y="0"/>
                  </a:lnTo>
                  <a:lnTo>
                    <a:pt x="1083361" y="290286"/>
                  </a:lnTo>
                  <a:lnTo>
                    <a:pt x="502790" y="290285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73" name="手繪多邊形: 圖案 272">
              <a:extLst>
                <a:ext uri="{FF2B5EF4-FFF2-40B4-BE49-F238E27FC236}">
                  <a16:creationId xmlns:a16="http://schemas.microsoft.com/office/drawing/2014/main" id="{176C13EA-19A6-4A90-B969-FBEA94B98413}"/>
                </a:ext>
              </a:extLst>
            </p:cNvPr>
            <p:cNvSpPr/>
            <p:nvPr>
              <p:custDataLst>
                <p:tags r:id="rId41"/>
              </p:custDataLst>
            </p:nvPr>
          </p:nvSpPr>
          <p:spPr>
            <a:xfrm>
              <a:off x="2670626" y="2989943"/>
              <a:ext cx="1083361" cy="290286"/>
            </a:xfrm>
            <a:custGeom>
              <a:avLst/>
              <a:gdLst>
                <a:gd name="connsiteX0" fmla="*/ 580572 w 1083361"/>
                <a:gd name="connsiteY0" fmla="*/ 290286 h 290286"/>
                <a:gd name="connsiteX1" fmla="*/ 0 w 1083361"/>
                <a:gd name="connsiteY1" fmla="*/ 290286 h 290286"/>
                <a:gd name="connsiteX2" fmla="*/ 502790 w 1083361"/>
                <a:gd name="connsiteY2" fmla="*/ 0 h 290286"/>
                <a:gd name="connsiteX3" fmla="*/ 1083361 w 1083361"/>
                <a:gd name="connsiteY3" fmla="*/ 0 h 290286"/>
                <a:gd name="connsiteX4" fmla="*/ 580572 w 1083361"/>
                <a:gd name="connsiteY4" fmla="*/ 290286 h 290286"/>
                <a:gd name="connsiteX5" fmla="*/ 580572 w 1083361"/>
                <a:gd name="connsiteY5" fmla="*/ 290286 h 290286"/>
                <a:gd name="connsiteX0" fmla="*/ 580572 w 1083361"/>
                <a:gd name="connsiteY0" fmla="*/ 290286 h 290286"/>
                <a:gd name="connsiteX1" fmla="*/ 0 w 1083361"/>
                <a:gd name="connsiteY1" fmla="*/ 290286 h 290286"/>
                <a:gd name="connsiteX2" fmla="*/ 502790 w 1083361"/>
                <a:gd name="connsiteY2" fmla="*/ 0 h 290286"/>
                <a:gd name="connsiteX3" fmla="*/ 1083361 w 1083361"/>
                <a:gd name="connsiteY3" fmla="*/ 0 h 290286"/>
                <a:gd name="connsiteX4" fmla="*/ 580572 w 1083361"/>
                <a:gd name="connsiteY4" fmla="*/ 290286 h 29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83361" h="290286">
                  <a:moveTo>
                    <a:pt x="580572" y="290286"/>
                  </a:moveTo>
                  <a:lnTo>
                    <a:pt x="0" y="290286"/>
                  </a:lnTo>
                  <a:lnTo>
                    <a:pt x="502790" y="0"/>
                  </a:lnTo>
                  <a:lnTo>
                    <a:pt x="1083361" y="0"/>
                  </a:lnTo>
                  <a:lnTo>
                    <a:pt x="580572" y="290286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76" name="手繪多邊形: 圖案 275">
              <a:extLst>
                <a:ext uri="{FF2B5EF4-FFF2-40B4-BE49-F238E27FC236}">
                  <a16:creationId xmlns:a16="http://schemas.microsoft.com/office/drawing/2014/main" id="{C6F2E8B3-0430-4E77-9F15-EAA9FEBB8126}"/>
                </a:ext>
              </a:extLst>
            </p:cNvPr>
            <p:cNvSpPr/>
            <p:nvPr>
              <p:custDataLst>
                <p:tags r:id="rId42"/>
              </p:custDataLst>
            </p:nvPr>
          </p:nvSpPr>
          <p:spPr>
            <a:xfrm>
              <a:off x="2670627" y="2487153"/>
              <a:ext cx="793076" cy="793075"/>
            </a:xfrm>
            <a:custGeom>
              <a:avLst/>
              <a:gdLst>
                <a:gd name="connsiteX0" fmla="*/ 502790 w 793076"/>
                <a:gd name="connsiteY0" fmla="*/ 502789 h 793075"/>
                <a:gd name="connsiteX1" fmla="*/ 0 w 793076"/>
                <a:gd name="connsiteY1" fmla="*/ 793075 h 793075"/>
                <a:gd name="connsiteX2" fmla="*/ 290286 w 793076"/>
                <a:gd name="connsiteY2" fmla="*/ 290285 h 793075"/>
                <a:gd name="connsiteX3" fmla="*/ 793076 w 793076"/>
                <a:gd name="connsiteY3" fmla="*/ 0 h 793075"/>
                <a:gd name="connsiteX4" fmla="*/ 502790 w 793076"/>
                <a:gd name="connsiteY4" fmla="*/ 502789 h 793075"/>
                <a:gd name="connsiteX5" fmla="*/ 502790 w 793076"/>
                <a:gd name="connsiteY5" fmla="*/ 502789 h 793075"/>
                <a:gd name="connsiteX0" fmla="*/ 502790 w 793076"/>
                <a:gd name="connsiteY0" fmla="*/ 502789 h 793075"/>
                <a:gd name="connsiteX1" fmla="*/ 0 w 793076"/>
                <a:gd name="connsiteY1" fmla="*/ 793075 h 793075"/>
                <a:gd name="connsiteX2" fmla="*/ 290286 w 793076"/>
                <a:gd name="connsiteY2" fmla="*/ 290285 h 793075"/>
                <a:gd name="connsiteX3" fmla="*/ 793076 w 793076"/>
                <a:gd name="connsiteY3" fmla="*/ 0 h 793075"/>
                <a:gd name="connsiteX4" fmla="*/ 502790 w 793076"/>
                <a:gd name="connsiteY4" fmla="*/ 502789 h 79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3076" h="793075">
                  <a:moveTo>
                    <a:pt x="502790" y="502789"/>
                  </a:moveTo>
                  <a:lnTo>
                    <a:pt x="0" y="793075"/>
                  </a:lnTo>
                  <a:lnTo>
                    <a:pt x="290286" y="290285"/>
                  </a:lnTo>
                  <a:lnTo>
                    <a:pt x="793076" y="0"/>
                  </a:lnTo>
                  <a:lnTo>
                    <a:pt x="502790" y="502789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79" name="手繪多邊形: 圖案 278">
              <a:extLst>
                <a:ext uri="{FF2B5EF4-FFF2-40B4-BE49-F238E27FC236}">
                  <a16:creationId xmlns:a16="http://schemas.microsoft.com/office/drawing/2014/main" id="{00A61022-EFF3-4379-BB2E-F211314712EF}"/>
                </a:ext>
              </a:extLst>
            </p:cNvPr>
            <p:cNvSpPr/>
            <p:nvPr>
              <p:custDataLst>
                <p:tags r:id="rId43"/>
              </p:custDataLst>
            </p:nvPr>
          </p:nvSpPr>
          <p:spPr>
            <a:xfrm>
              <a:off x="2670627" y="2196867"/>
              <a:ext cx="290286" cy="1083361"/>
            </a:xfrm>
            <a:custGeom>
              <a:avLst/>
              <a:gdLst>
                <a:gd name="connsiteX0" fmla="*/ 290286 w 290286"/>
                <a:gd name="connsiteY0" fmla="*/ 580571 h 1083361"/>
                <a:gd name="connsiteX1" fmla="*/ 0 w 290286"/>
                <a:gd name="connsiteY1" fmla="*/ 1083361 h 1083361"/>
                <a:gd name="connsiteX2" fmla="*/ 0 w 290286"/>
                <a:gd name="connsiteY2" fmla="*/ 502789 h 1083361"/>
                <a:gd name="connsiteX3" fmla="*/ 290286 w 290286"/>
                <a:gd name="connsiteY3" fmla="*/ 0 h 1083361"/>
                <a:gd name="connsiteX4" fmla="*/ 290286 w 290286"/>
                <a:gd name="connsiteY4" fmla="*/ 580571 h 1083361"/>
                <a:gd name="connsiteX5" fmla="*/ 290286 w 290286"/>
                <a:gd name="connsiteY5" fmla="*/ 580571 h 1083361"/>
                <a:gd name="connsiteX0" fmla="*/ 290286 w 290286"/>
                <a:gd name="connsiteY0" fmla="*/ 580571 h 1083361"/>
                <a:gd name="connsiteX1" fmla="*/ 0 w 290286"/>
                <a:gd name="connsiteY1" fmla="*/ 1083361 h 1083361"/>
                <a:gd name="connsiteX2" fmla="*/ 0 w 290286"/>
                <a:gd name="connsiteY2" fmla="*/ 502789 h 1083361"/>
                <a:gd name="connsiteX3" fmla="*/ 290286 w 290286"/>
                <a:gd name="connsiteY3" fmla="*/ 0 h 1083361"/>
                <a:gd name="connsiteX4" fmla="*/ 290286 w 290286"/>
                <a:gd name="connsiteY4" fmla="*/ 580571 h 1083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0286" h="1083361">
                  <a:moveTo>
                    <a:pt x="290286" y="580571"/>
                  </a:moveTo>
                  <a:lnTo>
                    <a:pt x="0" y="1083361"/>
                  </a:lnTo>
                  <a:lnTo>
                    <a:pt x="0" y="502789"/>
                  </a:lnTo>
                  <a:lnTo>
                    <a:pt x="290286" y="0"/>
                  </a:lnTo>
                  <a:lnTo>
                    <a:pt x="290286" y="580571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82" name="手繪多邊形: 圖案 281">
              <a:extLst>
                <a:ext uri="{FF2B5EF4-FFF2-40B4-BE49-F238E27FC236}">
                  <a16:creationId xmlns:a16="http://schemas.microsoft.com/office/drawing/2014/main" id="{3546DB50-76F6-4E3A-9477-BF8394B5BA41}"/>
                </a:ext>
              </a:extLst>
            </p:cNvPr>
            <p:cNvSpPr/>
            <p:nvPr>
              <p:custDataLst>
                <p:tags r:id="rId44"/>
              </p:custDataLst>
            </p:nvPr>
          </p:nvSpPr>
          <p:spPr>
            <a:xfrm>
              <a:off x="2380341" y="2196867"/>
              <a:ext cx="290285" cy="1083361"/>
            </a:xfrm>
            <a:custGeom>
              <a:avLst/>
              <a:gdLst>
                <a:gd name="connsiteX0" fmla="*/ 290285 w 290285"/>
                <a:gd name="connsiteY0" fmla="*/ 502789 h 1083361"/>
                <a:gd name="connsiteX1" fmla="*/ 290285 w 290285"/>
                <a:gd name="connsiteY1" fmla="*/ 1083361 h 1083361"/>
                <a:gd name="connsiteX2" fmla="*/ 0 w 290285"/>
                <a:gd name="connsiteY2" fmla="*/ 580571 h 1083361"/>
                <a:gd name="connsiteX3" fmla="*/ 0 w 290285"/>
                <a:gd name="connsiteY3" fmla="*/ 0 h 1083361"/>
                <a:gd name="connsiteX4" fmla="*/ 290285 w 290285"/>
                <a:gd name="connsiteY4" fmla="*/ 502789 h 1083361"/>
                <a:gd name="connsiteX5" fmla="*/ 290285 w 290285"/>
                <a:gd name="connsiteY5" fmla="*/ 502789 h 1083361"/>
                <a:gd name="connsiteX0" fmla="*/ 290285 w 290285"/>
                <a:gd name="connsiteY0" fmla="*/ 502789 h 1083361"/>
                <a:gd name="connsiteX1" fmla="*/ 290285 w 290285"/>
                <a:gd name="connsiteY1" fmla="*/ 1083361 h 1083361"/>
                <a:gd name="connsiteX2" fmla="*/ 0 w 290285"/>
                <a:gd name="connsiteY2" fmla="*/ 580571 h 1083361"/>
                <a:gd name="connsiteX3" fmla="*/ 0 w 290285"/>
                <a:gd name="connsiteY3" fmla="*/ 0 h 1083361"/>
                <a:gd name="connsiteX4" fmla="*/ 290285 w 290285"/>
                <a:gd name="connsiteY4" fmla="*/ 502789 h 1083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0285" h="1083361">
                  <a:moveTo>
                    <a:pt x="290285" y="502789"/>
                  </a:moveTo>
                  <a:lnTo>
                    <a:pt x="290285" y="1083361"/>
                  </a:lnTo>
                  <a:lnTo>
                    <a:pt x="0" y="580571"/>
                  </a:lnTo>
                  <a:lnTo>
                    <a:pt x="0" y="0"/>
                  </a:lnTo>
                  <a:lnTo>
                    <a:pt x="290285" y="502789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85" name="手繪多邊形: 圖案 284">
              <a:extLst>
                <a:ext uri="{FF2B5EF4-FFF2-40B4-BE49-F238E27FC236}">
                  <a16:creationId xmlns:a16="http://schemas.microsoft.com/office/drawing/2014/main" id="{089D17EB-9147-4529-AC2B-1682CE1AF6DC}"/>
                </a:ext>
              </a:extLst>
            </p:cNvPr>
            <p:cNvSpPr/>
            <p:nvPr>
              <p:custDataLst>
                <p:tags r:id="rId45"/>
              </p:custDataLst>
            </p:nvPr>
          </p:nvSpPr>
          <p:spPr>
            <a:xfrm>
              <a:off x="1877553" y="2487153"/>
              <a:ext cx="793073" cy="793075"/>
            </a:xfrm>
            <a:custGeom>
              <a:avLst/>
              <a:gdLst>
                <a:gd name="connsiteX0" fmla="*/ 502788 w 793073"/>
                <a:gd name="connsiteY0" fmla="*/ 290285 h 793075"/>
                <a:gd name="connsiteX1" fmla="*/ 793073 w 793073"/>
                <a:gd name="connsiteY1" fmla="*/ 793075 h 793075"/>
                <a:gd name="connsiteX2" fmla="*/ 290284 w 793073"/>
                <a:gd name="connsiteY2" fmla="*/ 502789 h 793075"/>
                <a:gd name="connsiteX3" fmla="*/ 0 w 793073"/>
                <a:gd name="connsiteY3" fmla="*/ 0 h 793075"/>
                <a:gd name="connsiteX4" fmla="*/ 502788 w 793073"/>
                <a:gd name="connsiteY4" fmla="*/ 290285 h 793075"/>
                <a:gd name="connsiteX5" fmla="*/ 502788 w 793073"/>
                <a:gd name="connsiteY5" fmla="*/ 290285 h 793075"/>
                <a:gd name="connsiteX0" fmla="*/ 502788 w 793073"/>
                <a:gd name="connsiteY0" fmla="*/ 290285 h 793075"/>
                <a:gd name="connsiteX1" fmla="*/ 793073 w 793073"/>
                <a:gd name="connsiteY1" fmla="*/ 793075 h 793075"/>
                <a:gd name="connsiteX2" fmla="*/ 290284 w 793073"/>
                <a:gd name="connsiteY2" fmla="*/ 502789 h 793075"/>
                <a:gd name="connsiteX3" fmla="*/ 0 w 793073"/>
                <a:gd name="connsiteY3" fmla="*/ 0 h 793075"/>
                <a:gd name="connsiteX4" fmla="*/ 502788 w 793073"/>
                <a:gd name="connsiteY4" fmla="*/ 290285 h 79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3073" h="793075">
                  <a:moveTo>
                    <a:pt x="502788" y="290285"/>
                  </a:moveTo>
                  <a:lnTo>
                    <a:pt x="793073" y="793075"/>
                  </a:lnTo>
                  <a:lnTo>
                    <a:pt x="290284" y="502789"/>
                  </a:lnTo>
                  <a:lnTo>
                    <a:pt x="0" y="0"/>
                  </a:lnTo>
                  <a:lnTo>
                    <a:pt x="502788" y="290285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88" name="手繪多邊形: 圖案 287">
              <a:extLst>
                <a:ext uri="{FF2B5EF4-FFF2-40B4-BE49-F238E27FC236}">
                  <a16:creationId xmlns:a16="http://schemas.microsoft.com/office/drawing/2014/main" id="{E8C745CE-7847-4AC2-90CD-9854BDED8EE1}"/>
                </a:ext>
              </a:extLst>
            </p:cNvPr>
            <p:cNvSpPr/>
            <p:nvPr>
              <p:custDataLst>
                <p:tags r:id="rId46"/>
              </p:custDataLst>
            </p:nvPr>
          </p:nvSpPr>
          <p:spPr>
            <a:xfrm>
              <a:off x="1587267" y="2989941"/>
              <a:ext cx="1083359" cy="290287"/>
            </a:xfrm>
            <a:custGeom>
              <a:avLst/>
              <a:gdLst>
                <a:gd name="connsiteX0" fmla="*/ 580570 w 1083359"/>
                <a:gd name="connsiteY0" fmla="*/ 1 h 290287"/>
                <a:gd name="connsiteX1" fmla="*/ 1083359 w 1083359"/>
                <a:gd name="connsiteY1" fmla="*/ 290287 h 290287"/>
                <a:gd name="connsiteX2" fmla="*/ 502788 w 1083359"/>
                <a:gd name="connsiteY2" fmla="*/ 290287 h 290287"/>
                <a:gd name="connsiteX3" fmla="*/ 0 w 1083359"/>
                <a:gd name="connsiteY3" fmla="*/ 0 h 290287"/>
                <a:gd name="connsiteX4" fmla="*/ 580570 w 1083359"/>
                <a:gd name="connsiteY4" fmla="*/ 1 h 290287"/>
                <a:gd name="connsiteX5" fmla="*/ 580570 w 1083359"/>
                <a:gd name="connsiteY5" fmla="*/ 1 h 290287"/>
                <a:gd name="connsiteX0" fmla="*/ 580570 w 1083359"/>
                <a:gd name="connsiteY0" fmla="*/ 1 h 290287"/>
                <a:gd name="connsiteX1" fmla="*/ 1083359 w 1083359"/>
                <a:gd name="connsiteY1" fmla="*/ 290287 h 290287"/>
                <a:gd name="connsiteX2" fmla="*/ 502788 w 1083359"/>
                <a:gd name="connsiteY2" fmla="*/ 290287 h 290287"/>
                <a:gd name="connsiteX3" fmla="*/ 0 w 1083359"/>
                <a:gd name="connsiteY3" fmla="*/ 0 h 290287"/>
                <a:gd name="connsiteX4" fmla="*/ 580570 w 1083359"/>
                <a:gd name="connsiteY4" fmla="*/ 1 h 290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83359" h="290287">
                  <a:moveTo>
                    <a:pt x="580570" y="1"/>
                  </a:moveTo>
                  <a:lnTo>
                    <a:pt x="1083359" y="290287"/>
                  </a:lnTo>
                  <a:lnTo>
                    <a:pt x="502788" y="290287"/>
                  </a:lnTo>
                  <a:lnTo>
                    <a:pt x="0" y="0"/>
                  </a:lnTo>
                  <a:lnTo>
                    <a:pt x="580570" y="1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91" name="手繪多邊形: 圖案 290">
              <a:extLst>
                <a:ext uri="{FF2B5EF4-FFF2-40B4-BE49-F238E27FC236}">
                  <a16:creationId xmlns:a16="http://schemas.microsoft.com/office/drawing/2014/main" id="{722EE542-A460-41F6-B3BA-19BA6C4DA32B}"/>
                </a:ext>
              </a:extLst>
            </p:cNvPr>
            <p:cNvSpPr/>
            <p:nvPr>
              <p:custDataLst>
                <p:tags r:id="rId47"/>
              </p:custDataLst>
            </p:nvPr>
          </p:nvSpPr>
          <p:spPr>
            <a:xfrm>
              <a:off x="1587269" y="3280228"/>
              <a:ext cx="1083358" cy="290285"/>
            </a:xfrm>
            <a:custGeom>
              <a:avLst/>
              <a:gdLst>
                <a:gd name="connsiteX0" fmla="*/ 502787 w 1083358"/>
                <a:gd name="connsiteY0" fmla="*/ 0 h 290285"/>
                <a:gd name="connsiteX1" fmla="*/ 1083358 w 1083358"/>
                <a:gd name="connsiteY1" fmla="*/ 0 h 290285"/>
                <a:gd name="connsiteX2" fmla="*/ 580569 w 1083358"/>
                <a:gd name="connsiteY2" fmla="*/ 290285 h 290285"/>
                <a:gd name="connsiteX3" fmla="*/ 0 w 1083358"/>
                <a:gd name="connsiteY3" fmla="*/ 290284 h 290285"/>
                <a:gd name="connsiteX4" fmla="*/ 502787 w 1083358"/>
                <a:gd name="connsiteY4" fmla="*/ 0 h 290285"/>
                <a:gd name="connsiteX5" fmla="*/ 502787 w 1083358"/>
                <a:gd name="connsiteY5" fmla="*/ 0 h 290285"/>
                <a:gd name="connsiteX0" fmla="*/ 502787 w 1083358"/>
                <a:gd name="connsiteY0" fmla="*/ 0 h 290285"/>
                <a:gd name="connsiteX1" fmla="*/ 1083358 w 1083358"/>
                <a:gd name="connsiteY1" fmla="*/ 0 h 290285"/>
                <a:gd name="connsiteX2" fmla="*/ 580569 w 1083358"/>
                <a:gd name="connsiteY2" fmla="*/ 290285 h 290285"/>
                <a:gd name="connsiteX3" fmla="*/ 0 w 1083358"/>
                <a:gd name="connsiteY3" fmla="*/ 290284 h 290285"/>
                <a:gd name="connsiteX4" fmla="*/ 502787 w 1083358"/>
                <a:gd name="connsiteY4" fmla="*/ 0 h 290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83358" h="290285">
                  <a:moveTo>
                    <a:pt x="502787" y="0"/>
                  </a:moveTo>
                  <a:lnTo>
                    <a:pt x="1083358" y="0"/>
                  </a:lnTo>
                  <a:lnTo>
                    <a:pt x="580569" y="290285"/>
                  </a:lnTo>
                  <a:lnTo>
                    <a:pt x="0" y="290284"/>
                  </a:lnTo>
                  <a:lnTo>
                    <a:pt x="502787" y="0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94" name="手繪多邊形: 圖案 293">
              <a:extLst>
                <a:ext uri="{FF2B5EF4-FFF2-40B4-BE49-F238E27FC236}">
                  <a16:creationId xmlns:a16="http://schemas.microsoft.com/office/drawing/2014/main" id="{7782D015-4591-459B-991E-E48B56CB5361}"/>
                </a:ext>
              </a:extLst>
            </p:cNvPr>
            <p:cNvSpPr/>
            <p:nvPr>
              <p:custDataLst>
                <p:tags r:id="rId48"/>
              </p:custDataLst>
            </p:nvPr>
          </p:nvSpPr>
          <p:spPr>
            <a:xfrm>
              <a:off x="1877553" y="3280228"/>
              <a:ext cx="793074" cy="793073"/>
            </a:xfrm>
            <a:custGeom>
              <a:avLst/>
              <a:gdLst>
                <a:gd name="connsiteX0" fmla="*/ 290285 w 793074"/>
                <a:gd name="connsiteY0" fmla="*/ 290285 h 793073"/>
                <a:gd name="connsiteX1" fmla="*/ 793074 w 793074"/>
                <a:gd name="connsiteY1" fmla="*/ 0 h 793073"/>
                <a:gd name="connsiteX2" fmla="*/ 502789 w 793074"/>
                <a:gd name="connsiteY2" fmla="*/ 502789 h 793073"/>
                <a:gd name="connsiteX3" fmla="*/ 0 w 793074"/>
                <a:gd name="connsiteY3" fmla="*/ 793073 h 793073"/>
                <a:gd name="connsiteX4" fmla="*/ 290285 w 793074"/>
                <a:gd name="connsiteY4" fmla="*/ 290285 h 793073"/>
                <a:gd name="connsiteX5" fmla="*/ 290285 w 793074"/>
                <a:gd name="connsiteY5" fmla="*/ 290285 h 793073"/>
                <a:gd name="connsiteX0" fmla="*/ 290285 w 793074"/>
                <a:gd name="connsiteY0" fmla="*/ 290285 h 793073"/>
                <a:gd name="connsiteX1" fmla="*/ 793074 w 793074"/>
                <a:gd name="connsiteY1" fmla="*/ 0 h 793073"/>
                <a:gd name="connsiteX2" fmla="*/ 502789 w 793074"/>
                <a:gd name="connsiteY2" fmla="*/ 502789 h 793073"/>
                <a:gd name="connsiteX3" fmla="*/ 0 w 793074"/>
                <a:gd name="connsiteY3" fmla="*/ 793073 h 793073"/>
                <a:gd name="connsiteX4" fmla="*/ 290285 w 793074"/>
                <a:gd name="connsiteY4" fmla="*/ 290285 h 793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3074" h="793073">
                  <a:moveTo>
                    <a:pt x="290285" y="290285"/>
                  </a:moveTo>
                  <a:lnTo>
                    <a:pt x="793074" y="0"/>
                  </a:lnTo>
                  <a:lnTo>
                    <a:pt x="502789" y="502789"/>
                  </a:lnTo>
                  <a:lnTo>
                    <a:pt x="0" y="793073"/>
                  </a:lnTo>
                  <a:lnTo>
                    <a:pt x="290285" y="290285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97" name="手繪多邊形: 圖案 296">
              <a:extLst>
                <a:ext uri="{FF2B5EF4-FFF2-40B4-BE49-F238E27FC236}">
                  <a16:creationId xmlns:a16="http://schemas.microsoft.com/office/drawing/2014/main" id="{75292CAD-7BB0-4A38-9E86-E5D1FAF2CC0B}"/>
                </a:ext>
              </a:extLst>
            </p:cNvPr>
            <p:cNvSpPr/>
            <p:nvPr>
              <p:custDataLst>
                <p:tags r:id="rId49"/>
              </p:custDataLst>
            </p:nvPr>
          </p:nvSpPr>
          <p:spPr>
            <a:xfrm>
              <a:off x="2380341" y="3280228"/>
              <a:ext cx="290286" cy="1083357"/>
            </a:xfrm>
            <a:custGeom>
              <a:avLst/>
              <a:gdLst>
                <a:gd name="connsiteX0" fmla="*/ 1 w 290286"/>
                <a:gd name="connsiteY0" fmla="*/ 502789 h 1083357"/>
                <a:gd name="connsiteX1" fmla="*/ 290286 w 290286"/>
                <a:gd name="connsiteY1" fmla="*/ 0 h 1083357"/>
                <a:gd name="connsiteX2" fmla="*/ 290286 w 290286"/>
                <a:gd name="connsiteY2" fmla="*/ 580571 h 1083357"/>
                <a:gd name="connsiteX3" fmla="*/ 0 w 290286"/>
                <a:gd name="connsiteY3" fmla="*/ 1083357 h 1083357"/>
                <a:gd name="connsiteX4" fmla="*/ 1 w 290286"/>
                <a:gd name="connsiteY4" fmla="*/ 502789 h 1083357"/>
                <a:gd name="connsiteX5" fmla="*/ 1 w 290286"/>
                <a:gd name="connsiteY5" fmla="*/ 502789 h 1083357"/>
                <a:gd name="connsiteX0" fmla="*/ 1 w 290286"/>
                <a:gd name="connsiteY0" fmla="*/ 502789 h 1083357"/>
                <a:gd name="connsiteX1" fmla="*/ 290286 w 290286"/>
                <a:gd name="connsiteY1" fmla="*/ 0 h 1083357"/>
                <a:gd name="connsiteX2" fmla="*/ 290286 w 290286"/>
                <a:gd name="connsiteY2" fmla="*/ 580571 h 1083357"/>
                <a:gd name="connsiteX3" fmla="*/ 0 w 290286"/>
                <a:gd name="connsiteY3" fmla="*/ 1083357 h 1083357"/>
                <a:gd name="connsiteX4" fmla="*/ 1 w 290286"/>
                <a:gd name="connsiteY4" fmla="*/ 502789 h 1083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0286" h="1083357">
                  <a:moveTo>
                    <a:pt x="1" y="502789"/>
                  </a:moveTo>
                  <a:lnTo>
                    <a:pt x="290286" y="0"/>
                  </a:lnTo>
                  <a:lnTo>
                    <a:pt x="290286" y="580571"/>
                  </a:lnTo>
                  <a:lnTo>
                    <a:pt x="0" y="1083357"/>
                  </a:lnTo>
                  <a:lnTo>
                    <a:pt x="1" y="502789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00" name="手繪多邊形: 圖案 299">
              <a:extLst>
                <a:ext uri="{FF2B5EF4-FFF2-40B4-BE49-F238E27FC236}">
                  <a16:creationId xmlns:a16="http://schemas.microsoft.com/office/drawing/2014/main" id="{8B706BC0-831D-4BEB-B2D8-5F1878535B66}"/>
                </a:ext>
              </a:extLst>
            </p:cNvPr>
            <p:cNvSpPr/>
            <p:nvPr>
              <p:custDataLst>
                <p:tags r:id="rId50"/>
              </p:custDataLst>
            </p:nvPr>
          </p:nvSpPr>
          <p:spPr>
            <a:xfrm>
              <a:off x="2670627" y="3280229"/>
              <a:ext cx="290286" cy="1083358"/>
            </a:xfrm>
            <a:custGeom>
              <a:avLst/>
              <a:gdLst>
                <a:gd name="connsiteX0" fmla="*/ 0 w 290286"/>
                <a:gd name="connsiteY0" fmla="*/ 580571 h 1083358"/>
                <a:gd name="connsiteX1" fmla="*/ 0 w 290286"/>
                <a:gd name="connsiteY1" fmla="*/ 0 h 1083358"/>
                <a:gd name="connsiteX2" fmla="*/ 290286 w 290286"/>
                <a:gd name="connsiteY2" fmla="*/ 502789 h 1083358"/>
                <a:gd name="connsiteX3" fmla="*/ 290285 w 290286"/>
                <a:gd name="connsiteY3" fmla="*/ 1083358 h 1083358"/>
                <a:gd name="connsiteX4" fmla="*/ 0 w 290286"/>
                <a:gd name="connsiteY4" fmla="*/ 580571 h 1083358"/>
                <a:gd name="connsiteX5" fmla="*/ 0 w 290286"/>
                <a:gd name="connsiteY5" fmla="*/ 580571 h 1083358"/>
                <a:gd name="connsiteX0" fmla="*/ 0 w 290286"/>
                <a:gd name="connsiteY0" fmla="*/ 580571 h 1083358"/>
                <a:gd name="connsiteX1" fmla="*/ 0 w 290286"/>
                <a:gd name="connsiteY1" fmla="*/ 0 h 1083358"/>
                <a:gd name="connsiteX2" fmla="*/ 290286 w 290286"/>
                <a:gd name="connsiteY2" fmla="*/ 502789 h 1083358"/>
                <a:gd name="connsiteX3" fmla="*/ 290285 w 290286"/>
                <a:gd name="connsiteY3" fmla="*/ 1083358 h 1083358"/>
                <a:gd name="connsiteX4" fmla="*/ 0 w 290286"/>
                <a:gd name="connsiteY4" fmla="*/ 580571 h 1083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0286" h="1083358">
                  <a:moveTo>
                    <a:pt x="0" y="580571"/>
                  </a:moveTo>
                  <a:lnTo>
                    <a:pt x="0" y="0"/>
                  </a:lnTo>
                  <a:lnTo>
                    <a:pt x="290286" y="502789"/>
                  </a:lnTo>
                  <a:lnTo>
                    <a:pt x="290285" y="1083358"/>
                  </a:lnTo>
                  <a:lnTo>
                    <a:pt x="0" y="580571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03" name="手繪多邊形: 圖案 302">
              <a:extLst>
                <a:ext uri="{FF2B5EF4-FFF2-40B4-BE49-F238E27FC236}">
                  <a16:creationId xmlns:a16="http://schemas.microsoft.com/office/drawing/2014/main" id="{8CCABD44-1D1C-4FDB-A8B6-0E0EDC5CADFB}"/>
                </a:ext>
              </a:extLst>
            </p:cNvPr>
            <p:cNvSpPr/>
            <p:nvPr>
              <p:custDataLst>
                <p:tags r:id="rId51"/>
              </p:custDataLst>
            </p:nvPr>
          </p:nvSpPr>
          <p:spPr>
            <a:xfrm>
              <a:off x="2670626" y="3280228"/>
              <a:ext cx="793075" cy="793073"/>
            </a:xfrm>
            <a:custGeom>
              <a:avLst/>
              <a:gdLst>
                <a:gd name="connsiteX0" fmla="*/ 290286 w 793075"/>
                <a:gd name="connsiteY0" fmla="*/ 502789 h 793073"/>
                <a:gd name="connsiteX1" fmla="*/ 0 w 793075"/>
                <a:gd name="connsiteY1" fmla="*/ 0 h 793073"/>
                <a:gd name="connsiteX2" fmla="*/ 502790 w 793075"/>
                <a:gd name="connsiteY2" fmla="*/ 290285 h 793073"/>
                <a:gd name="connsiteX3" fmla="*/ 793075 w 793075"/>
                <a:gd name="connsiteY3" fmla="*/ 793073 h 793073"/>
                <a:gd name="connsiteX4" fmla="*/ 290286 w 793075"/>
                <a:gd name="connsiteY4" fmla="*/ 502789 h 793073"/>
                <a:gd name="connsiteX5" fmla="*/ 290286 w 793075"/>
                <a:gd name="connsiteY5" fmla="*/ 502789 h 793073"/>
                <a:gd name="connsiteX0" fmla="*/ 290286 w 793075"/>
                <a:gd name="connsiteY0" fmla="*/ 502789 h 793073"/>
                <a:gd name="connsiteX1" fmla="*/ 0 w 793075"/>
                <a:gd name="connsiteY1" fmla="*/ 0 h 793073"/>
                <a:gd name="connsiteX2" fmla="*/ 502790 w 793075"/>
                <a:gd name="connsiteY2" fmla="*/ 290285 h 793073"/>
                <a:gd name="connsiteX3" fmla="*/ 793075 w 793075"/>
                <a:gd name="connsiteY3" fmla="*/ 793073 h 793073"/>
                <a:gd name="connsiteX4" fmla="*/ 290286 w 793075"/>
                <a:gd name="connsiteY4" fmla="*/ 502789 h 793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3075" h="793073">
                  <a:moveTo>
                    <a:pt x="290286" y="502789"/>
                  </a:moveTo>
                  <a:lnTo>
                    <a:pt x="0" y="0"/>
                  </a:lnTo>
                  <a:lnTo>
                    <a:pt x="502790" y="290285"/>
                  </a:lnTo>
                  <a:lnTo>
                    <a:pt x="793075" y="793073"/>
                  </a:lnTo>
                  <a:lnTo>
                    <a:pt x="290286" y="502789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51" name="手繪多邊形: 圖案 350">
              <a:extLst>
                <a:ext uri="{FF2B5EF4-FFF2-40B4-BE49-F238E27FC236}">
                  <a16:creationId xmlns:a16="http://schemas.microsoft.com/office/drawing/2014/main" id="{5410BB88-5EE0-4A5F-9A78-C9955D5BC500}"/>
                </a:ext>
              </a:extLst>
            </p:cNvPr>
            <p:cNvSpPr/>
            <p:nvPr>
              <p:custDataLst>
                <p:tags r:id="rId52"/>
              </p:custDataLst>
            </p:nvPr>
          </p:nvSpPr>
          <p:spPr>
            <a:xfrm>
              <a:off x="1587267" y="1113507"/>
              <a:ext cx="1083359" cy="290286"/>
            </a:xfrm>
            <a:custGeom>
              <a:avLst/>
              <a:gdLst>
                <a:gd name="connsiteX0" fmla="*/ 1083359 w 1083359"/>
                <a:gd name="connsiteY0" fmla="*/ 0 h 290286"/>
                <a:gd name="connsiteX1" fmla="*/ 580570 w 1083359"/>
                <a:gd name="connsiteY1" fmla="*/ 290286 h 290286"/>
                <a:gd name="connsiteX2" fmla="*/ 0 w 1083359"/>
                <a:gd name="connsiteY2" fmla="*/ 290285 h 290286"/>
                <a:gd name="connsiteX3" fmla="*/ 502788 w 1083359"/>
                <a:gd name="connsiteY3" fmla="*/ 0 h 290286"/>
                <a:gd name="connsiteX4" fmla="*/ 1083359 w 1083359"/>
                <a:gd name="connsiteY4" fmla="*/ 0 h 290286"/>
                <a:gd name="connsiteX5" fmla="*/ 1083359 w 1083359"/>
                <a:gd name="connsiteY5" fmla="*/ 0 h 290286"/>
                <a:gd name="connsiteX0" fmla="*/ 1083359 w 1083359"/>
                <a:gd name="connsiteY0" fmla="*/ 0 h 290286"/>
                <a:gd name="connsiteX1" fmla="*/ 580570 w 1083359"/>
                <a:gd name="connsiteY1" fmla="*/ 290286 h 290286"/>
                <a:gd name="connsiteX2" fmla="*/ 0 w 1083359"/>
                <a:gd name="connsiteY2" fmla="*/ 290285 h 290286"/>
                <a:gd name="connsiteX3" fmla="*/ 502788 w 1083359"/>
                <a:gd name="connsiteY3" fmla="*/ 0 h 290286"/>
                <a:gd name="connsiteX4" fmla="*/ 1083359 w 1083359"/>
                <a:gd name="connsiteY4" fmla="*/ 0 h 29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83359" h="290286">
                  <a:moveTo>
                    <a:pt x="1083359" y="0"/>
                  </a:moveTo>
                  <a:lnTo>
                    <a:pt x="580570" y="290286"/>
                  </a:lnTo>
                  <a:lnTo>
                    <a:pt x="0" y="290285"/>
                  </a:lnTo>
                  <a:lnTo>
                    <a:pt x="502788" y="0"/>
                  </a:lnTo>
                  <a:lnTo>
                    <a:pt x="1083359" y="0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57" name="手繪多邊形: 圖案 356">
              <a:extLst>
                <a:ext uri="{FF2B5EF4-FFF2-40B4-BE49-F238E27FC236}">
                  <a16:creationId xmlns:a16="http://schemas.microsoft.com/office/drawing/2014/main" id="{8E0CC5AC-6A84-4A06-84AE-32851028F54A}"/>
                </a:ext>
              </a:extLst>
            </p:cNvPr>
            <p:cNvSpPr/>
            <p:nvPr>
              <p:custDataLst>
                <p:tags r:id="rId53"/>
              </p:custDataLst>
            </p:nvPr>
          </p:nvSpPr>
          <p:spPr>
            <a:xfrm>
              <a:off x="2670627" y="1113507"/>
              <a:ext cx="1083362" cy="290286"/>
            </a:xfrm>
            <a:custGeom>
              <a:avLst/>
              <a:gdLst>
                <a:gd name="connsiteX0" fmla="*/ 502790 w 1083362"/>
                <a:gd name="connsiteY0" fmla="*/ 290286 h 290286"/>
                <a:gd name="connsiteX1" fmla="*/ 0 w 1083362"/>
                <a:gd name="connsiteY1" fmla="*/ 0 h 290286"/>
                <a:gd name="connsiteX2" fmla="*/ 580572 w 1083362"/>
                <a:gd name="connsiteY2" fmla="*/ 0 h 290286"/>
                <a:gd name="connsiteX3" fmla="*/ 1083362 w 1083362"/>
                <a:gd name="connsiteY3" fmla="*/ 290286 h 290286"/>
                <a:gd name="connsiteX4" fmla="*/ 502790 w 1083362"/>
                <a:gd name="connsiteY4" fmla="*/ 290286 h 290286"/>
                <a:gd name="connsiteX5" fmla="*/ 502790 w 1083362"/>
                <a:gd name="connsiteY5" fmla="*/ 290286 h 290286"/>
                <a:gd name="connsiteX0" fmla="*/ 502790 w 1083362"/>
                <a:gd name="connsiteY0" fmla="*/ 290286 h 290286"/>
                <a:gd name="connsiteX1" fmla="*/ 0 w 1083362"/>
                <a:gd name="connsiteY1" fmla="*/ 0 h 290286"/>
                <a:gd name="connsiteX2" fmla="*/ 580572 w 1083362"/>
                <a:gd name="connsiteY2" fmla="*/ 0 h 290286"/>
                <a:gd name="connsiteX3" fmla="*/ 1083362 w 1083362"/>
                <a:gd name="connsiteY3" fmla="*/ 290286 h 290286"/>
                <a:gd name="connsiteX4" fmla="*/ 502790 w 1083362"/>
                <a:gd name="connsiteY4" fmla="*/ 290286 h 29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83362" h="290286">
                  <a:moveTo>
                    <a:pt x="502790" y="290286"/>
                  </a:moveTo>
                  <a:lnTo>
                    <a:pt x="0" y="0"/>
                  </a:lnTo>
                  <a:lnTo>
                    <a:pt x="580572" y="0"/>
                  </a:lnTo>
                  <a:lnTo>
                    <a:pt x="1083362" y="290286"/>
                  </a:lnTo>
                  <a:lnTo>
                    <a:pt x="502790" y="290286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75" name="手繪多邊形: 圖案 374">
              <a:extLst>
                <a:ext uri="{FF2B5EF4-FFF2-40B4-BE49-F238E27FC236}">
                  <a16:creationId xmlns:a16="http://schemas.microsoft.com/office/drawing/2014/main" id="{7A649970-939A-4AE3-A9C2-627C45614683}"/>
                </a:ext>
              </a:extLst>
            </p:cNvPr>
            <p:cNvSpPr/>
            <p:nvPr>
              <p:custDataLst>
                <p:tags r:id="rId54"/>
              </p:custDataLst>
            </p:nvPr>
          </p:nvSpPr>
          <p:spPr>
            <a:xfrm>
              <a:off x="4547061" y="2196867"/>
              <a:ext cx="290287" cy="1083361"/>
            </a:xfrm>
            <a:custGeom>
              <a:avLst/>
              <a:gdLst>
                <a:gd name="connsiteX0" fmla="*/ 290287 w 290287"/>
                <a:gd name="connsiteY0" fmla="*/ 1083361 h 1083361"/>
                <a:gd name="connsiteX1" fmla="*/ 0 w 290287"/>
                <a:gd name="connsiteY1" fmla="*/ 580572 h 1083361"/>
                <a:gd name="connsiteX2" fmla="*/ 2 w 290287"/>
                <a:gd name="connsiteY2" fmla="*/ 0 h 1083361"/>
                <a:gd name="connsiteX3" fmla="*/ 290287 w 290287"/>
                <a:gd name="connsiteY3" fmla="*/ 502790 h 1083361"/>
                <a:gd name="connsiteX4" fmla="*/ 290287 w 290287"/>
                <a:gd name="connsiteY4" fmla="*/ 1083361 h 1083361"/>
                <a:gd name="connsiteX5" fmla="*/ 290287 w 290287"/>
                <a:gd name="connsiteY5" fmla="*/ 1083361 h 1083361"/>
                <a:gd name="connsiteX0" fmla="*/ 290287 w 290287"/>
                <a:gd name="connsiteY0" fmla="*/ 1083361 h 1083361"/>
                <a:gd name="connsiteX1" fmla="*/ 0 w 290287"/>
                <a:gd name="connsiteY1" fmla="*/ 580572 h 1083361"/>
                <a:gd name="connsiteX2" fmla="*/ 2 w 290287"/>
                <a:gd name="connsiteY2" fmla="*/ 0 h 1083361"/>
                <a:gd name="connsiteX3" fmla="*/ 290287 w 290287"/>
                <a:gd name="connsiteY3" fmla="*/ 502790 h 1083361"/>
                <a:gd name="connsiteX4" fmla="*/ 290287 w 290287"/>
                <a:gd name="connsiteY4" fmla="*/ 1083361 h 1083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0287" h="1083361">
                  <a:moveTo>
                    <a:pt x="290287" y="1083361"/>
                  </a:moveTo>
                  <a:lnTo>
                    <a:pt x="0" y="580572"/>
                  </a:lnTo>
                  <a:lnTo>
                    <a:pt x="2" y="0"/>
                  </a:lnTo>
                  <a:lnTo>
                    <a:pt x="290287" y="502790"/>
                  </a:lnTo>
                  <a:lnTo>
                    <a:pt x="290287" y="1083361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81" name="手繪多邊形: 圖案 380">
              <a:extLst>
                <a:ext uri="{FF2B5EF4-FFF2-40B4-BE49-F238E27FC236}">
                  <a16:creationId xmlns:a16="http://schemas.microsoft.com/office/drawing/2014/main" id="{637BC70E-AE52-4A9A-B23E-64DFD54D7B42}"/>
                </a:ext>
              </a:extLst>
            </p:cNvPr>
            <p:cNvSpPr/>
            <p:nvPr>
              <p:custDataLst>
                <p:tags r:id="rId55"/>
              </p:custDataLst>
            </p:nvPr>
          </p:nvSpPr>
          <p:spPr>
            <a:xfrm>
              <a:off x="4547063" y="3280229"/>
              <a:ext cx="290286" cy="1083358"/>
            </a:xfrm>
            <a:custGeom>
              <a:avLst/>
              <a:gdLst>
                <a:gd name="connsiteX0" fmla="*/ 0 w 290286"/>
                <a:gd name="connsiteY0" fmla="*/ 502790 h 1083358"/>
                <a:gd name="connsiteX1" fmla="*/ 290286 w 290286"/>
                <a:gd name="connsiteY1" fmla="*/ 0 h 1083358"/>
                <a:gd name="connsiteX2" fmla="*/ 290286 w 290286"/>
                <a:gd name="connsiteY2" fmla="*/ 580572 h 1083358"/>
                <a:gd name="connsiteX3" fmla="*/ 0 w 290286"/>
                <a:gd name="connsiteY3" fmla="*/ 1083358 h 1083358"/>
                <a:gd name="connsiteX4" fmla="*/ 0 w 290286"/>
                <a:gd name="connsiteY4" fmla="*/ 502790 h 1083358"/>
                <a:gd name="connsiteX5" fmla="*/ 0 w 290286"/>
                <a:gd name="connsiteY5" fmla="*/ 502790 h 1083358"/>
                <a:gd name="connsiteX0" fmla="*/ 0 w 290286"/>
                <a:gd name="connsiteY0" fmla="*/ 502790 h 1083358"/>
                <a:gd name="connsiteX1" fmla="*/ 290286 w 290286"/>
                <a:gd name="connsiteY1" fmla="*/ 0 h 1083358"/>
                <a:gd name="connsiteX2" fmla="*/ 290286 w 290286"/>
                <a:gd name="connsiteY2" fmla="*/ 580572 h 1083358"/>
                <a:gd name="connsiteX3" fmla="*/ 0 w 290286"/>
                <a:gd name="connsiteY3" fmla="*/ 1083358 h 1083358"/>
                <a:gd name="connsiteX4" fmla="*/ 0 w 290286"/>
                <a:gd name="connsiteY4" fmla="*/ 502790 h 1083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0286" h="1083358">
                  <a:moveTo>
                    <a:pt x="0" y="502790"/>
                  </a:moveTo>
                  <a:lnTo>
                    <a:pt x="290286" y="0"/>
                  </a:lnTo>
                  <a:lnTo>
                    <a:pt x="290286" y="580572"/>
                  </a:lnTo>
                  <a:lnTo>
                    <a:pt x="0" y="1083358"/>
                  </a:lnTo>
                  <a:lnTo>
                    <a:pt x="0" y="502790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90" name="手繪多邊形: 圖案 389">
              <a:extLst>
                <a:ext uri="{FF2B5EF4-FFF2-40B4-BE49-F238E27FC236}">
                  <a16:creationId xmlns:a16="http://schemas.microsoft.com/office/drawing/2014/main" id="{3D906471-01FA-4421-ABCD-9FF2CD6EA58D}"/>
                </a:ext>
              </a:extLst>
            </p:cNvPr>
            <p:cNvSpPr/>
            <p:nvPr>
              <p:custDataLst>
                <p:tags r:id="rId56"/>
              </p:custDataLst>
            </p:nvPr>
          </p:nvSpPr>
          <p:spPr>
            <a:xfrm>
              <a:off x="3753988" y="1403792"/>
              <a:ext cx="793075" cy="793075"/>
            </a:xfrm>
            <a:custGeom>
              <a:avLst/>
              <a:gdLst>
                <a:gd name="connsiteX0" fmla="*/ 793075 w 793075"/>
                <a:gd name="connsiteY0" fmla="*/ 793075 h 793075"/>
                <a:gd name="connsiteX1" fmla="*/ 290285 w 793075"/>
                <a:gd name="connsiteY1" fmla="*/ 502790 h 793075"/>
                <a:gd name="connsiteX2" fmla="*/ 0 w 793075"/>
                <a:gd name="connsiteY2" fmla="*/ 0 h 793075"/>
                <a:gd name="connsiteX3" fmla="*/ 502789 w 793075"/>
                <a:gd name="connsiteY3" fmla="*/ 290285 h 793075"/>
                <a:gd name="connsiteX4" fmla="*/ 793075 w 793075"/>
                <a:gd name="connsiteY4" fmla="*/ 793075 h 793075"/>
                <a:gd name="connsiteX5" fmla="*/ 793075 w 793075"/>
                <a:gd name="connsiteY5" fmla="*/ 793075 h 793075"/>
                <a:gd name="connsiteX0" fmla="*/ 793075 w 793075"/>
                <a:gd name="connsiteY0" fmla="*/ 793075 h 793075"/>
                <a:gd name="connsiteX1" fmla="*/ 290285 w 793075"/>
                <a:gd name="connsiteY1" fmla="*/ 502790 h 793075"/>
                <a:gd name="connsiteX2" fmla="*/ 0 w 793075"/>
                <a:gd name="connsiteY2" fmla="*/ 0 h 793075"/>
                <a:gd name="connsiteX3" fmla="*/ 502789 w 793075"/>
                <a:gd name="connsiteY3" fmla="*/ 290285 h 793075"/>
                <a:gd name="connsiteX4" fmla="*/ 793075 w 793075"/>
                <a:gd name="connsiteY4" fmla="*/ 793075 h 79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3075" h="793075">
                  <a:moveTo>
                    <a:pt x="793075" y="793075"/>
                  </a:moveTo>
                  <a:lnTo>
                    <a:pt x="290285" y="502790"/>
                  </a:lnTo>
                  <a:lnTo>
                    <a:pt x="0" y="0"/>
                  </a:lnTo>
                  <a:lnTo>
                    <a:pt x="502789" y="290285"/>
                  </a:lnTo>
                  <a:lnTo>
                    <a:pt x="793075" y="793075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96" name="手繪多邊形: 圖案 395">
              <a:extLst>
                <a:ext uri="{FF2B5EF4-FFF2-40B4-BE49-F238E27FC236}">
                  <a16:creationId xmlns:a16="http://schemas.microsoft.com/office/drawing/2014/main" id="{BCD09434-139D-49E0-BF1C-662F09A1C044}"/>
                </a:ext>
              </a:extLst>
            </p:cNvPr>
            <p:cNvSpPr/>
            <p:nvPr>
              <p:custDataLst>
                <p:tags r:id="rId57"/>
              </p:custDataLst>
            </p:nvPr>
          </p:nvSpPr>
          <p:spPr>
            <a:xfrm>
              <a:off x="794194" y="1403792"/>
              <a:ext cx="793073" cy="793076"/>
            </a:xfrm>
            <a:custGeom>
              <a:avLst/>
              <a:gdLst>
                <a:gd name="connsiteX0" fmla="*/ 793073 w 793073"/>
                <a:gd name="connsiteY0" fmla="*/ 0 h 793076"/>
                <a:gd name="connsiteX1" fmla="*/ 502788 w 793073"/>
                <a:gd name="connsiteY1" fmla="*/ 502790 h 793076"/>
                <a:gd name="connsiteX2" fmla="*/ 0 w 793073"/>
                <a:gd name="connsiteY2" fmla="*/ 793076 h 793076"/>
                <a:gd name="connsiteX3" fmla="*/ 290284 w 793073"/>
                <a:gd name="connsiteY3" fmla="*/ 290285 h 793076"/>
                <a:gd name="connsiteX4" fmla="*/ 793073 w 793073"/>
                <a:gd name="connsiteY4" fmla="*/ 0 h 793076"/>
                <a:gd name="connsiteX5" fmla="*/ 793073 w 793073"/>
                <a:gd name="connsiteY5" fmla="*/ 0 h 793076"/>
                <a:gd name="connsiteX0" fmla="*/ 793073 w 793073"/>
                <a:gd name="connsiteY0" fmla="*/ 0 h 793076"/>
                <a:gd name="connsiteX1" fmla="*/ 502788 w 793073"/>
                <a:gd name="connsiteY1" fmla="*/ 502790 h 793076"/>
                <a:gd name="connsiteX2" fmla="*/ 0 w 793073"/>
                <a:gd name="connsiteY2" fmla="*/ 793076 h 793076"/>
                <a:gd name="connsiteX3" fmla="*/ 290284 w 793073"/>
                <a:gd name="connsiteY3" fmla="*/ 290285 h 793076"/>
                <a:gd name="connsiteX4" fmla="*/ 793073 w 793073"/>
                <a:gd name="connsiteY4" fmla="*/ 0 h 793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3073" h="793076">
                  <a:moveTo>
                    <a:pt x="793073" y="0"/>
                  </a:moveTo>
                  <a:lnTo>
                    <a:pt x="502788" y="502790"/>
                  </a:lnTo>
                  <a:lnTo>
                    <a:pt x="0" y="793076"/>
                  </a:lnTo>
                  <a:lnTo>
                    <a:pt x="290284" y="290285"/>
                  </a:lnTo>
                  <a:lnTo>
                    <a:pt x="793073" y="0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05" name="手繪多邊形: 圖案 404">
              <a:extLst>
                <a:ext uri="{FF2B5EF4-FFF2-40B4-BE49-F238E27FC236}">
                  <a16:creationId xmlns:a16="http://schemas.microsoft.com/office/drawing/2014/main" id="{0D8E2C67-C267-4245-807D-26160CE3347D}"/>
                </a:ext>
              </a:extLst>
            </p:cNvPr>
            <p:cNvSpPr/>
            <p:nvPr>
              <p:custDataLst>
                <p:tags r:id="rId58"/>
              </p:custDataLst>
            </p:nvPr>
          </p:nvSpPr>
          <p:spPr>
            <a:xfrm>
              <a:off x="503909" y="2196868"/>
              <a:ext cx="290286" cy="1083360"/>
            </a:xfrm>
            <a:custGeom>
              <a:avLst/>
              <a:gdLst>
                <a:gd name="connsiteX0" fmla="*/ 290286 w 290286"/>
                <a:gd name="connsiteY0" fmla="*/ 0 h 1083360"/>
                <a:gd name="connsiteX1" fmla="*/ 290286 w 290286"/>
                <a:gd name="connsiteY1" fmla="*/ 580569 h 1083360"/>
                <a:gd name="connsiteX2" fmla="*/ 1 w 290286"/>
                <a:gd name="connsiteY2" fmla="*/ 1083360 h 1083360"/>
                <a:gd name="connsiteX3" fmla="*/ 0 w 290286"/>
                <a:gd name="connsiteY3" fmla="*/ 502787 h 1083360"/>
                <a:gd name="connsiteX4" fmla="*/ 290286 w 290286"/>
                <a:gd name="connsiteY4" fmla="*/ 0 h 1083360"/>
                <a:gd name="connsiteX5" fmla="*/ 290286 w 290286"/>
                <a:gd name="connsiteY5" fmla="*/ 0 h 1083360"/>
                <a:gd name="connsiteX0" fmla="*/ 290286 w 290286"/>
                <a:gd name="connsiteY0" fmla="*/ 0 h 1083360"/>
                <a:gd name="connsiteX1" fmla="*/ 290286 w 290286"/>
                <a:gd name="connsiteY1" fmla="*/ 580569 h 1083360"/>
                <a:gd name="connsiteX2" fmla="*/ 1 w 290286"/>
                <a:gd name="connsiteY2" fmla="*/ 1083360 h 1083360"/>
                <a:gd name="connsiteX3" fmla="*/ 0 w 290286"/>
                <a:gd name="connsiteY3" fmla="*/ 502787 h 1083360"/>
                <a:gd name="connsiteX4" fmla="*/ 290286 w 290286"/>
                <a:gd name="connsiteY4" fmla="*/ 0 h 1083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0286" h="1083360">
                  <a:moveTo>
                    <a:pt x="290286" y="0"/>
                  </a:moveTo>
                  <a:lnTo>
                    <a:pt x="290286" y="580569"/>
                  </a:lnTo>
                  <a:lnTo>
                    <a:pt x="1" y="1083360"/>
                  </a:lnTo>
                  <a:lnTo>
                    <a:pt x="0" y="502787"/>
                  </a:lnTo>
                  <a:lnTo>
                    <a:pt x="290286" y="0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14" name="手繪多邊形: 圖案 413">
              <a:extLst>
                <a:ext uri="{FF2B5EF4-FFF2-40B4-BE49-F238E27FC236}">
                  <a16:creationId xmlns:a16="http://schemas.microsoft.com/office/drawing/2014/main" id="{6AE4FC5F-D7CB-4D8F-9D66-BEA22E8C30D5}"/>
                </a:ext>
              </a:extLst>
            </p:cNvPr>
            <p:cNvSpPr/>
            <p:nvPr>
              <p:custDataLst>
                <p:tags r:id="rId59"/>
              </p:custDataLst>
            </p:nvPr>
          </p:nvSpPr>
          <p:spPr>
            <a:xfrm>
              <a:off x="503909" y="3280227"/>
              <a:ext cx="290285" cy="1083359"/>
            </a:xfrm>
            <a:custGeom>
              <a:avLst/>
              <a:gdLst>
                <a:gd name="connsiteX0" fmla="*/ 0 w 290285"/>
                <a:gd name="connsiteY0" fmla="*/ 0 h 1083359"/>
                <a:gd name="connsiteX1" fmla="*/ 290285 w 290285"/>
                <a:gd name="connsiteY1" fmla="*/ 502788 h 1083359"/>
                <a:gd name="connsiteX2" fmla="*/ 290285 w 290285"/>
                <a:gd name="connsiteY2" fmla="*/ 1083359 h 1083359"/>
                <a:gd name="connsiteX3" fmla="*/ 0 w 290285"/>
                <a:gd name="connsiteY3" fmla="*/ 580570 h 1083359"/>
                <a:gd name="connsiteX4" fmla="*/ 0 w 290285"/>
                <a:gd name="connsiteY4" fmla="*/ 0 h 1083359"/>
                <a:gd name="connsiteX5" fmla="*/ 0 w 290285"/>
                <a:gd name="connsiteY5" fmla="*/ 0 h 1083359"/>
                <a:gd name="connsiteX0" fmla="*/ 0 w 290285"/>
                <a:gd name="connsiteY0" fmla="*/ 0 h 1083359"/>
                <a:gd name="connsiteX1" fmla="*/ 290285 w 290285"/>
                <a:gd name="connsiteY1" fmla="*/ 502788 h 1083359"/>
                <a:gd name="connsiteX2" fmla="*/ 290285 w 290285"/>
                <a:gd name="connsiteY2" fmla="*/ 1083359 h 1083359"/>
                <a:gd name="connsiteX3" fmla="*/ 0 w 290285"/>
                <a:gd name="connsiteY3" fmla="*/ 580570 h 1083359"/>
                <a:gd name="connsiteX4" fmla="*/ 0 w 290285"/>
                <a:gd name="connsiteY4" fmla="*/ 0 h 1083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0285" h="1083359">
                  <a:moveTo>
                    <a:pt x="0" y="0"/>
                  </a:moveTo>
                  <a:lnTo>
                    <a:pt x="290285" y="502788"/>
                  </a:lnTo>
                  <a:lnTo>
                    <a:pt x="290285" y="1083359"/>
                  </a:lnTo>
                  <a:lnTo>
                    <a:pt x="0" y="580570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23" name="手繪多邊形: 圖案 422">
              <a:extLst>
                <a:ext uri="{FF2B5EF4-FFF2-40B4-BE49-F238E27FC236}">
                  <a16:creationId xmlns:a16="http://schemas.microsoft.com/office/drawing/2014/main" id="{63F2BECA-BAD5-4228-8BD7-27EB1E267750}"/>
                </a:ext>
              </a:extLst>
            </p:cNvPr>
            <p:cNvSpPr/>
            <p:nvPr>
              <p:custDataLst>
                <p:tags r:id="rId60"/>
              </p:custDataLst>
            </p:nvPr>
          </p:nvSpPr>
          <p:spPr>
            <a:xfrm>
              <a:off x="794194" y="4363586"/>
              <a:ext cx="793073" cy="793073"/>
            </a:xfrm>
            <a:custGeom>
              <a:avLst/>
              <a:gdLst>
                <a:gd name="connsiteX0" fmla="*/ 0 w 793073"/>
                <a:gd name="connsiteY0" fmla="*/ 0 h 793073"/>
                <a:gd name="connsiteX1" fmla="*/ 502788 w 793073"/>
                <a:gd name="connsiteY1" fmla="*/ 290285 h 793073"/>
                <a:gd name="connsiteX2" fmla="*/ 793073 w 793073"/>
                <a:gd name="connsiteY2" fmla="*/ 793073 h 793073"/>
                <a:gd name="connsiteX3" fmla="*/ 290284 w 793073"/>
                <a:gd name="connsiteY3" fmla="*/ 502788 h 793073"/>
                <a:gd name="connsiteX4" fmla="*/ 0 w 793073"/>
                <a:gd name="connsiteY4" fmla="*/ 0 h 793073"/>
                <a:gd name="connsiteX5" fmla="*/ 0 w 793073"/>
                <a:gd name="connsiteY5" fmla="*/ 0 h 793073"/>
                <a:gd name="connsiteX0" fmla="*/ 0 w 793073"/>
                <a:gd name="connsiteY0" fmla="*/ 0 h 793073"/>
                <a:gd name="connsiteX1" fmla="*/ 502788 w 793073"/>
                <a:gd name="connsiteY1" fmla="*/ 290285 h 793073"/>
                <a:gd name="connsiteX2" fmla="*/ 793073 w 793073"/>
                <a:gd name="connsiteY2" fmla="*/ 793073 h 793073"/>
                <a:gd name="connsiteX3" fmla="*/ 290284 w 793073"/>
                <a:gd name="connsiteY3" fmla="*/ 502788 h 793073"/>
                <a:gd name="connsiteX4" fmla="*/ 0 w 793073"/>
                <a:gd name="connsiteY4" fmla="*/ 0 h 793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3073" h="793073">
                  <a:moveTo>
                    <a:pt x="0" y="0"/>
                  </a:moveTo>
                  <a:lnTo>
                    <a:pt x="502788" y="290285"/>
                  </a:lnTo>
                  <a:lnTo>
                    <a:pt x="793073" y="793073"/>
                  </a:lnTo>
                  <a:lnTo>
                    <a:pt x="290284" y="502788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32" name="手繪多邊形: 圖案 431">
              <a:extLst>
                <a:ext uri="{FF2B5EF4-FFF2-40B4-BE49-F238E27FC236}">
                  <a16:creationId xmlns:a16="http://schemas.microsoft.com/office/drawing/2014/main" id="{C4744D29-91F8-428C-843E-D2278F456593}"/>
                </a:ext>
              </a:extLst>
            </p:cNvPr>
            <p:cNvSpPr/>
            <p:nvPr>
              <p:custDataLst>
                <p:tags r:id="rId61"/>
              </p:custDataLst>
            </p:nvPr>
          </p:nvSpPr>
          <p:spPr>
            <a:xfrm>
              <a:off x="1587267" y="5156660"/>
              <a:ext cx="1083359" cy="290286"/>
            </a:xfrm>
            <a:custGeom>
              <a:avLst/>
              <a:gdLst>
                <a:gd name="connsiteX0" fmla="*/ 0 w 1083359"/>
                <a:gd name="connsiteY0" fmla="*/ 0 h 290286"/>
                <a:gd name="connsiteX1" fmla="*/ 580570 w 1083359"/>
                <a:gd name="connsiteY1" fmla="*/ 0 h 290286"/>
                <a:gd name="connsiteX2" fmla="*/ 1083359 w 1083359"/>
                <a:gd name="connsiteY2" fmla="*/ 290286 h 290286"/>
                <a:gd name="connsiteX3" fmla="*/ 502788 w 1083359"/>
                <a:gd name="connsiteY3" fmla="*/ 290285 h 290286"/>
                <a:gd name="connsiteX4" fmla="*/ 0 w 1083359"/>
                <a:gd name="connsiteY4" fmla="*/ 0 h 290286"/>
                <a:gd name="connsiteX5" fmla="*/ 0 w 1083359"/>
                <a:gd name="connsiteY5" fmla="*/ 0 h 290286"/>
                <a:gd name="connsiteX0" fmla="*/ 0 w 1083359"/>
                <a:gd name="connsiteY0" fmla="*/ 0 h 290286"/>
                <a:gd name="connsiteX1" fmla="*/ 580570 w 1083359"/>
                <a:gd name="connsiteY1" fmla="*/ 0 h 290286"/>
                <a:gd name="connsiteX2" fmla="*/ 1083359 w 1083359"/>
                <a:gd name="connsiteY2" fmla="*/ 290286 h 290286"/>
                <a:gd name="connsiteX3" fmla="*/ 502788 w 1083359"/>
                <a:gd name="connsiteY3" fmla="*/ 290285 h 290286"/>
                <a:gd name="connsiteX4" fmla="*/ 0 w 1083359"/>
                <a:gd name="connsiteY4" fmla="*/ 0 h 29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83359" h="290286">
                  <a:moveTo>
                    <a:pt x="0" y="0"/>
                  </a:moveTo>
                  <a:lnTo>
                    <a:pt x="580570" y="0"/>
                  </a:lnTo>
                  <a:lnTo>
                    <a:pt x="1083359" y="290286"/>
                  </a:lnTo>
                  <a:lnTo>
                    <a:pt x="502788" y="290285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41" name="手繪多邊形: 圖案 440">
              <a:extLst>
                <a:ext uri="{FF2B5EF4-FFF2-40B4-BE49-F238E27FC236}">
                  <a16:creationId xmlns:a16="http://schemas.microsoft.com/office/drawing/2014/main" id="{0AABE092-37AA-41F4-ACE6-E2947AB296F0}"/>
                </a:ext>
              </a:extLst>
            </p:cNvPr>
            <p:cNvSpPr/>
            <p:nvPr>
              <p:custDataLst>
                <p:tags r:id="rId62"/>
              </p:custDataLst>
            </p:nvPr>
          </p:nvSpPr>
          <p:spPr>
            <a:xfrm>
              <a:off x="2670627" y="5156660"/>
              <a:ext cx="1083360" cy="290286"/>
            </a:xfrm>
            <a:custGeom>
              <a:avLst/>
              <a:gdLst>
                <a:gd name="connsiteX0" fmla="*/ 0 w 1083360"/>
                <a:gd name="connsiteY0" fmla="*/ 290286 h 290286"/>
                <a:gd name="connsiteX1" fmla="*/ 502788 w 1083360"/>
                <a:gd name="connsiteY1" fmla="*/ 1 h 290286"/>
                <a:gd name="connsiteX2" fmla="*/ 1083360 w 1083360"/>
                <a:gd name="connsiteY2" fmla="*/ 0 h 290286"/>
                <a:gd name="connsiteX3" fmla="*/ 580570 w 1083360"/>
                <a:gd name="connsiteY3" fmla="*/ 290286 h 290286"/>
                <a:gd name="connsiteX4" fmla="*/ 0 w 1083360"/>
                <a:gd name="connsiteY4" fmla="*/ 290286 h 290286"/>
                <a:gd name="connsiteX5" fmla="*/ 0 w 1083360"/>
                <a:gd name="connsiteY5" fmla="*/ 290286 h 290286"/>
                <a:gd name="connsiteX0" fmla="*/ 0 w 1083360"/>
                <a:gd name="connsiteY0" fmla="*/ 290286 h 290286"/>
                <a:gd name="connsiteX1" fmla="*/ 502788 w 1083360"/>
                <a:gd name="connsiteY1" fmla="*/ 1 h 290286"/>
                <a:gd name="connsiteX2" fmla="*/ 1083360 w 1083360"/>
                <a:gd name="connsiteY2" fmla="*/ 0 h 290286"/>
                <a:gd name="connsiteX3" fmla="*/ 580570 w 1083360"/>
                <a:gd name="connsiteY3" fmla="*/ 290286 h 290286"/>
                <a:gd name="connsiteX4" fmla="*/ 0 w 1083360"/>
                <a:gd name="connsiteY4" fmla="*/ 290286 h 29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83360" h="290286">
                  <a:moveTo>
                    <a:pt x="0" y="290286"/>
                  </a:moveTo>
                  <a:lnTo>
                    <a:pt x="502788" y="1"/>
                  </a:lnTo>
                  <a:lnTo>
                    <a:pt x="1083360" y="0"/>
                  </a:lnTo>
                  <a:lnTo>
                    <a:pt x="580570" y="290286"/>
                  </a:lnTo>
                  <a:lnTo>
                    <a:pt x="0" y="290286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50" name="手繪多邊形: 圖案 449">
              <a:extLst>
                <a:ext uri="{FF2B5EF4-FFF2-40B4-BE49-F238E27FC236}">
                  <a16:creationId xmlns:a16="http://schemas.microsoft.com/office/drawing/2014/main" id="{60273EF2-5634-4D80-B6A9-EE6D412A4FE6}"/>
                </a:ext>
              </a:extLst>
            </p:cNvPr>
            <p:cNvSpPr/>
            <p:nvPr>
              <p:custDataLst>
                <p:tags r:id="rId63"/>
              </p:custDataLst>
            </p:nvPr>
          </p:nvSpPr>
          <p:spPr>
            <a:xfrm>
              <a:off x="3753987" y="4363586"/>
              <a:ext cx="793076" cy="793073"/>
            </a:xfrm>
            <a:custGeom>
              <a:avLst/>
              <a:gdLst>
                <a:gd name="connsiteX0" fmla="*/ 0 w 793076"/>
                <a:gd name="connsiteY0" fmla="*/ 793073 h 793073"/>
                <a:gd name="connsiteX1" fmla="*/ 290284 w 793076"/>
                <a:gd name="connsiteY1" fmla="*/ 290285 h 793073"/>
                <a:gd name="connsiteX2" fmla="*/ 793076 w 793076"/>
                <a:gd name="connsiteY2" fmla="*/ 0 h 793073"/>
                <a:gd name="connsiteX3" fmla="*/ 502788 w 793076"/>
                <a:gd name="connsiteY3" fmla="*/ 502788 h 793073"/>
                <a:gd name="connsiteX4" fmla="*/ 0 w 793076"/>
                <a:gd name="connsiteY4" fmla="*/ 793073 h 793073"/>
                <a:gd name="connsiteX5" fmla="*/ 0 w 793076"/>
                <a:gd name="connsiteY5" fmla="*/ 793073 h 793073"/>
                <a:gd name="connsiteX0" fmla="*/ 0 w 793076"/>
                <a:gd name="connsiteY0" fmla="*/ 793073 h 793073"/>
                <a:gd name="connsiteX1" fmla="*/ 290284 w 793076"/>
                <a:gd name="connsiteY1" fmla="*/ 290285 h 793073"/>
                <a:gd name="connsiteX2" fmla="*/ 793076 w 793076"/>
                <a:gd name="connsiteY2" fmla="*/ 0 h 793073"/>
                <a:gd name="connsiteX3" fmla="*/ 502788 w 793076"/>
                <a:gd name="connsiteY3" fmla="*/ 502788 h 793073"/>
                <a:gd name="connsiteX4" fmla="*/ 0 w 793076"/>
                <a:gd name="connsiteY4" fmla="*/ 793073 h 793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3076" h="793073">
                  <a:moveTo>
                    <a:pt x="0" y="793073"/>
                  </a:moveTo>
                  <a:lnTo>
                    <a:pt x="290284" y="290285"/>
                  </a:lnTo>
                  <a:lnTo>
                    <a:pt x="793076" y="0"/>
                  </a:lnTo>
                  <a:lnTo>
                    <a:pt x="502788" y="502788"/>
                  </a:lnTo>
                  <a:lnTo>
                    <a:pt x="0" y="793073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C88C3021-6E92-45ED-89DE-967D35FF8150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503910" y="1113506"/>
            <a:ext cx="4333439" cy="4333440"/>
            <a:chOff x="503910" y="1113506"/>
            <a:chExt cx="4333439" cy="4333440"/>
          </a:xfrm>
          <a:solidFill>
            <a:srgbClr val="FF0000"/>
          </a:solidFill>
        </p:grpSpPr>
        <p:sp>
          <p:nvSpPr>
            <p:cNvPr id="306" name="手繪多邊形: 圖案 305">
              <a:extLst>
                <a:ext uri="{FF2B5EF4-FFF2-40B4-BE49-F238E27FC236}">
                  <a16:creationId xmlns:a16="http://schemas.microsoft.com/office/drawing/2014/main" id="{0D6F7B8F-3999-45E7-BF9E-3EDEB4FE851B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3251199" y="2989943"/>
              <a:ext cx="1005578" cy="580572"/>
            </a:xfrm>
            <a:custGeom>
              <a:avLst/>
              <a:gdLst>
                <a:gd name="connsiteX0" fmla="*/ 0 w 1005578"/>
                <a:gd name="connsiteY0" fmla="*/ 290286 h 580572"/>
                <a:gd name="connsiteX1" fmla="*/ 502789 w 1005578"/>
                <a:gd name="connsiteY1" fmla="*/ 0 h 580572"/>
                <a:gd name="connsiteX2" fmla="*/ 1005578 w 1005578"/>
                <a:gd name="connsiteY2" fmla="*/ 290285 h 580572"/>
                <a:gd name="connsiteX3" fmla="*/ 502789 w 1005578"/>
                <a:gd name="connsiteY3" fmla="*/ 580572 h 580572"/>
                <a:gd name="connsiteX4" fmla="*/ 0 w 1005578"/>
                <a:gd name="connsiteY4" fmla="*/ 290286 h 580572"/>
                <a:gd name="connsiteX5" fmla="*/ 0 w 1005578"/>
                <a:gd name="connsiteY5" fmla="*/ 290286 h 580572"/>
                <a:gd name="connsiteX0" fmla="*/ 0 w 1005578"/>
                <a:gd name="connsiteY0" fmla="*/ 290286 h 580572"/>
                <a:gd name="connsiteX1" fmla="*/ 502789 w 1005578"/>
                <a:gd name="connsiteY1" fmla="*/ 0 h 580572"/>
                <a:gd name="connsiteX2" fmla="*/ 1005578 w 1005578"/>
                <a:gd name="connsiteY2" fmla="*/ 290285 h 580572"/>
                <a:gd name="connsiteX3" fmla="*/ 502789 w 1005578"/>
                <a:gd name="connsiteY3" fmla="*/ 580572 h 580572"/>
                <a:gd name="connsiteX4" fmla="*/ 0 w 1005578"/>
                <a:gd name="connsiteY4" fmla="*/ 290286 h 580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5578" h="580572">
                  <a:moveTo>
                    <a:pt x="0" y="290286"/>
                  </a:moveTo>
                  <a:lnTo>
                    <a:pt x="502789" y="0"/>
                  </a:lnTo>
                  <a:lnTo>
                    <a:pt x="1005578" y="290285"/>
                  </a:lnTo>
                  <a:lnTo>
                    <a:pt x="502789" y="580572"/>
                  </a:lnTo>
                  <a:lnTo>
                    <a:pt x="0" y="290286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09" name="手繪多邊形: 圖案 308">
              <a:extLst>
                <a:ext uri="{FF2B5EF4-FFF2-40B4-BE49-F238E27FC236}">
                  <a16:creationId xmlns:a16="http://schemas.microsoft.com/office/drawing/2014/main" id="{60A07BC2-8CD2-4A0D-B897-852C266D6B6A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>
              <a:off x="3173416" y="2487153"/>
              <a:ext cx="870857" cy="502790"/>
            </a:xfrm>
            <a:custGeom>
              <a:avLst/>
              <a:gdLst>
                <a:gd name="connsiteX0" fmla="*/ 580571 w 870857"/>
                <a:gd name="connsiteY0" fmla="*/ 502790 h 502790"/>
                <a:gd name="connsiteX1" fmla="*/ 0 w 870857"/>
                <a:gd name="connsiteY1" fmla="*/ 502790 h 502790"/>
                <a:gd name="connsiteX2" fmla="*/ 290286 w 870857"/>
                <a:gd name="connsiteY2" fmla="*/ 1 h 502790"/>
                <a:gd name="connsiteX3" fmla="*/ 870857 w 870857"/>
                <a:gd name="connsiteY3" fmla="*/ 0 h 502790"/>
                <a:gd name="connsiteX4" fmla="*/ 580571 w 870857"/>
                <a:gd name="connsiteY4" fmla="*/ 502790 h 502790"/>
                <a:gd name="connsiteX5" fmla="*/ 580571 w 870857"/>
                <a:gd name="connsiteY5" fmla="*/ 502790 h 502790"/>
                <a:gd name="connsiteX0" fmla="*/ 580571 w 870857"/>
                <a:gd name="connsiteY0" fmla="*/ 502790 h 502790"/>
                <a:gd name="connsiteX1" fmla="*/ 0 w 870857"/>
                <a:gd name="connsiteY1" fmla="*/ 502790 h 502790"/>
                <a:gd name="connsiteX2" fmla="*/ 290286 w 870857"/>
                <a:gd name="connsiteY2" fmla="*/ 1 h 502790"/>
                <a:gd name="connsiteX3" fmla="*/ 870857 w 870857"/>
                <a:gd name="connsiteY3" fmla="*/ 0 h 502790"/>
                <a:gd name="connsiteX4" fmla="*/ 580571 w 870857"/>
                <a:gd name="connsiteY4" fmla="*/ 502790 h 502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0857" h="502790">
                  <a:moveTo>
                    <a:pt x="580571" y="502790"/>
                  </a:moveTo>
                  <a:lnTo>
                    <a:pt x="0" y="502790"/>
                  </a:lnTo>
                  <a:lnTo>
                    <a:pt x="290286" y="1"/>
                  </a:lnTo>
                  <a:lnTo>
                    <a:pt x="870857" y="0"/>
                  </a:lnTo>
                  <a:lnTo>
                    <a:pt x="580571" y="502790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12" name="手繪多邊形: 圖案 311">
              <a:extLst>
                <a:ext uri="{FF2B5EF4-FFF2-40B4-BE49-F238E27FC236}">
                  <a16:creationId xmlns:a16="http://schemas.microsoft.com/office/drawing/2014/main" id="{9DDBC8EF-A895-4B74-8825-B3D1EEB1A2BF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2960913" y="1906581"/>
              <a:ext cx="502790" cy="870857"/>
            </a:xfrm>
            <a:custGeom>
              <a:avLst/>
              <a:gdLst>
                <a:gd name="connsiteX0" fmla="*/ 0 w 502790"/>
                <a:gd name="connsiteY0" fmla="*/ 870857 h 870857"/>
                <a:gd name="connsiteX1" fmla="*/ 0 w 502790"/>
                <a:gd name="connsiteY1" fmla="*/ 290286 h 870857"/>
                <a:gd name="connsiteX2" fmla="*/ 502790 w 502790"/>
                <a:gd name="connsiteY2" fmla="*/ 0 h 870857"/>
                <a:gd name="connsiteX3" fmla="*/ 502790 w 502790"/>
                <a:gd name="connsiteY3" fmla="*/ 580572 h 870857"/>
                <a:gd name="connsiteX4" fmla="*/ 0 w 502790"/>
                <a:gd name="connsiteY4" fmla="*/ 870857 h 870857"/>
                <a:gd name="connsiteX5" fmla="*/ 0 w 502790"/>
                <a:gd name="connsiteY5" fmla="*/ 870857 h 870857"/>
                <a:gd name="connsiteX0" fmla="*/ 0 w 502790"/>
                <a:gd name="connsiteY0" fmla="*/ 870857 h 870857"/>
                <a:gd name="connsiteX1" fmla="*/ 0 w 502790"/>
                <a:gd name="connsiteY1" fmla="*/ 290286 h 870857"/>
                <a:gd name="connsiteX2" fmla="*/ 502790 w 502790"/>
                <a:gd name="connsiteY2" fmla="*/ 0 h 870857"/>
                <a:gd name="connsiteX3" fmla="*/ 502790 w 502790"/>
                <a:gd name="connsiteY3" fmla="*/ 580572 h 870857"/>
                <a:gd name="connsiteX4" fmla="*/ 0 w 502790"/>
                <a:gd name="connsiteY4" fmla="*/ 870857 h 870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2790" h="870857">
                  <a:moveTo>
                    <a:pt x="0" y="870857"/>
                  </a:moveTo>
                  <a:lnTo>
                    <a:pt x="0" y="290286"/>
                  </a:lnTo>
                  <a:lnTo>
                    <a:pt x="502790" y="0"/>
                  </a:lnTo>
                  <a:lnTo>
                    <a:pt x="502790" y="580572"/>
                  </a:lnTo>
                  <a:lnTo>
                    <a:pt x="0" y="870857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15" name="手繪多邊形: 圖案 314">
              <a:extLst>
                <a:ext uri="{FF2B5EF4-FFF2-40B4-BE49-F238E27FC236}">
                  <a16:creationId xmlns:a16="http://schemas.microsoft.com/office/drawing/2014/main" id="{FAEA2717-ED9D-4745-9FA9-F35FB3CCF453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2380341" y="1694077"/>
              <a:ext cx="580571" cy="1005579"/>
            </a:xfrm>
            <a:custGeom>
              <a:avLst/>
              <a:gdLst>
                <a:gd name="connsiteX0" fmla="*/ 290285 w 580571"/>
                <a:gd name="connsiteY0" fmla="*/ 1005579 h 1005579"/>
                <a:gd name="connsiteX1" fmla="*/ 0 w 580571"/>
                <a:gd name="connsiteY1" fmla="*/ 502790 h 1005579"/>
                <a:gd name="connsiteX2" fmla="*/ 290285 w 580571"/>
                <a:gd name="connsiteY2" fmla="*/ 0 h 1005579"/>
                <a:gd name="connsiteX3" fmla="*/ 580571 w 580571"/>
                <a:gd name="connsiteY3" fmla="*/ 502790 h 1005579"/>
                <a:gd name="connsiteX4" fmla="*/ 290285 w 580571"/>
                <a:gd name="connsiteY4" fmla="*/ 1005579 h 1005579"/>
                <a:gd name="connsiteX5" fmla="*/ 290285 w 580571"/>
                <a:gd name="connsiteY5" fmla="*/ 1005579 h 1005579"/>
                <a:gd name="connsiteX0" fmla="*/ 290285 w 580571"/>
                <a:gd name="connsiteY0" fmla="*/ 1005579 h 1005579"/>
                <a:gd name="connsiteX1" fmla="*/ 0 w 580571"/>
                <a:gd name="connsiteY1" fmla="*/ 502790 h 1005579"/>
                <a:gd name="connsiteX2" fmla="*/ 290285 w 580571"/>
                <a:gd name="connsiteY2" fmla="*/ 0 h 1005579"/>
                <a:gd name="connsiteX3" fmla="*/ 580571 w 580571"/>
                <a:gd name="connsiteY3" fmla="*/ 502790 h 1005579"/>
                <a:gd name="connsiteX4" fmla="*/ 290285 w 580571"/>
                <a:gd name="connsiteY4" fmla="*/ 1005579 h 1005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0571" h="1005579">
                  <a:moveTo>
                    <a:pt x="290285" y="1005579"/>
                  </a:moveTo>
                  <a:lnTo>
                    <a:pt x="0" y="502790"/>
                  </a:lnTo>
                  <a:lnTo>
                    <a:pt x="290285" y="0"/>
                  </a:lnTo>
                  <a:lnTo>
                    <a:pt x="580571" y="502790"/>
                  </a:lnTo>
                  <a:lnTo>
                    <a:pt x="290285" y="1005579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18" name="手繪多邊形: 圖案 317">
              <a:extLst>
                <a:ext uri="{FF2B5EF4-FFF2-40B4-BE49-F238E27FC236}">
                  <a16:creationId xmlns:a16="http://schemas.microsoft.com/office/drawing/2014/main" id="{F247941E-92D8-4AE7-ABBB-87014489FDBE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1877552" y="1906581"/>
              <a:ext cx="502789" cy="870857"/>
            </a:xfrm>
            <a:custGeom>
              <a:avLst/>
              <a:gdLst>
                <a:gd name="connsiteX0" fmla="*/ 502789 w 502789"/>
                <a:gd name="connsiteY0" fmla="*/ 290286 h 870857"/>
                <a:gd name="connsiteX1" fmla="*/ 502789 w 502789"/>
                <a:gd name="connsiteY1" fmla="*/ 870857 h 870857"/>
                <a:gd name="connsiteX2" fmla="*/ 1 w 502789"/>
                <a:gd name="connsiteY2" fmla="*/ 580572 h 870857"/>
                <a:gd name="connsiteX3" fmla="*/ 0 w 502789"/>
                <a:gd name="connsiteY3" fmla="*/ 0 h 870857"/>
                <a:gd name="connsiteX4" fmla="*/ 502789 w 502789"/>
                <a:gd name="connsiteY4" fmla="*/ 290286 h 870857"/>
                <a:gd name="connsiteX5" fmla="*/ 502789 w 502789"/>
                <a:gd name="connsiteY5" fmla="*/ 290286 h 870857"/>
                <a:gd name="connsiteX0" fmla="*/ 502789 w 502789"/>
                <a:gd name="connsiteY0" fmla="*/ 290286 h 870857"/>
                <a:gd name="connsiteX1" fmla="*/ 502789 w 502789"/>
                <a:gd name="connsiteY1" fmla="*/ 870857 h 870857"/>
                <a:gd name="connsiteX2" fmla="*/ 1 w 502789"/>
                <a:gd name="connsiteY2" fmla="*/ 580572 h 870857"/>
                <a:gd name="connsiteX3" fmla="*/ 0 w 502789"/>
                <a:gd name="connsiteY3" fmla="*/ 0 h 870857"/>
                <a:gd name="connsiteX4" fmla="*/ 502789 w 502789"/>
                <a:gd name="connsiteY4" fmla="*/ 290286 h 870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2789" h="870857">
                  <a:moveTo>
                    <a:pt x="502789" y="290286"/>
                  </a:moveTo>
                  <a:lnTo>
                    <a:pt x="502789" y="870857"/>
                  </a:lnTo>
                  <a:lnTo>
                    <a:pt x="1" y="580572"/>
                  </a:lnTo>
                  <a:lnTo>
                    <a:pt x="0" y="0"/>
                  </a:lnTo>
                  <a:lnTo>
                    <a:pt x="502789" y="290286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21" name="手繪多邊形: 圖案 320">
              <a:extLst>
                <a:ext uri="{FF2B5EF4-FFF2-40B4-BE49-F238E27FC236}">
                  <a16:creationId xmlns:a16="http://schemas.microsoft.com/office/drawing/2014/main" id="{E2BF5FEB-7725-49C0-A228-C379CFD09CAD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1296982" y="2487153"/>
              <a:ext cx="870855" cy="502790"/>
            </a:xfrm>
            <a:custGeom>
              <a:avLst/>
              <a:gdLst>
                <a:gd name="connsiteX0" fmla="*/ 580571 w 870855"/>
                <a:gd name="connsiteY0" fmla="*/ 1 h 502790"/>
                <a:gd name="connsiteX1" fmla="*/ 870855 w 870855"/>
                <a:gd name="connsiteY1" fmla="*/ 502790 h 502790"/>
                <a:gd name="connsiteX2" fmla="*/ 290285 w 870855"/>
                <a:gd name="connsiteY2" fmla="*/ 502789 h 502790"/>
                <a:gd name="connsiteX3" fmla="*/ 0 w 870855"/>
                <a:gd name="connsiteY3" fmla="*/ 0 h 502790"/>
                <a:gd name="connsiteX4" fmla="*/ 580571 w 870855"/>
                <a:gd name="connsiteY4" fmla="*/ 1 h 502790"/>
                <a:gd name="connsiteX5" fmla="*/ 580571 w 870855"/>
                <a:gd name="connsiteY5" fmla="*/ 1 h 502790"/>
                <a:gd name="connsiteX0" fmla="*/ 580571 w 870855"/>
                <a:gd name="connsiteY0" fmla="*/ 1 h 502790"/>
                <a:gd name="connsiteX1" fmla="*/ 870855 w 870855"/>
                <a:gd name="connsiteY1" fmla="*/ 502790 h 502790"/>
                <a:gd name="connsiteX2" fmla="*/ 290285 w 870855"/>
                <a:gd name="connsiteY2" fmla="*/ 502789 h 502790"/>
                <a:gd name="connsiteX3" fmla="*/ 0 w 870855"/>
                <a:gd name="connsiteY3" fmla="*/ 0 h 502790"/>
                <a:gd name="connsiteX4" fmla="*/ 580571 w 870855"/>
                <a:gd name="connsiteY4" fmla="*/ 1 h 502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0855" h="502790">
                  <a:moveTo>
                    <a:pt x="580571" y="1"/>
                  </a:moveTo>
                  <a:lnTo>
                    <a:pt x="870855" y="502790"/>
                  </a:lnTo>
                  <a:lnTo>
                    <a:pt x="290285" y="502789"/>
                  </a:lnTo>
                  <a:lnTo>
                    <a:pt x="0" y="0"/>
                  </a:lnTo>
                  <a:lnTo>
                    <a:pt x="580571" y="1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24" name="手繪多邊形: 圖案 323">
              <a:extLst>
                <a:ext uri="{FF2B5EF4-FFF2-40B4-BE49-F238E27FC236}">
                  <a16:creationId xmlns:a16="http://schemas.microsoft.com/office/drawing/2014/main" id="{76DCD120-C207-40C9-9496-FF31D251C397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1084480" y="2989941"/>
              <a:ext cx="1005576" cy="580571"/>
            </a:xfrm>
            <a:custGeom>
              <a:avLst/>
              <a:gdLst>
                <a:gd name="connsiteX0" fmla="*/ 502788 w 1005576"/>
                <a:gd name="connsiteY0" fmla="*/ 0 h 580571"/>
                <a:gd name="connsiteX1" fmla="*/ 1005576 w 1005576"/>
                <a:gd name="connsiteY1" fmla="*/ 290287 h 580571"/>
                <a:gd name="connsiteX2" fmla="*/ 502789 w 1005576"/>
                <a:gd name="connsiteY2" fmla="*/ 580571 h 580571"/>
                <a:gd name="connsiteX3" fmla="*/ 0 w 1005576"/>
                <a:gd name="connsiteY3" fmla="*/ 290286 h 580571"/>
                <a:gd name="connsiteX4" fmla="*/ 502788 w 1005576"/>
                <a:gd name="connsiteY4" fmla="*/ 0 h 580571"/>
                <a:gd name="connsiteX5" fmla="*/ 502788 w 1005576"/>
                <a:gd name="connsiteY5" fmla="*/ 0 h 580571"/>
                <a:gd name="connsiteX0" fmla="*/ 502788 w 1005576"/>
                <a:gd name="connsiteY0" fmla="*/ 0 h 580571"/>
                <a:gd name="connsiteX1" fmla="*/ 1005576 w 1005576"/>
                <a:gd name="connsiteY1" fmla="*/ 290287 h 580571"/>
                <a:gd name="connsiteX2" fmla="*/ 502789 w 1005576"/>
                <a:gd name="connsiteY2" fmla="*/ 580571 h 580571"/>
                <a:gd name="connsiteX3" fmla="*/ 0 w 1005576"/>
                <a:gd name="connsiteY3" fmla="*/ 290286 h 580571"/>
                <a:gd name="connsiteX4" fmla="*/ 502788 w 1005576"/>
                <a:gd name="connsiteY4" fmla="*/ 0 h 580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5576" h="580571">
                  <a:moveTo>
                    <a:pt x="502788" y="0"/>
                  </a:moveTo>
                  <a:lnTo>
                    <a:pt x="1005576" y="290287"/>
                  </a:lnTo>
                  <a:lnTo>
                    <a:pt x="502789" y="580571"/>
                  </a:lnTo>
                  <a:lnTo>
                    <a:pt x="0" y="290286"/>
                  </a:lnTo>
                  <a:lnTo>
                    <a:pt x="502788" y="0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27" name="手繪多邊形: 圖案 326">
              <a:extLst>
                <a:ext uri="{FF2B5EF4-FFF2-40B4-BE49-F238E27FC236}">
                  <a16:creationId xmlns:a16="http://schemas.microsoft.com/office/drawing/2014/main" id="{5E908319-3330-422D-A03E-1C01BFE106F2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1296982" y="3570513"/>
              <a:ext cx="870855" cy="502790"/>
            </a:xfrm>
            <a:custGeom>
              <a:avLst/>
              <a:gdLst>
                <a:gd name="connsiteX0" fmla="*/ 290286 w 870855"/>
                <a:gd name="connsiteY0" fmla="*/ 0 h 502790"/>
                <a:gd name="connsiteX1" fmla="*/ 870855 w 870855"/>
                <a:gd name="connsiteY1" fmla="*/ 1 h 502790"/>
                <a:gd name="connsiteX2" fmla="*/ 580570 w 870855"/>
                <a:gd name="connsiteY2" fmla="*/ 502789 h 502790"/>
                <a:gd name="connsiteX3" fmla="*/ 0 w 870855"/>
                <a:gd name="connsiteY3" fmla="*/ 502790 h 502790"/>
                <a:gd name="connsiteX4" fmla="*/ 290286 w 870855"/>
                <a:gd name="connsiteY4" fmla="*/ 0 h 502790"/>
                <a:gd name="connsiteX5" fmla="*/ 290286 w 870855"/>
                <a:gd name="connsiteY5" fmla="*/ 0 h 502790"/>
                <a:gd name="connsiteX0" fmla="*/ 290286 w 870855"/>
                <a:gd name="connsiteY0" fmla="*/ 0 h 502790"/>
                <a:gd name="connsiteX1" fmla="*/ 870855 w 870855"/>
                <a:gd name="connsiteY1" fmla="*/ 1 h 502790"/>
                <a:gd name="connsiteX2" fmla="*/ 580570 w 870855"/>
                <a:gd name="connsiteY2" fmla="*/ 502789 h 502790"/>
                <a:gd name="connsiteX3" fmla="*/ 0 w 870855"/>
                <a:gd name="connsiteY3" fmla="*/ 502790 h 502790"/>
                <a:gd name="connsiteX4" fmla="*/ 290286 w 870855"/>
                <a:gd name="connsiteY4" fmla="*/ 0 h 502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0855" h="502790">
                  <a:moveTo>
                    <a:pt x="290286" y="0"/>
                  </a:moveTo>
                  <a:lnTo>
                    <a:pt x="870855" y="1"/>
                  </a:lnTo>
                  <a:lnTo>
                    <a:pt x="580570" y="502789"/>
                  </a:lnTo>
                  <a:lnTo>
                    <a:pt x="0" y="502790"/>
                  </a:lnTo>
                  <a:lnTo>
                    <a:pt x="290286" y="0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30" name="手繪多邊形: 圖案 329">
              <a:extLst>
                <a:ext uri="{FF2B5EF4-FFF2-40B4-BE49-F238E27FC236}">
                  <a16:creationId xmlns:a16="http://schemas.microsoft.com/office/drawing/2014/main" id="{4B0696A6-CA69-4187-A754-1F944459208D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>
              <a:off x="1877552" y="3783018"/>
              <a:ext cx="502789" cy="870854"/>
            </a:xfrm>
            <a:custGeom>
              <a:avLst/>
              <a:gdLst>
                <a:gd name="connsiteX0" fmla="*/ 0 w 502789"/>
                <a:gd name="connsiteY0" fmla="*/ 290284 h 870854"/>
                <a:gd name="connsiteX1" fmla="*/ 502789 w 502789"/>
                <a:gd name="connsiteY1" fmla="*/ 0 h 870854"/>
                <a:gd name="connsiteX2" fmla="*/ 502788 w 502789"/>
                <a:gd name="connsiteY2" fmla="*/ 580568 h 870854"/>
                <a:gd name="connsiteX3" fmla="*/ 0 w 502789"/>
                <a:gd name="connsiteY3" fmla="*/ 870854 h 870854"/>
                <a:gd name="connsiteX4" fmla="*/ 0 w 502789"/>
                <a:gd name="connsiteY4" fmla="*/ 290284 h 870854"/>
                <a:gd name="connsiteX5" fmla="*/ 0 w 502789"/>
                <a:gd name="connsiteY5" fmla="*/ 290284 h 870854"/>
                <a:gd name="connsiteX0" fmla="*/ 0 w 502789"/>
                <a:gd name="connsiteY0" fmla="*/ 290284 h 870854"/>
                <a:gd name="connsiteX1" fmla="*/ 502789 w 502789"/>
                <a:gd name="connsiteY1" fmla="*/ 0 h 870854"/>
                <a:gd name="connsiteX2" fmla="*/ 502788 w 502789"/>
                <a:gd name="connsiteY2" fmla="*/ 580568 h 870854"/>
                <a:gd name="connsiteX3" fmla="*/ 0 w 502789"/>
                <a:gd name="connsiteY3" fmla="*/ 870854 h 870854"/>
                <a:gd name="connsiteX4" fmla="*/ 0 w 502789"/>
                <a:gd name="connsiteY4" fmla="*/ 290284 h 870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2789" h="870854">
                  <a:moveTo>
                    <a:pt x="0" y="290284"/>
                  </a:moveTo>
                  <a:lnTo>
                    <a:pt x="502789" y="0"/>
                  </a:lnTo>
                  <a:lnTo>
                    <a:pt x="502788" y="580568"/>
                  </a:lnTo>
                  <a:lnTo>
                    <a:pt x="0" y="870854"/>
                  </a:lnTo>
                  <a:lnTo>
                    <a:pt x="0" y="290284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33" name="手繪多邊形: 圖案 332">
              <a:extLst>
                <a:ext uri="{FF2B5EF4-FFF2-40B4-BE49-F238E27FC236}">
                  <a16:creationId xmlns:a16="http://schemas.microsoft.com/office/drawing/2014/main" id="{E5185286-2A5A-4A36-8279-DC9D57C6AE4D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2380340" y="3860800"/>
              <a:ext cx="580571" cy="1005576"/>
            </a:xfrm>
            <a:custGeom>
              <a:avLst/>
              <a:gdLst>
                <a:gd name="connsiteX0" fmla="*/ 0 w 580571"/>
                <a:gd name="connsiteY0" fmla="*/ 502786 h 1005576"/>
                <a:gd name="connsiteX1" fmla="*/ 290286 w 580571"/>
                <a:gd name="connsiteY1" fmla="*/ 0 h 1005576"/>
                <a:gd name="connsiteX2" fmla="*/ 580571 w 580571"/>
                <a:gd name="connsiteY2" fmla="*/ 502787 h 1005576"/>
                <a:gd name="connsiteX3" fmla="*/ 290286 w 580571"/>
                <a:gd name="connsiteY3" fmla="*/ 1005576 h 1005576"/>
                <a:gd name="connsiteX4" fmla="*/ 0 w 580571"/>
                <a:gd name="connsiteY4" fmla="*/ 502786 h 1005576"/>
                <a:gd name="connsiteX5" fmla="*/ 0 w 580571"/>
                <a:gd name="connsiteY5" fmla="*/ 502786 h 1005576"/>
                <a:gd name="connsiteX0" fmla="*/ 0 w 580571"/>
                <a:gd name="connsiteY0" fmla="*/ 502786 h 1005576"/>
                <a:gd name="connsiteX1" fmla="*/ 290286 w 580571"/>
                <a:gd name="connsiteY1" fmla="*/ 0 h 1005576"/>
                <a:gd name="connsiteX2" fmla="*/ 580571 w 580571"/>
                <a:gd name="connsiteY2" fmla="*/ 502787 h 1005576"/>
                <a:gd name="connsiteX3" fmla="*/ 290286 w 580571"/>
                <a:gd name="connsiteY3" fmla="*/ 1005576 h 1005576"/>
                <a:gd name="connsiteX4" fmla="*/ 0 w 580571"/>
                <a:gd name="connsiteY4" fmla="*/ 502786 h 100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0571" h="1005576">
                  <a:moveTo>
                    <a:pt x="0" y="502786"/>
                  </a:moveTo>
                  <a:lnTo>
                    <a:pt x="290286" y="0"/>
                  </a:lnTo>
                  <a:lnTo>
                    <a:pt x="580571" y="502787"/>
                  </a:lnTo>
                  <a:lnTo>
                    <a:pt x="290286" y="1005576"/>
                  </a:lnTo>
                  <a:lnTo>
                    <a:pt x="0" y="502786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36" name="手繪多邊形: 圖案 335">
              <a:extLst>
                <a:ext uri="{FF2B5EF4-FFF2-40B4-BE49-F238E27FC236}">
                  <a16:creationId xmlns:a16="http://schemas.microsoft.com/office/drawing/2014/main" id="{4E6EA2DF-4AAC-4D0E-A1E3-D459D7C38BDA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2960912" y="3783017"/>
              <a:ext cx="502790" cy="870855"/>
            </a:xfrm>
            <a:custGeom>
              <a:avLst/>
              <a:gdLst>
                <a:gd name="connsiteX0" fmla="*/ 0 w 502790"/>
                <a:gd name="connsiteY0" fmla="*/ 580569 h 870855"/>
                <a:gd name="connsiteX1" fmla="*/ 1 w 502790"/>
                <a:gd name="connsiteY1" fmla="*/ 0 h 870855"/>
                <a:gd name="connsiteX2" fmla="*/ 502790 w 502790"/>
                <a:gd name="connsiteY2" fmla="*/ 290284 h 870855"/>
                <a:gd name="connsiteX3" fmla="*/ 502790 w 502790"/>
                <a:gd name="connsiteY3" fmla="*/ 870855 h 870855"/>
                <a:gd name="connsiteX4" fmla="*/ 0 w 502790"/>
                <a:gd name="connsiteY4" fmla="*/ 580569 h 870855"/>
                <a:gd name="connsiteX5" fmla="*/ 0 w 502790"/>
                <a:gd name="connsiteY5" fmla="*/ 580569 h 870855"/>
                <a:gd name="connsiteX0" fmla="*/ 0 w 502790"/>
                <a:gd name="connsiteY0" fmla="*/ 580569 h 870855"/>
                <a:gd name="connsiteX1" fmla="*/ 1 w 502790"/>
                <a:gd name="connsiteY1" fmla="*/ 0 h 870855"/>
                <a:gd name="connsiteX2" fmla="*/ 502790 w 502790"/>
                <a:gd name="connsiteY2" fmla="*/ 290284 h 870855"/>
                <a:gd name="connsiteX3" fmla="*/ 502790 w 502790"/>
                <a:gd name="connsiteY3" fmla="*/ 870855 h 870855"/>
                <a:gd name="connsiteX4" fmla="*/ 0 w 502790"/>
                <a:gd name="connsiteY4" fmla="*/ 580569 h 870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2790" h="870855">
                  <a:moveTo>
                    <a:pt x="0" y="580569"/>
                  </a:moveTo>
                  <a:lnTo>
                    <a:pt x="1" y="0"/>
                  </a:lnTo>
                  <a:lnTo>
                    <a:pt x="502790" y="290284"/>
                  </a:lnTo>
                  <a:lnTo>
                    <a:pt x="502790" y="870855"/>
                  </a:lnTo>
                  <a:lnTo>
                    <a:pt x="0" y="580569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39" name="手繪多邊形: 圖案 338">
              <a:extLst>
                <a:ext uri="{FF2B5EF4-FFF2-40B4-BE49-F238E27FC236}">
                  <a16:creationId xmlns:a16="http://schemas.microsoft.com/office/drawing/2014/main" id="{75790A4B-071E-4897-B677-AEC9EC7221EA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>
            <a:xfrm>
              <a:off x="3173416" y="3570513"/>
              <a:ext cx="870857" cy="502789"/>
            </a:xfrm>
            <a:custGeom>
              <a:avLst/>
              <a:gdLst>
                <a:gd name="connsiteX0" fmla="*/ 0 w 870857"/>
                <a:gd name="connsiteY0" fmla="*/ 0 h 502789"/>
                <a:gd name="connsiteX1" fmla="*/ 580571 w 870857"/>
                <a:gd name="connsiteY1" fmla="*/ 1 h 502789"/>
                <a:gd name="connsiteX2" fmla="*/ 870857 w 870857"/>
                <a:gd name="connsiteY2" fmla="*/ 502789 h 502789"/>
                <a:gd name="connsiteX3" fmla="*/ 290285 w 870857"/>
                <a:gd name="connsiteY3" fmla="*/ 502788 h 502789"/>
                <a:gd name="connsiteX4" fmla="*/ 0 w 870857"/>
                <a:gd name="connsiteY4" fmla="*/ 0 h 502789"/>
                <a:gd name="connsiteX5" fmla="*/ 0 w 870857"/>
                <a:gd name="connsiteY5" fmla="*/ 0 h 502789"/>
                <a:gd name="connsiteX0" fmla="*/ 0 w 870857"/>
                <a:gd name="connsiteY0" fmla="*/ 0 h 502789"/>
                <a:gd name="connsiteX1" fmla="*/ 580571 w 870857"/>
                <a:gd name="connsiteY1" fmla="*/ 1 h 502789"/>
                <a:gd name="connsiteX2" fmla="*/ 870857 w 870857"/>
                <a:gd name="connsiteY2" fmla="*/ 502789 h 502789"/>
                <a:gd name="connsiteX3" fmla="*/ 290285 w 870857"/>
                <a:gd name="connsiteY3" fmla="*/ 502788 h 502789"/>
                <a:gd name="connsiteX4" fmla="*/ 0 w 870857"/>
                <a:gd name="connsiteY4" fmla="*/ 0 h 502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0857" h="502789">
                  <a:moveTo>
                    <a:pt x="0" y="0"/>
                  </a:moveTo>
                  <a:lnTo>
                    <a:pt x="580571" y="1"/>
                  </a:lnTo>
                  <a:lnTo>
                    <a:pt x="870857" y="502789"/>
                  </a:lnTo>
                  <a:lnTo>
                    <a:pt x="290285" y="502788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48" name="手繪多邊形: 圖案 347">
              <a:extLst>
                <a:ext uri="{FF2B5EF4-FFF2-40B4-BE49-F238E27FC236}">
                  <a16:creationId xmlns:a16="http://schemas.microsoft.com/office/drawing/2014/main" id="{E77A049F-F49C-4C4E-95A5-EC2629CBA331}"/>
                </a:ext>
              </a:extLst>
            </p:cNvPr>
            <p:cNvSpPr/>
            <p:nvPr>
              <p:custDataLst>
                <p:tags r:id="rId28"/>
              </p:custDataLst>
            </p:nvPr>
          </p:nvSpPr>
          <p:spPr>
            <a:xfrm>
              <a:off x="2167837" y="1113506"/>
              <a:ext cx="1005579" cy="580571"/>
            </a:xfrm>
            <a:custGeom>
              <a:avLst/>
              <a:gdLst>
                <a:gd name="connsiteX0" fmla="*/ 502789 w 1005579"/>
                <a:gd name="connsiteY0" fmla="*/ 580571 h 580571"/>
                <a:gd name="connsiteX1" fmla="*/ 0 w 1005579"/>
                <a:gd name="connsiteY1" fmla="*/ 290286 h 580571"/>
                <a:gd name="connsiteX2" fmla="*/ 502789 w 1005579"/>
                <a:gd name="connsiteY2" fmla="*/ 0 h 580571"/>
                <a:gd name="connsiteX3" fmla="*/ 1005579 w 1005579"/>
                <a:gd name="connsiteY3" fmla="*/ 290286 h 580571"/>
                <a:gd name="connsiteX4" fmla="*/ 502789 w 1005579"/>
                <a:gd name="connsiteY4" fmla="*/ 580571 h 580571"/>
                <a:gd name="connsiteX5" fmla="*/ 502789 w 1005579"/>
                <a:gd name="connsiteY5" fmla="*/ 580571 h 580571"/>
                <a:gd name="connsiteX0" fmla="*/ 502789 w 1005579"/>
                <a:gd name="connsiteY0" fmla="*/ 580571 h 580571"/>
                <a:gd name="connsiteX1" fmla="*/ 0 w 1005579"/>
                <a:gd name="connsiteY1" fmla="*/ 290286 h 580571"/>
                <a:gd name="connsiteX2" fmla="*/ 502789 w 1005579"/>
                <a:gd name="connsiteY2" fmla="*/ 0 h 580571"/>
                <a:gd name="connsiteX3" fmla="*/ 1005579 w 1005579"/>
                <a:gd name="connsiteY3" fmla="*/ 290286 h 580571"/>
                <a:gd name="connsiteX4" fmla="*/ 502789 w 1005579"/>
                <a:gd name="connsiteY4" fmla="*/ 580571 h 580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5579" h="580571">
                  <a:moveTo>
                    <a:pt x="502789" y="580571"/>
                  </a:moveTo>
                  <a:lnTo>
                    <a:pt x="0" y="290286"/>
                  </a:lnTo>
                  <a:lnTo>
                    <a:pt x="502789" y="0"/>
                  </a:lnTo>
                  <a:lnTo>
                    <a:pt x="1005579" y="290286"/>
                  </a:lnTo>
                  <a:lnTo>
                    <a:pt x="502789" y="580571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54" name="手繪多邊形: 圖案 353">
              <a:extLst>
                <a:ext uri="{FF2B5EF4-FFF2-40B4-BE49-F238E27FC236}">
                  <a16:creationId xmlns:a16="http://schemas.microsoft.com/office/drawing/2014/main" id="{581719BA-9FFA-4F08-BFD4-69CA5F96674E}"/>
                </a:ext>
              </a:extLst>
            </p:cNvPr>
            <p:cNvSpPr/>
            <p:nvPr>
              <p:custDataLst>
                <p:tags r:id="rId29"/>
              </p:custDataLst>
            </p:nvPr>
          </p:nvSpPr>
          <p:spPr>
            <a:xfrm>
              <a:off x="1296982" y="1403792"/>
              <a:ext cx="870855" cy="502790"/>
            </a:xfrm>
            <a:custGeom>
              <a:avLst/>
              <a:gdLst>
                <a:gd name="connsiteX0" fmla="*/ 870855 w 870855"/>
                <a:gd name="connsiteY0" fmla="*/ 1 h 502790"/>
                <a:gd name="connsiteX1" fmla="*/ 580570 w 870855"/>
                <a:gd name="connsiteY1" fmla="*/ 502790 h 502790"/>
                <a:gd name="connsiteX2" fmla="*/ 0 w 870855"/>
                <a:gd name="connsiteY2" fmla="*/ 502790 h 502790"/>
                <a:gd name="connsiteX3" fmla="*/ 290285 w 870855"/>
                <a:gd name="connsiteY3" fmla="*/ 0 h 502790"/>
                <a:gd name="connsiteX4" fmla="*/ 870855 w 870855"/>
                <a:gd name="connsiteY4" fmla="*/ 1 h 502790"/>
                <a:gd name="connsiteX5" fmla="*/ 870855 w 870855"/>
                <a:gd name="connsiteY5" fmla="*/ 1 h 502790"/>
                <a:gd name="connsiteX0" fmla="*/ 870855 w 870855"/>
                <a:gd name="connsiteY0" fmla="*/ 1 h 502790"/>
                <a:gd name="connsiteX1" fmla="*/ 580570 w 870855"/>
                <a:gd name="connsiteY1" fmla="*/ 502790 h 502790"/>
                <a:gd name="connsiteX2" fmla="*/ 0 w 870855"/>
                <a:gd name="connsiteY2" fmla="*/ 502790 h 502790"/>
                <a:gd name="connsiteX3" fmla="*/ 290285 w 870855"/>
                <a:gd name="connsiteY3" fmla="*/ 0 h 502790"/>
                <a:gd name="connsiteX4" fmla="*/ 870855 w 870855"/>
                <a:gd name="connsiteY4" fmla="*/ 1 h 502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0855" h="502790">
                  <a:moveTo>
                    <a:pt x="870855" y="1"/>
                  </a:moveTo>
                  <a:lnTo>
                    <a:pt x="580570" y="502790"/>
                  </a:lnTo>
                  <a:lnTo>
                    <a:pt x="0" y="502790"/>
                  </a:lnTo>
                  <a:lnTo>
                    <a:pt x="290285" y="0"/>
                  </a:lnTo>
                  <a:lnTo>
                    <a:pt x="870855" y="1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63" name="手繪多邊形: 圖案 362">
              <a:extLst>
                <a:ext uri="{FF2B5EF4-FFF2-40B4-BE49-F238E27FC236}">
                  <a16:creationId xmlns:a16="http://schemas.microsoft.com/office/drawing/2014/main" id="{C351BF3F-2281-4B97-A30C-E06C16156A7C}"/>
                </a:ext>
              </a:extLst>
            </p:cNvPr>
            <p:cNvSpPr/>
            <p:nvPr>
              <p:custDataLst>
                <p:tags r:id="rId30"/>
              </p:custDataLst>
            </p:nvPr>
          </p:nvSpPr>
          <p:spPr>
            <a:xfrm>
              <a:off x="3173416" y="1403793"/>
              <a:ext cx="870857" cy="502790"/>
            </a:xfrm>
            <a:custGeom>
              <a:avLst/>
              <a:gdLst>
                <a:gd name="connsiteX0" fmla="*/ 290286 w 870857"/>
                <a:gd name="connsiteY0" fmla="*/ 502789 h 502790"/>
                <a:gd name="connsiteX1" fmla="*/ 0 w 870857"/>
                <a:gd name="connsiteY1" fmla="*/ 0 h 502790"/>
                <a:gd name="connsiteX2" fmla="*/ 580572 w 870857"/>
                <a:gd name="connsiteY2" fmla="*/ 0 h 502790"/>
                <a:gd name="connsiteX3" fmla="*/ 870857 w 870857"/>
                <a:gd name="connsiteY3" fmla="*/ 502790 h 502790"/>
                <a:gd name="connsiteX4" fmla="*/ 290286 w 870857"/>
                <a:gd name="connsiteY4" fmla="*/ 502789 h 502790"/>
                <a:gd name="connsiteX5" fmla="*/ 290286 w 870857"/>
                <a:gd name="connsiteY5" fmla="*/ 502789 h 502790"/>
                <a:gd name="connsiteX0" fmla="*/ 290286 w 870857"/>
                <a:gd name="connsiteY0" fmla="*/ 502789 h 502790"/>
                <a:gd name="connsiteX1" fmla="*/ 0 w 870857"/>
                <a:gd name="connsiteY1" fmla="*/ 0 h 502790"/>
                <a:gd name="connsiteX2" fmla="*/ 580572 w 870857"/>
                <a:gd name="connsiteY2" fmla="*/ 0 h 502790"/>
                <a:gd name="connsiteX3" fmla="*/ 870857 w 870857"/>
                <a:gd name="connsiteY3" fmla="*/ 502790 h 502790"/>
                <a:gd name="connsiteX4" fmla="*/ 290286 w 870857"/>
                <a:gd name="connsiteY4" fmla="*/ 502789 h 502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0857" h="502790">
                  <a:moveTo>
                    <a:pt x="290286" y="502789"/>
                  </a:moveTo>
                  <a:lnTo>
                    <a:pt x="0" y="0"/>
                  </a:lnTo>
                  <a:lnTo>
                    <a:pt x="580572" y="0"/>
                  </a:lnTo>
                  <a:lnTo>
                    <a:pt x="870857" y="502790"/>
                  </a:lnTo>
                  <a:lnTo>
                    <a:pt x="290286" y="502789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72" name="手繪多邊形: 圖案 371">
              <a:extLst>
                <a:ext uri="{FF2B5EF4-FFF2-40B4-BE49-F238E27FC236}">
                  <a16:creationId xmlns:a16="http://schemas.microsoft.com/office/drawing/2014/main" id="{CBB3FC3B-B0DF-47DE-97F4-9E11D0940602}"/>
                </a:ext>
              </a:extLst>
            </p:cNvPr>
            <p:cNvSpPr/>
            <p:nvPr>
              <p:custDataLst>
                <p:tags r:id="rId31"/>
              </p:custDataLst>
            </p:nvPr>
          </p:nvSpPr>
          <p:spPr>
            <a:xfrm>
              <a:off x="4256777" y="2777439"/>
              <a:ext cx="580572" cy="1005579"/>
            </a:xfrm>
            <a:custGeom>
              <a:avLst/>
              <a:gdLst>
                <a:gd name="connsiteX0" fmla="*/ 0 w 580572"/>
                <a:gd name="connsiteY0" fmla="*/ 502788 h 1005579"/>
                <a:gd name="connsiteX1" fmla="*/ 290285 w 580572"/>
                <a:gd name="connsiteY1" fmla="*/ 0 h 1005579"/>
                <a:gd name="connsiteX2" fmla="*/ 580572 w 580572"/>
                <a:gd name="connsiteY2" fmla="*/ 502789 h 1005579"/>
                <a:gd name="connsiteX3" fmla="*/ 290286 w 580572"/>
                <a:gd name="connsiteY3" fmla="*/ 1005579 h 1005579"/>
                <a:gd name="connsiteX4" fmla="*/ 0 w 580572"/>
                <a:gd name="connsiteY4" fmla="*/ 502788 h 1005579"/>
                <a:gd name="connsiteX5" fmla="*/ 0 w 580572"/>
                <a:gd name="connsiteY5" fmla="*/ 502788 h 1005579"/>
                <a:gd name="connsiteX0" fmla="*/ 0 w 580572"/>
                <a:gd name="connsiteY0" fmla="*/ 502788 h 1005579"/>
                <a:gd name="connsiteX1" fmla="*/ 290285 w 580572"/>
                <a:gd name="connsiteY1" fmla="*/ 0 h 1005579"/>
                <a:gd name="connsiteX2" fmla="*/ 580572 w 580572"/>
                <a:gd name="connsiteY2" fmla="*/ 502789 h 1005579"/>
                <a:gd name="connsiteX3" fmla="*/ 290286 w 580572"/>
                <a:gd name="connsiteY3" fmla="*/ 1005579 h 1005579"/>
                <a:gd name="connsiteX4" fmla="*/ 0 w 580572"/>
                <a:gd name="connsiteY4" fmla="*/ 502788 h 1005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0572" h="1005579">
                  <a:moveTo>
                    <a:pt x="0" y="502788"/>
                  </a:moveTo>
                  <a:lnTo>
                    <a:pt x="290285" y="0"/>
                  </a:lnTo>
                  <a:lnTo>
                    <a:pt x="580572" y="502789"/>
                  </a:lnTo>
                  <a:lnTo>
                    <a:pt x="290286" y="1005579"/>
                  </a:lnTo>
                  <a:lnTo>
                    <a:pt x="0" y="502788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78" name="手繪多邊形: 圖案 377">
              <a:extLst>
                <a:ext uri="{FF2B5EF4-FFF2-40B4-BE49-F238E27FC236}">
                  <a16:creationId xmlns:a16="http://schemas.microsoft.com/office/drawing/2014/main" id="{C199D0E2-67EA-46AE-8957-67BD523824CE}"/>
                </a:ext>
              </a:extLst>
            </p:cNvPr>
            <p:cNvSpPr/>
            <p:nvPr>
              <p:custDataLst>
                <p:tags r:id="rId32"/>
              </p:custDataLst>
            </p:nvPr>
          </p:nvSpPr>
          <p:spPr>
            <a:xfrm>
              <a:off x="4044274" y="1906582"/>
              <a:ext cx="502790" cy="870857"/>
            </a:xfrm>
            <a:custGeom>
              <a:avLst/>
              <a:gdLst>
                <a:gd name="connsiteX0" fmla="*/ 502788 w 502790"/>
                <a:gd name="connsiteY0" fmla="*/ 870857 h 870857"/>
                <a:gd name="connsiteX1" fmla="*/ 0 w 502790"/>
                <a:gd name="connsiteY1" fmla="*/ 580570 h 870857"/>
                <a:gd name="connsiteX2" fmla="*/ 0 w 502790"/>
                <a:gd name="connsiteY2" fmla="*/ 0 h 870857"/>
                <a:gd name="connsiteX3" fmla="*/ 502790 w 502790"/>
                <a:gd name="connsiteY3" fmla="*/ 290285 h 870857"/>
                <a:gd name="connsiteX4" fmla="*/ 502788 w 502790"/>
                <a:gd name="connsiteY4" fmla="*/ 870857 h 870857"/>
                <a:gd name="connsiteX5" fmla="*/ 502788 w 502790"/>
                <a:gd name="connsiteY5" fmla="*/ 870857 h 870857"/>
                <a:gd name="connsiteX0" fmla="*/ 502788 w 502790"/>
                <a:gd name="connsiteY0" fmla="*/ 870857 h 870857"/>
                <a:gd name="connsiteX1" fmla="*/ 0 w 502790"/>
                <a:gd name="connsiteY1" fmla="*/ 580570 h 870857"/>
                <a:gd name="connsiteX2" fmla="*/ 0 w 502790"/>
                <a:gd name="connsiteY2" fmla="*/ 0 h 870857"/>
                <a:gd name="connsiteX3" fmla="*/ 502790 w 502790"/>
                <a:gd name="connsiteY3" fmla="*/ 290285 h 870857"/>
                <a:gd name="connsiteX4" fmla="*/ 502788 w 502790"/>
                <a:gd name="connsiteY4" fmla="*/ 870857 h 870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2790" h="870857">
                  <a:moveTo>
                    <a:pt x="502788" y="870857"/>
                  </a:moveTo>
                  <a:lnTo>
                    <a:pt x="0" y="580570"/>
                  </a:lnTo>
                  <a:lnTo>
                    <a:pt x="0" y="0"/>
                  </a:lnTo>
                  <a:lnTo>
                    <a:pt x="502790" y="290285"/>
                  </a:lnTo>
                  <a:lnTo>
                    <a:pt x="502788" y="870857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84" name="手繪多邊形: 圖案 383">
              <a:extLst>
                <a:ext uri="{FF2B5EF4-FFF2-40B4-BE49-F238E27FC236}">
                  <a16:creationId xmlns:a16="http://schemas.microsoft.com/office/drawing/2014/main" id="{5B8D6877-0DC0-4243-9A4C-79759A52E00F}"/>
                </a:ext>
              </a:extLst>
            </p:cNvPr>
            <p:cNvSpPr/>
            <p:nvPr>
              <p:custDataLst>
                <p:tags r:id="rId33"/>
              </p:custDataLst>
            </p:nvPr>
          </p:nvSpPr>
          <p:spPr>
            <a:xfrm>
              <a:off x="4044271" y="3783018"/>
              <a:ext cx="502792" cy="870853"/>
            </a:xfrm>
            <a:custGeom>
              <a:avLst/>
              <a:gdLst>
                <a:gd name="connsiteX0" fmla="*/ 3 w 502792"/>
                <a:gd name="connsiteY0" fmla="*/ 290284 h 870853"/>
                <a:gd name="connsiteX1" fmla="*/ 502792 w 502792"/>
                <a:gd name="connsiteY1" fmla="*/ 0 h 870853"/>
                <a:gd name="connsiteX2" fmla="*/ 502792 w 502792"/>
                <a:gd name="connsiteY2" fmla="*/ 580568 h 870853"/>
                <a:gd name="connsiteX3" fmla="*/ 0 w 502792"/>
                <a:gd name="connsiteY3" fmla="*/ 870853 h 870853"/>
                <a:gd name="connsiteX4" fmla="*/ 3 w 502792"/>
                <a:gd name="connsiteY4" fmla="*/ 290284 h 870853"/>
                <a:gd name="connsiteX5" fmla="*/ 3 w 502792"/>
                <a:gd name="connsiteY5" fmla="*/ 290284 h 870853"/>
                <a:gd name="connsiteX0" fmla="*/ 3 w 502792"/>
                <a:gd name="connsiteY0" fmla="*/ 290284 h 870853"/>
                <a:gd name="connsiteX1" fmla="*/ 502792 w 502792"/>
                <a:gd name="connsiteY1" fmla="*/ 0 h 870853"/>
                <a:gd name="connsiteX2" fmla="*/ 502792 w 502792"/>
                <a:gd name="connsiteY2" fmla="*/ 580568 h 870853"/>
                <a:gd name="connsiteX3" fmla="*/ 0 w 502792"/>
                <a:gd name="connsiteY3" fmla="*/ 870853 h 870853"/>
                <a:gd name="connsiteX4" fmla="*/ 3 w 502792"/>
                <a:gd name="connsiteY4" fmla="*/ 290284 h 870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2792" h="870853">
                  <a:moveTo>
                    <a:pt x="3" y="290284"/>
                  </a:moveTo>
                  <a:lnTo>
                    <a:pt x="502792" y="0"/>
                  </a:lnTo>
                  <a:lnTo>
                    <a:pt x="502792" y="580568"/>
                  </a:lnTo>
                  <a:lnTo>
                    <a:pt x="0" y="870853"/>
                  </a:lnTo>
                  <a:lnTo>
                    <a:pt x="3" y="290284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99" name="手繪多邊形: 圖案 398">
              <a:extLst>
                <a:ext uri="{FF2B5EF4-FFF2-40B4-BE49-F238E27FC236}">
                  <a16:creationId xmlns:a16="http://schemas.microsoft.com/office/drawing/2014/main" id="{AE56CF73-5C41-4B9C-A0C2-7299B0B8FD4D}"/>
                </a:ext>
              </a:extLst>
            </p:cNvPr>
            <p:cNvSpPr/>
            <p:nvPr>
              <p:custDataLst>
                <p:tags r:id="rId34"/>
              </p:custDataLst>
            </p:nvPr>
          </p:nvSpPr>
          <p:spPr>
            <a:xfrm>
              <a:off x="794195" y="1906581"/>
              <a:ext cx="502788" cy="870855"/>
            </a:xfrm>
            <a:custGeom>
              <a:avLst/>
              <a:gdLst>
                <a:gd name="connsiteX0" fmla="*/ 502788 w 502788"/>
                <a:gd name="connsiteY0" fmla="*/ 0 h 870855"/>
                <a:gd name="connsiteX1" fmla="*/ 502788 w 502788"/>
                <a:gd name="connsiteY1" fmla="*/ 580571 h 870855"/>
                <a:gd name="connsiteX2" fmla="*/ 0 w 502788"/>
                <a:gd name="connsiteY2" fmla="*/ 870855 h 870855"/>
                <a:gd name="connsiteX3" fmla="*/ 0 w 502788"/>
                <a:gd name="connsiteY3" fmla="*/ 290286 h 870855"/>
                <a:gd name="connsiteX4" fmla="*/ 502788 w 502788"/>
                <a:gd name="connsiteY4" fmla="*/ 0 h 870855"/>
                <a:gd name="connsiteX5" fmla="*/ 502788 w 502788"/>
                <a:gd name="connsiteY5" fmla="*/ 0 h 870855"/>
                <a:gd name="connsiteX0" fmla="*/ 502788 w 502788"/>
                <a:gd name="connsiteY0" fmla="*/ 0 h 870855"/>
                <a:gd name="connsiteX1" fmla="*/ 502788 w 502788"/>
                <a:gd name="connsiteY1" fmla="*/ 580571 h 870855"/>
                <a:gd name="connsiteX2" fmla="*/ 0 w 502788"/>
                <a:gd name="connsiteY2" fmla="*/ 870855 h 870855"/>
                <a:gd name="connsiteX3" fmla="*/ 0 w 502788"/>
                <a:gd name="connsiteY3" fmla="*/ 290286 h 870855"/>
                <a:gd name="connsiteX4" fmla="*/ 502788 w 502788"/>
                <a:gd name="connsiteY4" fmla="*/ 0 h 870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2788" h="870855">
                  <a:moveTo>
                    <a:pt x="502788" y="0"/>
                  </a:moveTo>
                  <a:lnTo>
                    <a:pt x="502788" y="580571"/>
                  </a:lnTo>
                  <a:lnTo>
                    <a:pt x="0" y="870855"/>
                  </a:lnTo>
                  <a:lnTo>
                    <a:pt x="0" y="290286"/>
                  </a:lnTo>
                  <a:lnTo>
                    <a:pt x="502788" y="0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08" name="手繪多邊形: 圖案 407">
              <a:extLst>
                <a:ext uri="{FF2B5EF4-FFF2-40B4-BE49-F238E27FC236}">
                  <a16:creationId xmlns:a16="http://schemas.microsoft.com/office/drawing/2014/main" id="{088F88EB-1BEB-478F-8CDB-4055512CDF6C}"/>
                </a:ext>
              </a:extLst>
            </p:cNvPr>
            <p:cNvSpPr/>
            <p:nvPr>
              <p:custDataLst>
                <p:tags r:id="rId35"/>
              </p:custDataLst>
            </p:nvPr>
          </p:nvSpPr>
          <p:spPr>
            <a:xfrm>
              <a:off x="503910" y="2777436"/>
              <a:ext cx="580570" cy="1005579"/>
            </a:xfrm>
            <a:custGeom>
              <a:avLst/>
              <a:gdLst>
                <a:gd name="connsiteX0" fmla="*/ 290285 w 580570"/>
                <a:gd name="connsiteY0" fmla="*/ 0 h 1005579"/>
                <a:gd name="connsiteX1" fmla="*/ 580570 w 580570"/>
                <a:gd name="connsiteY1" fmla="*/ 502791 h 1005579"/>
                <a:gd name="connsiteX2" fmla="*/ 290285 w 580570"/>
                <a:gd name="connsiteY2" fmla="*/ 1005579 h 1005579"/>
                <a:gd name="connsiteX3" fmla="*/ 0 w 580570"/>
                <a:gd name="connsiteY3" fmla="*/ 502791 h 1005579"/>
                <a:gd name="connsiteX4" fmla="*/ 290285 w 580570"/>
                <a:gd name="connsiteY4" fmla="*/ 0 h 1005579"/>
                <a:gd name="connsiteX5" fmla="*/ 290285 w 580570"/>
                <a:gd name="connsiteY5" fmla="*/ 0 h 1005579"/>
                <a:gd name="connsiteX0" fmla="*/ 290285 w 580570"/>
                <a:gd name="connsiteY0" fmla="*/ 0 h 1005579"/>
                <a:gd name="connsiteX1" fmla="*/ 580570 w 580570"/>
                <a:gd name="connsiteY1" fmla="*/ 502791 h 1005579"/>
                <a:gd name="connsiteX2" fmla="*/ 290285 w 580570"/>
                <a:gd name="connsiteY2" fmla="*/ 1005579 h 1005579"/>
                <a:gd name="connsiteX3" fmla="*/ 0 w 580570"/>
                <a:gd name="connsiteY3" fmla="*/ 502791 h 1005579"/>
                <a:gd name="connsiteX4" fmla="*/ 290285 w 580570"/>
                <a:gd name="connsiteY4" fmla="*/ 0 h 1005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0570" h="1005579">
                  <a:moveTo>
                    <a:pt x="290285" y="0"/>
                  </a:moveTo>
                  <a:lnTo>
                    <a:pt x="580570" y="502791"/>
                  </a:lnTo>
                  <a:lnTo>
                    <a:pt x="290285" y="1005579"/>
                  </a:lnTo>
                  <a:lnTo>
                    <a:pt x="0" y="502791"/>
                  </a:lnTo>
                  <a:lnTo>
                    <a:pt x="290285" y="0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17" name="手繪多邊形: 圖案 416">
              <a:extLst>
                <a:ext uri="{FF2B5EF4-FFF2-40B4-BE49-F238E27FC236}">
                  <a16:creationId xmlns:a16="http://schemas.microsoft.com/office/drawing/2014/main" id="{C914310A-846B-463C-8991-5766A2FCE347}"/>
                </a:ext>
              </a:extLst>
            </p:cNvPr>
            <p:cNvSpPr/>
            <p:nvPr>
              <p:custDataLst>
                <p:tags r:id="rId36"/>
              </p:custDataLst>
            </p:nvPr>
          </p:nvSpPr>
          <p:spPr>
            <a:xfrm>
              <a:off x="794195" y="3783016"/>
              <a:ext cx="502788" cy="870856"/>
            </a:xfrm>
            <a:custGeom>
              <a:avLst/>
              <a:gdLst>
                <a:gd name="connsiteX0" fmla="*/ 0 w 502788"/>
                <a:gd name="connsiteY0" fmla="*/ 0 h 870856"/>
                <a:gd name="connsiteX1" fmla="*/ 502788 w 502788"/>
                <a:gd name="connsiteY1" fmla="*/ 290287 h 870856"/>
                <a:gd name="connsiteX2" fmla="*/ 502788 w 502788"/>
                <a:gd name="connsiteY2" fmla="*/ 870856 h 870856"/>
                <a:gd name="connsiteX3" fmla="*/ 0 w 502788"/>
                <a:gd name="connsiteY3" fmla="*/ 580571 h 870856"/>
                <a:gd name="connsiteX4" fmla="*/ 0 w 502788"/>
                <a:gd name="connsiteY4" fmla="*/ 0 h 870856"/>
                <a:gd name="connsiteX5" fmla="*/ 0 w 502788"/>
                <a:gd name="connsiteY5" fmla="*/ 0 h 870856"/>
                <a:gd name="connsiteX0" fmla="*/ 0 w 502788"/>
                <a:gd name="connsiteY0" fmla="*/ 0 h 870856"/>
                <a:gd name="connsiteX1" fmla="*/ 502788 w 502788"/>
                <a:gd name="connsiteY1" fmla="*/ 290287 h 870856"/>
                <a:gd name="connsiteX2" fmla="*/ 502788 w 502788"/>
                <a:gd name="connsiteY2" fmla="*/ 870856 h 870856"/>
                <a:gd name="connsiteX3" fmla="*/ 0 w 502788"/>
                <a:gd name="connsiteY3" fmla="*/ 580571 h 870856"/>
                <a:gd name="connsiteX4" fmla="*/ 0 w 502788"/>
                <a:gd name="connsiteY4" fmla="*/ 0 h 870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2788" h="870856">
                  <a:moveTo>
                    <a:pt x="0" y="0"/>
                  </a:moveTo>
                  <a:lnTo>
                    <a:pt x="502788" y="290287"/>
                  </a:lnTo>
                  <a:lnTo>
                    <a:pt x="502788" y="870856"/>
                  </a:lnTo>
                  <a:lnTo>
                    <a:pt x="0" y="580571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26" name="手繪多邊形: 圖案 425">
              <a:extLst>
                <a:ext uri="{FF2B5EF4-FFF2-40B4-BE49-F238E27FC236}">
                  <a16:creationId xmlns:a16="http://schemas.microsoft.com/office/drawing/2014/main" id="{21AE21CA-7DC8-4B89-9883-BF32C90536C1}"/>
                </a:ext>
              </a:extLst>
            </p:cNvPr>
            <p:cNvSpPr/>
            <p:nvPr>
              <p:custDataLst>
                <p:tags r:id="rId37"/>
              </p:custDataLst>
            </p:nvPr>
          </p:nvSpPr>
          <p:spPr>
            <a:xfrm>
              <a:off x="1296982" y="4653872"/>
              <a:ext cx="870855" cy="502788"/>
            </a:xfrm>
            <a:custGeom>
              <a:avLst/>
              <a:gdLst>
                <a:gd name="connsiteX0" fmla="*/ 0 w 870855"/>
                <a:gd name="connsiteY0" fmla="*/ 0 h 502788"/>
                <a:gd name="connsiteX1" fmla="*/ 580570 w 870855"/>
                <a:gd name="connsiteY1" fmla="*/ 0 h 502788"/>
                <a:gd name="connsiteX2" fmla="*/ 870855 w 870855"/>
                <a:gd name="connsiteY2" fmla="*/ 502788 h 502788"/>
                <a:gd name="connsiteX3" fmla="*/ 290285 w 870855"/>
                <a:gd name="connsiteY3" fmla="*/ 502788 h 502788"/>
                <a:gd name="connsiteX4" fmla="*/ 0 w 870855"/>
                <a:gd name="connsiteY4" fmla="*/ 0 h 502788"/>
                <a:gd name="connsiteX5" fmla="*/ 0 w 870855"/>
                <a:gd name="connsiteY5" fmla="*/ 0 h 502788"/>
                <a:gd name="connsiteX0" fmla="*/ 0 w 870855"/>
                <a:gd name="connsiteY0" fmla="*/ 0 h 502788"/>
                <a:gd name="connsiteX1" fmla="*/ 580570 w 870855"/>
                <a:gd name="connsiteY1" fmla="*/ 0 h 502788"/>
                <a:gd name="connsiteX2" fmla="*/ 870855 w 870855"/>
                <a:gd name="connsiteY2" fmla="*/ 502788 h 502788"/>
                <a:gd name="connsiteX3" fmla="*/ 290285 w 870855"/>
                <a:gd name="connsiteY3" fmla="*/ 502788 h 502788"/>
                <a:gd name="connsiteX4" fmla="*/ 0 w 870855"/>
                <a:gd name="connsiteY4" fmla="*/ 0 h 50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0855" h="502788">
                  <a:moveTo>
                    <a:pt x="0" y="0"/>
                  </a:moveTo>
                  <a:lnTo>
                    <a:pt x="580570" y="0"/>
                  </a:lnTo>
                  <a:lnTo>
                    <a:pt x="870855" y="502788"/>
                  </a:lnTo>
                  <a:lnTo>
                    <a:pt x="290285" y="502788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35" name="手繪多邊形: 圖案 434">
              <a:extLst>
                <a:ext uri="{FF2B5EF4-FFF2-40B4-BE49-F238E27FC236}">
                  <a16:creationId xmlns:a16="http://schemas.microsoft.com/office/drawing/2014/main" id="{33C4EE64-B24D-43E2-95E3-1321E43544A9}"/>
                </a:ext>
              </a:extLst>
            </p:cNvPr>
            <p:cNvSpPr/>
            <p:nvPr>
              <p:custDataLst>
                <p:tags r:id="rId38"/>
              </p:custDataLst>
            </p:nvPr>
          </p:nvSpPr>
          <p:spPr>
            <a:xfrm>
              <a:off x="2167837" y="4866376"/>
              <a:ext cx="1005577" cy="580570"/>
            </a:xfrm>
            <a:custGeom>
              <a:avLst/>
              <a:gdLst>
                <a:gd name="connsiteX0" fmla="*/ 0 w 1005577"/>
                <a:gd name="connsiteY0" fmla="*/ 290284 h 580570"/>
                <a:gd name="connsiteX1" fmla="*/ 502789 w 1005577"/>
                <a:gd name="connsiteY1" fmla="*/ 0 h 580570"/>
                <a:gd name="connsiteX2" fmla="*/ 1005577 w 1005577"/>
                <a:gd name="connsiteY2" fmla="*/ 290285 h 580570"/>
                <a:gd name="connsiteX3" fmla="*/ 502789 w 1005577"/>
                <a:gd name="connsiteY3" fmla="*/ 580570 h 580570"/>
                <a:gd name="connsiteX4" fmla="*/ 0 w 1005577"/>
                <a:gd name="connsiteY4" fmla="*/ 290284 h 580570"/>
                <a:gd name="connsiteX5" fmla="*/ 0 w 1005577"/>
                <a:gd name="connsiteY5" fmla="*/ 290284 h 580570"/>
                <a:gd name="connsiteX0" fmla="*/ 0 w 1005577"/>
                <a:gd name="connsiteY0" fmla="*/ 290284 h 580570"/>
                <a:gd name="connsiteX1" fmla="*/ 502789 w 1005577"/>
                <a:gd name="connsiteY1" fmla="*/ 0 h 580570"/>
                <a:gd name="connsiteX2" fmla="*/ 1005577 w 1005577"/>
                <a:gd name="connsiteY2" fmla="*/ 290285 h 580570"/>
                <a:gd name="connsiteX3" fmla="*/ 502789 w 1005577"/>
                <a:gd name="connsiteY3" fmla="*/ 580570 h 580570"/>
                <a:gd name="connsiteX4" fmla="*/ 0 w 1005577"/>
                <a:gd name="connsiteY4" fmla="*/ 290284 h 580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5577" h="580570">
                  <a:moveTo>
                    <a:pt x="0" y="290284"/>
                  </a:moveTo>
                  <a:lnTo>
                    <a:pt x="502789" y="0"/>
                  </a:lnTo>
                  <a:lnTo>
                    <a:pt x="1005577" y="290285"/>
                  </a:lnTo>
                  <a:lnTo>
                    <a:pt x="502789" y="580570"/>
                  </a:lnTo>
                  <a:lnTo>
                    <a:pt x="0" y="290284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44" name="手繪多邊形: 圖案 443">
              <a:extLst>
                <a:ext uri="{FF2B5EF4-FFF2-40B4-BE49-F238E27FC236}">
                  <a16:creationId xmlns:a16="http://schemas.microsoft.com/office/drawing/2014/main" id="{25FFC49F-2297-4D0B-8B1C-EA1F03BFB23C}"/>
                </a:ext>
              </a:extLst>
            </p:cNvPr>
            <p:cNvSpPr/>
            <p:nvPr>
              <p:custDataLst>
                <p:tags r:id="rId39"/>
              </p:custDataLst>
            </p:nvPr>
          </p:nvSpPr>
          <p:spPr>
            <a:xfrm>
              <a:off x="3173415" y="4653871"/>
              <a:ext cx="870856" cy="502789"/>
            </a:xfrm>
            <a:custGeom>
              <a:avLst/>
              <a:gdLst>
                <a:gd name="connsiteX0" fmla="*/ 0 w 870856"/>
                <a:gd name="connsiteY0" fmla="*/ 502789 h 502789"/>
                <a:gd name="connsiteX1" fmla="*/ 290287 w 870856"/>
                <a:gd name="connsiteY1" fmla="*/ 1 h 502789"/>
                <a:gd name="connsiteX2" fmla="*/ 870856 w 870856"/>
                <a:gd name="connsiteY2" fmla="*/ 0 h 502789"/>
                <a:gd name="connsiteX3" fmla="*/ 580572 w 870856"/>
                <a:gd name="connsiteY3" fmla="*/ 502788 h 502789"/>
                <a:gd name="connsiteX4" fmla="*/ 0 w 870856"/>
                <a:gd name="connsiteY4" fmla="*/ 502789 h 502789"/>
                <a:gd name="connsiteX5" fmla="*/ 0 w 870856"/>
                <a:gd name="connsiteY5" fmla="*/ 502789 h 502789"/>
                <a:gd name="connsiteX0" fmla="*/ 0 w 870856"/>
                <a:gd name="connsiteY0" fmla="*/ 502789 h 502789"/>
                <a:gd name="connsiteX1" fmla="*/ 290287 w 870856"/>
                <a:gd name="connsiteY1" fmla="*/ 1 h 502789"/>
                <a:gd name="connsiteX2" fmla="*/ 870856 w 870856"/>
                <a:gd name="connsiteY2" fmla="*/ 0 h 502789"/>
                <a:gd name="connsiteX3" fmla="*/ 580572 w 870856"/>
                <a:gd name="connsiteY3" fmla="*/ 502788 h 502789"/>
                <a:gd name="connsiteX4" fmla="*/ 0 w 870856"/>
                <a:gd name="connsiteY4" fmla="*/ 502789 h 502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0856" h="502789">
                  <a:moveTo>
                    <a:pt x="0" y="502789"/>
                  </a:moveTo>
                  <a:lnTo>
                    <a:pt x="290287" y="1"/>
                  </a:lnTo>
                  <a:lnTo>
                    <a:pt x="870856" y="0"/>
                  </a:lnTo>
                  <a:lnTo>
                    <a:pt x="580572" y="502788"/>
                  </a:lnTo>
                  <a:lnTo>
                    <a:pt x="0" y="502789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4" name="群組 3">
            <a:extLst>
              <a:ext uri="{FF2B5EF4-FFF2-40B4-BE49-F238E27FC236}">
                <a16:creationId xmlns:a16="http://schemas.microsoft.com/office/drawing/2014/main" id="{D06058D9-899D-4137-B5A6-AD34A63EC53B}"/>
              </a:ext>
            </a:extLst>
          </p:cNvPr>
          <p:cNvGrpSpPr/>
          <p:nvPr/>
        </p:nvGrpSpPr>
        <p:grpSpPr>
          <a:xfrm>
            <a:off x="794194" y="1403792"/>
            <a:ext cx="3752868" cy="3752869"/>
            <a:chOff x="794194" y="1403792"/>
            <a:chExt cx="3752868" cy="3752869"/>
          </a:xfrm>
          <a:solidFill>
            <a:srgbClr val="FFFF00"/>
          </a:solidFill>
        </p:grpSpPr>
        <p:sp>
          <p:nvSpPr>
            <p:cNvPr id="342" name="手繪多邊形: 圖案 341">
              <a:extLst>
                <a:ext uri="{FF2B5EF4-FFF2-40B4-BE49-F238E27FC236}">
                  <a16:creationId xmlns:a16="http://schemas.microsoft.com/office/drawing/2014/main" id="{994AF918-3B15-41D6-8825-2C98766AF5DF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1877553" y="1403792"/>
              <a:ext cx="793074" cy="793075"/>
            </a:xfrm>
            <a:custGeom>
              <a:avLst/>
              <a:gdLst>
                <a:gd name="connsiteX0" fmla="*/ 793074 w 793074"/>
                <a:gd name="connsiteY0" fmla="*/ 290285 h 793075"/>
                <a:gd name="connsiteX1" fmla="*/ 502789 w 793074"/>
                <a:gd name="connsiteY1" fmla="*/ 793075 h 793075"/>
                <a:gd name="connsiteX2" fmla="*/ 0 w 793074"/>
                <a:gd name="connsiteY2" fmla="*/ 502789 h 793075"/>
                <a:gd name="connsiteX3" fmla="*/ 290285 w 793074"/>
                <a:gd name="connsiteY3" fmla="*/ 0 h 793075"/>
                <a:gd name="connsiteX4" fmla="*/ 793074 w 793074"/>
                <a:gd name="connsiteY4" fmla="*/ 290285 h 793075"/>
                <a:gd name="connsiteX5" fmla="*/ 793074 w 793074"/>
                <a:gd name="connsiteY5" fmla="*/ 290285 h 793075"/>
                <a:gd name="connsiteX0" fmla="*/ 793074 w 793074"/>
                <a:gd name="connsiteY0" fmla="*/ 290285 h 793075"/>
                <a:gd name="connsiteX1" fmla="*/ 502789 w 793074"/>
                <a:gd name="connsiteY1" fmla="*/ 793075 h 793075"/>
                <a:gd name="connsiteX2" fmla="*/ 0 w 793074"/>
                <a:gd name="connsiteY2" fmla="*/ 502789 h 793075"/>
                <a:gd name="connsiteX3" fmla="*/ 290285 w 793074"/>
                <a:gd name="connsiteY3" fmla="*/ 0 h 793075"/>
                <a:gd name="connsiteX4" fmla="*/ 793074 w 793074"/>
                <a:gd name="connsiteY4" fmla="*/ 290285 h 79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3074" h="793075">
                  <a:moveTo>
                    <a:pt x="793074" y="290285"/>
                  </a:moveTo>
                  <a:lnTo>
                    <a:pt x="502789" y="793075"/>
                  </a:lnTo>
                  <a:lnTo>
                    <a:pt x="0" y="502789"/>
                  </a:lnTo>
                  <a:lnTo>
                    <a:pt x="290285" y="0"/>
                  </a:lnTo>
                  <a:lnTo>
                    <a:pt x="793074" y="290285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45" name="手繪多邊形: 圖案 344">
              <a:extLst>
                <a:ext uri="{FF2B5EF4-FFF2-40B4-BE49-F238E27FC236}">
                  <a16:creationId xmlns:a16="http://schemas.microsoft.com/office/drawing/2014/main" id="{07EECD1F-431B-4CF7-A88F-8B9F34D5054A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2670627" y="1403792"/>
              <a:ext cx="793076" cy="793075"/>
            </a:xfrm>
            <a:custGeom>
              <a:avLst/>
              <a:gdLst>
                <a:gd name="connsiteX0" fmla="*/ 290286 w 793076"/>
                <a:gd name="connsiteY0" fmla="*/ 793075 h 793075"/>
                <a:gd name="connsiteX1" fmla="*/ 0 w 793076"/>
                <a:gd name="connsiteY1" fmla="*/ 290285 h 793075"/>
                <a:gd name="connsiteX2" fmla="*/ 502790 w 793076"/>
                <a:gd name="connsiteY2" fmla="*/ 0 h 793075"/>
                <a:gd name="connsiteX3" fmla="*/ 793076 w 793076"/>
                <a:gd name="connsiteY3" fmla="*/ 502789 h 793075"/>
                <a:gd name="connsiteX4" fmla="*/ 290286 w 793076"/>
                <a:gd name="connsiteY4" fmla="*/ 793075 h 793075"/>
                <a:gd name="connsiteX5" fmla="*/ 290286 w 793076"/>
                <a:gd name="connsiteY5" fmla="*/ 793075 h 793075"/>
                <a:gd name="connsiteX0" fmla="*/ 290286 w 793076"/>
                <a:gd name="connsiteY0" fmla="*/ 793075 h 793075"/>
                <a:gd name="connsiteX1" fmla="*/ 0 w 793076"/>
                <a:gd name="connsiteY1" fmla="*/ 290285 h 793075"/>
                <a:gd name="connsiteX2" fmla="*/ 502790 w 793076"/>
                <a:gd name="connsiteY2" fmla="*/ 0 h 793075"/>
                <a:gd name="connsiteX3" fmla="*/ 793076 w 793076"/>
                <a:gd name="connsiteY3" fmla="*/ 502789 h 793075"/>
                <a:gd name="connsiteX4" fmla="*/ 290286 w 793076"/>
                <a:gd name="connsiteY4" fmla="*/ 793075 h 79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3076" h="793075">
                  <a:moveTo>
                    <a:pt x="290286" y="793075"/>
                  </a:moveTo>
                  <a:lnTo>
                    <a:pt x="0" y="290285"/>
                  </a:lnTo>
                  <a:lnTo>
                    <a:pt x="502790" y="0"/>
                  </a:lnTo>
                  <a:lnTo>
                    <a:pt x="793076" y="502789"/>
                  </a:lnTo>
                  <a:lnTo>
                    <a:pt x="290286" y="793075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66" name="手繪多邊形: 圖案 365">
              <a:extLst>
                <a:ext uri="{FF2B5EF4-FFF2-40B4-BE49-F238E27FC236}">
                  <a16:creationId xmlns:a16="http://schemas.microsoft.com/office/drawing/2014/main" id="{92DC1F68-376E-471F-9EF6-D7E32D1DD51D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3753988" y="2487152"/>
              <a:ext cx="793074" cy="793075"/>
            </a:xfrm>
            <a:custGeom>
              <a:avLst/>
              <a:gdLst>
                <a:gd name="connsiteX0" fmla="*/ 502789 w 793074"/>
                <a:gd name="connsiteY0" fmla="*/ 793075 h 793075"/>
                <a:gd name="connsiteX1" fmla="*/ 0 w 793074"/>
                <a:gd name="connsiteY1" fmla="*/ 502790 h 793075"/>
                <a:gd name="connsiteX2" fmla="*/ 290286 w 793074"/>
                <a:gd name="connsiteY2" fmla="*/ 0 h 793075"/>
                <a:gd name="connsiteX3" fmla="*/ 793074 w 793074"/>
                <a:gd name="connsiteY3" fmla="*/ 290287 h 793075"/>
                <a:gd name="connsiteX4" fmla="*/ 502789 w 793074"/>
                <a:gd name="connsiteY4" fmla="*/ 793075 h 793075"/>
                <a:gd name="connsiteX5" fmla="*/ 502789 w 793074"/>
                <a:gd name="connsiteY5" fmla="*/ 793075 h 793075"/>
                <a:gd name="connsiteX0" fmla="*/ 502789 w 793074"/>
                <a:gd name="connsiteY0" fmla="*/ 793075 h 793075"/>
                <a:gd name="connsiteX1" fmla="*/ 0 w 793074"/>
                <a:gd name="connsiteY1" fmla="*/ 502790 h 793075"/>
                <a:gd name="connsiteX2" fmla="*/ 290286 w 793074"/>
                <a:gd name="connsiteY2" fmla="*/ 0 h 793075"/>
                <a:gd name="connsiteX3" fmla="*/ 793074 w 793074"/>
                <a:gd name="connsiteY3" fmla="*/ 290287 h 793075"/>
                <a:gd name="connsiteX4" fmla="*/ 502789 w 793074"/>
                <a:gd name="connsiteY4" fmla="*/ 793075 h 79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3074" h="793075">
                  <a:moveTo>
                    <a:pt x="502789" y="793075"/>
                  </a:moveTo>
                  <a:lnTo>
                    <a:pt x="0" y="502790"/>
                  </a:lnTo>
                  <a:lnTo>
                    <a:pt x="290286" y="0"/>
                  </a:lnTo>
                  <a:lnTo>
                    <a:pt x="793074" y="290287"/>
                  </a:lnTo>
                  <a:lnTo>
                    <a:pt x="502789" y="793075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69" name="手繪多邊形: 圖案 368">
              <a:extLst>
                <a:ext uri="{FF2B5EF4-FFF2-40B4-BE49-F238E27FC236}">
                  <a16:creationId xmlns:a16="http://schemas.microsoft.com/office/drawing/2014/main" id="{FD2921FC-5170-4E0A-834B-C70E62A691B8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3753987" y="3280227"/>
              <a:ext cx="793075" cy="793075"/>
            </a:xfrm>
            <a:custGeom>
              <a:avLst/>
              <a:gdLst>
                <a:gd name="connsiteX0" fmla="*/ 0 w 793075"/>
                <a:gd name="connsiteY0" fmla="*/ 290287 h 793075"/>
                <a:gd name="connsiteX1" fmla="*/ 502789 w 793075"/>
                <a:gd name="connsiteY1" fmla="*/ 0 h 793075"/>
                <a:gd name="connsiteX2" fmla="*/ 793075 w 793075"/>
                <a:gd name="connsiteY2" fmla="*/ 502791 h 793075"/>
                <a:gd name="connsiteX3" fmla="*/ 290286 w 793075"/>
                <a:gd name="connsiteY3" fmla="*/ 793075 h 793075"/>
                <a:gd name="connsiteX4" fmla="*/ 0 w 793075"/>
                <a:gd name="connsiteY4" fmla="*/ 290287 h 793075"/>
                <a:gd name="connsiteX5" fmla="*/ 0 w 793075"/>
                <a:gd name="connsiteY5" fmla="*/ 290287 h 793075"/>
                <a:gd name="connsiteX0" fmla="*/ 0 w 793075"/>
                <a:gd name="connsiteY0" fmla="*/ 290287 h 793075"/>
                <a:gd name="connsiteX1" fmla="*/ 502789 w 793075"/>
                <a:gd name="connsiteY1" fmla="*/ 0 h 793075"/>
                <a:gd name="connsiteX2" fmla="*/ 793075 w 793075"/>
                <a:gd name="connsiteY2" fmla="*/ 502791 h 793075"/>
                <a:gd name="connsiteX3" fmla="*/ 290286 w 793075"/>
                <a:gd name="connsiteY3" fmla="*/ 793075 h 793075"/>
                <a:gd name="connsiteX4" fmla="*/ 0 w 793075"/>
                <a:gd name="connsiteY4" fmla="*/ 290287 h 79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3075" h="793075">
                  <a:moveTo>
                    <a:pt x="0" y="290287"/>
                  </a:moveTo>
                  <a:lnTo>
                    <a:pt x="502789" y="0"/>
                  </a:lnTo>
                  <a:lnTo>
                    <a:pt x="793075" y="502791"/>
                  </a:lnTo>
                  <a:lnTo>
                    <a:pt x="290286" y="793075"/>
                  </a:lnTo>
                  <a:lnTo>
                    <a:pt x="0" y="290287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87" name="手繪多邊形: 圖案 386">
              <a:extLst>
                <a:ext uri="{FF2B5EF4-FFF2-40B4-BE49-F238E27FC236}">
                  <a16:creationId xmlns:a16="http://schemas.microsoft.com/office/drawing/2014/main" id="{8086E661-9605-4D6E-889C-EE3F7CDEC292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3463702" y="1906582"/>
              <a:ext cx="580571" cy="580572"/>
            </a:xfrm>
            <a:custGeom>
              <a:avLst/>
              <a:gdLst>
                <a:gd name="connsiteX0" fmla="*/ 580571 w 580571"/>
                <a:gd name="connsiteY0" fmla="*/ 580571 h 580572"/>
                <a:gd name="connsiteX1" fmla="*/ 0 w 580571"/>
                <a:gd name="connsiteY1" fmla="*/ 580572 h 580572"/>
                <a:gd name="connsiteX2" fmla="*/ 0 w 580571"/>
                <a:gd name="connsiteY2" fmla="*/ 0 h 580572"/>
                <a:gd name="connsiteX3" fmla="*/ 580571 w 580571"/>
                <a:gd name="connsiteY3" fmla="*/ 1 h 580572"/>
                <a:gd name="connsiteX4" fmla="*/ 580571 w 580571"/>
                <a:gd name="connsiteY4" fmla="*/ 580571 h 580572"/>
                <a:gd name="connsiteX5" fmla="*/ 580571 w 580571"/>
                <a:gd name="connsiteY5" fmla="*/ 580571 h 580572"/>
                <a:gd name="connsiteX0" fmla="*/ 580571 w 580571"/>
                <a:gd name="connsiteY0" fmla="*/ 580571 h 580572"/>
                <a:gd name="connsiteX1" fmla="*/ 0 w 580571"/>
                <a:gd name="connsiteY1" fmla="*/ 580572 h 580572"/>
                <a:gd name="connsiteX2" fmla="*/ 0 w 580571"/>
                <a:gd name="connsiteY2" fmla="*/ 0 h 580572"/>
                <a:gd name="connsiteX3" fmla="*/ 580571 w 580571"/>
                <a:gd name="connsiteY3" fmla="*/ 1 h 580572"/>
                <a:gd name="connsiteX4" fmla="*/ 580571 w 580571"/>
                <a:gd name="connsiteY4" fmla="*/ 580571 h 580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0571" h="580572">
                  <a:moveTo>
                    <a:pt x="580571" y="580571"/>
                  </a:moveTo>
                  <a:lnTo>
                    <a:pt x="0" y="580572"/>
                  </a:lnTo>
                  <a:lnTo>
                    <a:pt x="0" y="0"/>
                  </a:lnTo>
                  <a:lnTo>
                    <a:pt x="580571" y="1"/>
                  </a:lnTo>
                  <a:lnTo>
                    <a:pt x="580571" y="580571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93" name="手繪多邊形: 圖案 392">
              <a:extLst>
                <a:ext uri="{FF2B5EF4-FFF2-40B4-BE49-F238E27FC236}">
                  <a16:creationId xmlns:a16="http://schemas.microsoft.com/office/drawing/2014/main" id="{163716DF-6469-4BAB-939A-F3FCAF281BDD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1296982" y="1906582"/>
              <a:ext cx="580571" cy="580572"/>
            </a:xfrm>
            <a:custGeom>
              <a:avLst/>
              <a:gdLst>
                <a:gd name="connsiteX0" fmla="*/ 580570 w 580571"/>
                <a:gd name="connsiteY0" fmla="*/ 0 h 580572"/>
                <a:gd name="connsiteX1" fmla="*/ 580571 w 580571"/>
                <a:gd name="connsiteY1" fmla="*/ 580572 h 580572"/>
                <a:gd name="connsiteX2" fmla="*/ 0 w 580571"/>
                <a:gd name="connsiteY2" fmla="*/ 580571 h 580572"/>
                <a:gd name="connsiteX3" fmla="*/ 0 w 580571"/>
                <a:gd name="connsiteY3" fmla="*/ 0 h 580572"/>
                <a:gd name="connsiteX4" fmla="*/ 580570 w 580571"/>
                <a:gd name="connsiteY4" fmla="*/ 0 h 580572"/>
                <a:gd name="connsiteX5" fmla="*/ 580570 w 580571"/>
                <a:gd name="connsiteY5" fmla="*/ 0 h 580572"/>
                <a:gd name="connsiteX0" fmla="*/ 580570 w 580571"/>
                <a:gd name="connsiteY0" fmla="*/ 0 h 580572"/>
                <a:gd name="connsiteX1" fmla="*/ 580571 w 580571"/>
                <a:gd name="connsiteY1" fmla="*/ 580572 h 580572"/>
                <a:gd name="connsiteX2" fmla="*/ 0 w 580571"/>
                <a:gd name="connsiteY2" fmla="*/ 580571 h 580572"/>
                <a:gd name="connsiteX3" fmla="*/ 0 w 580571"/>
                <a:gd name="connsiteY3" fmla="*/ 0 h 580572"/>
                <a:gd name="connsiteX4" fmla="*/ 580570 w 580571"/>
                <a:gd name="connsiteY4" fmla="*/ 0 h 580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0571" h="580572">
                  <a:moveTo>
                    <a:pt x="580570" y="0"/>
                  </a:moveTo>
                  <a:lnTo>
                    <a:pt x="580571" y="580572"/>
                  </a:lnTo>
                  <a:lnTo>
                    <a:pt x="0" y="580571"/>
                  </a:lnTo>
                  <a:lnTo>
                    <a:pt x="0" y="0"/>
                  </a:lnTo>
                  <a:lnTo>
                    <a:pt x="580570" y="0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02" name="手繪多邊形: 圖案 401">
              <a:extLst>
                <a:ext uri="{FF2B5EF4-FFF2-40B4-BE49-F238E27FC236}">
                  <a16:creationId xmlns:a16="http://schemas.microsoft.com/office/drawing/2014/main" id="{E1D81BA2-288C-49BA-B586-F48F3E2CD2E8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794194" y="2487152"/>
              <a:ext cx="793073" cy="793075"/>
            </a:xfrm>
            <a:custGeom>
              <a:avLst/>
              <a:gdLst>
                <a:gd name="connsiteX0" fmla="*/ 502788 w 793073"/>
                <a:gd name="connsiteY0" fmla="*/ 0 h 793075"/>
                <a:gd name="connsiteX1" fmla="*/ 793073 w 793073"/>
                <a:gd name="connsiteY1" fmla="*/ 502789 h 793075"/>
                <a:gd name="connsiteX2" fmla="*/ 290285 w 793073"/>
                <a:gd name="connsiteY2" fmla="*/ 793075 h 793075"/>
                <a:gd name="connsiteX3" fmla="*/ 0 w 793073"/>
                <a:gd name="connsiteY3" fmla="*/ 290284 h 793075"/>
                <a:gd name="connsiteX4" fmla="*/ 502788 w 793073"/>
                <a:gd name="connsiteY4" fmla="*/ 0 h 793075"/>
                <a:gd name="connsiteX5" fmla="*/ 502788 w 793073"/>
                <a:gd name="connsiteY5" fmla="*/ 0 h 793075"/>
                <a:gd name="connsiteX0" fmla="*/ 502788 w 793073"/>
                <a:gd name="connsiteY0" fmla="*/ 0 h 793075"/>
                <a:gd name="connsiteX1" fmla="*/ 793073 w 793073"/>
                <a:gd name="connsiteY1" fmla="*/ 502789 h 793075"/>
                <a:gd name="connsiteX2" fmla="*/ 290285 w 793073"/>
                <a:gd name="connsiteY2" fmla="*/ 793075 h 793075"/>
                <a:gd name="connsiteX3" fmla="*/ 0 w 793073"/>
                <a:gd name="connsiteY3" fmla="*/ 290284 h 793075"/>
                <a:gd name="connsiteX4" fmla="*/ 502788 w 793073"/>
                <a:gd name="connsiteY4" fmla="*/ 0 h 79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3073" h="793075">
                  <a:moveTo>
                    <a:pt x="502788" y="0"/>
                  </a:moveTo>
                  <a:lnTo>
                    <a:pt x="793073" y="502789"/>
                  </a:lnTo>
                  <a:lnTo>
                    <a:pt x="290285" y="793075"/>
                  </a:lnTo>
                  <a:lnTo>
                    <a:pt x="0" y="290284"/>
                  </a:lnTo>
                  <a:lnTo>
                    <a:pt x="502788" y="0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11" name="手繪多邊形: 圖案 410">
              <a:extLst>
                <a:ext uri="{FF2B5EF4-FFF2-40B4-BE49-F238E27FC236}">
                  <a16:creationId xmlns:a16="http://schemas.microsoft.com/office/drawing/2014/main" id="{80600340-1783-4109-AFAB-E36654E7CC0C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794195" y="3280227"/>
              <a:ext cx="793074" cy="793075"/>
            </a:xfrm>
            <a:custGeom>
              <a:avLst/>
              <a:gdLst>
                <a:gd name="connsiteX0" fmla="*/ 290285 w 793074"/>
                <a:gd name="connsiteY0" fmla="*/ 0 h 793075"/>
                <a:gd name="connsiteX1" fmla="*/ 793074 w 793074"/>
                <a:gd name="connsiteY1" fmla="*/ 290285 h 793075"/>
                <a:gd name="connsiteX2" fmla="*/ 502788 w 793074"/>
                <a:gd name="connsiteY2" fmla="*/ 793075 h 793075"/>
                <a:gd name="connsiteX3" fmla="*/ 0 w 793074"/>
                <a:gd name="connsiteY3" fmla="*/ 502788 h 793075"/>
                <a:gd name="connsiteX4" fmla="*/ 290285 w 793074"/>
                <a:gd name="connsiteY4" fmla="*/ 0 h 793075"/>
                <a:gd name="connsiteX5" fmla="*/ 290285 w 793074"/>
                <a:gd name="connsiteY5" fmla="*/ 0 h 793075"/>
                <a:gd name="connsiteX0" fmla="*/ 290285 w 793074"/>
                <a:gd name="connsiteY0" fmla="*/ 0 h 793075"/>
                <a:gd name="connsiteX1" fmla="*/ 793074 w 793074"/>
                <a:gd name="connsiteY1" fmla="*/ 290285 h 793075"/>
                <a:gd name="connsiteX2" fmla="*/ 502788 w 793074"/>
                <a:gd name="connsiteY2" fmla="*/ 793075 h 793075"/>
                <a:gd name="connsiteX3" fmla="*/ 0 w 793074"/>
                <a:gd name="connsiteY3" fmla="*/ 502788 h 793075"/>
                <a:gd name="connsiteX4" fmla="*/ 290285 w 793074"/>
                <a:gd name="connsiteY4" fmla="*/ 0 h 79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3074" h="793075">
                  <a:moveTo>
                    <a:pt x="290285" y="0"/>
                  </a:moveTo>
                  <a:lnTo>
                    <a:pt x="793074" y="290285"/>
                  </a:lnTo>
                  <a:lnTo>
                    <a:pt x="502788" y="793075"/>
                  </a:lnTo>
                  <a:lnTo>
                    <a:pt x="0" y="502788"/>
                  </a:lnTo>
                  <a:lnTo>
                    <a:pt x="290285" y="0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20" name="手繪多邊形: 圖案 419">
              <a:extLst>
                <a:ext uri="{FF2B5EF4-FFF2-40B4-BE49-F238E27FC236}">
                  <a16:creationId xmlns:a16="http://schemas.microsoft.com/office/drawing/2014/main" id="{41471529-B0F7-40BC-8A5B-3C65DAD29FCC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1296983" y="4073302"/>
              <a:ext cx="580570" cy="580570"/>
            </a:xfrm>
            <a:custGeom>
              <a:avLst/>
              <a:gdLst>
                <a:gd name="connsiteX0" fmla="*/ 0 w 580570"/>
                <a:gd name="connsiteY0" fmla="*/ 1 h 580570"/>
                <a:gd name="connsiteX1" fmla="*/ 580570 w 580570"/>
                <a:gd name="connsiteY1" fmla="*/ 0 h 580570"/>
                <a:gd name="connsiteX2" fmla="*/ 580570 w 580570"/>
                <a:gd name="connsiteY2" fmla="*/ 580570 h 580570"/>
                <a:gd name="connsiteX3" fmla="*/ 0 w 580570"/>
                <a:gd name="connsiteY3" fmla="*/ 580570 h 580570"/>
                <a:gd name="connsiteX4" fmla="*/ 0 w 580570"/>
                <a:gd name="connsiteY4" fmla="*/ 1 h 580570"/>
                <a:gd name="connsiteX5" fmla="*/ 0 w 580570"/>
                <a:gd name="connsiteY5" fmla="*/ 1 h 580570"/>
                <a:gd name="connsiteX0" fmla="*/ 0 w 580570"/>
                <a:gd name="connsiteY0" fmla="*/ 1 h 580570"/>
                <a:gd name="connsiteX1" fmla="*/ 580570 w 580570"/>
                <a:gd name="connsiteY1" fmla="*/ 0 h 580570"/>
                <a:gd name="connsiteX2" fmla="*/ 580570 w 580570"/>
                <a:gd name="connsiteY2" fmla="*/ 580570 h 580570"/>
                <a:gd name="connsiteX3" fmla="*/ 0 w 580570"/>
                <a:gd name="connsiteY3" fmla="*/ 580570 h 580570"/>
                <a:gd name="connsiteX4" fmla="*/ 0 w 580570"/>
                <a:gd name="connsiteY4" fmla="*/ 1 h 580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0570" h="580570">
                  <a:moveTo>
                    <a:pt x="0" y="1"/>
                  </a:moveTo>
                  <a:lnTo>
                    <a:pt x="580570" y="0"/>
                  </a:lnTo>
                  <a:lnTo>
                    <a:pt x="580570" y="580570"/>
                  </a:lnTo>
                  <a:lnTo>
                    <a:pt x="0" y="580570"/>
                  </a:lnTo>
                  <a:lnTo>
                    <a:pt x="0" y="1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29" name="手繪多邊形: 圖案 428">
              <a:extLst>
                <a:ext uri="{FF2B5EF4-FFF2-40B4-BE49-F238E27FC236}">
                  <a16:creationId xmlns:a16="http://schemas.microsoft.com/office/drawing/2014/main" id="{37BF56CF-4755-4B1C-94E4-ABD4CE2590F1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1877553" y="4363586"/>
              <a:ext cx="793074" cy="793074"/>
            </a:xfrm>
            <a:custGeom>
              <a:avLst/>
              <a:gdLst>
                <a:gd name="connsiteX0" fmla="*/ 0 w 793074"/>
                <a:gd name="connsiteY0" fmla="*/ 290286 h 793074"/>
                <a:gd name="connsiteX1" fmla="*/ 502788 w 793074"/>
                <a:gd name="connsiteY1" fmla="*/ 0 h 793074"/>
                <a:gd name="connsiteX2" fmla="*/ 793074 w 793074"/>
                <a:gd name="connsiteY2" fmla="*/ 502790 h 793074"/>
                <a:gd name="connsiteX3" fmla="*/ 290285 w 793074"/>
                <a:gd name="connsiteY3" fmla="*/ 793074 h 793074"/>
                <a:gd name="connsiteX4" fmla="*/ 0 w 793074"/>
                <a:gd name="connsiteY4" fmla="*/ 290286 h 793074"/>
                <a:gd name="connsiteX5" fmla="*/ 0 w 793074"/>
                <a:gd name="connsiteY5" fmla="*/ 290286 h 793074"/>
                <a:gd name="connsiteX0" fmla="*/ 0 w 793074"/>
                <a:gd name="connsiteY0" fmla="*/ 290286 h 793074"/>
                <a:gd name="connsiteX1" fmla="*/ 502788 w 793074"/>
                <a:gd name="connsiteY1" fmla="*/ 0 h 793074"/>
                <a:gd name="connsiteX2" fmla="*/ 793074 w 793074"/>
                <a:gd name="connsiteY2" fmla="*/ 502790 h 793074"/>
                <a:gd name="connsiteX3" fmla="*/ 290285 w 793074"/>
                <a:gd name="connsiteY3" fmla="*/ 793074 h 793074"/>
                <a:gd name="connsiteX4" fmla="*/ 0 w 793074"/>
                <a:gd name="connsiteY4" fmla="*/ 290286 h 793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3074" h="793074">
                  <a:moveTo>
                    <a:pt x="0" y="290286"/>
                  </a:moveTo>
                  <a:lnTo>
                    <a:pt x="502788" y="0"/>
                  </a:lnTo>
                  <a:lnTo>
                    <a:pt x="793074" y="502790"/>
                  </a:lnTo>
                  <a:lnTo>
                    <a:pt x="290285" y="793074"/>
                  </a:lnTo>
                  <a:lnTo>
                    <a:pt x="0" y="290286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38" name="手繪多邊形: 圖案 437">
              <a:extLst>
                <a:ext uri="{FF2B5EF4-FFF2-40B4-BE49-F238E27FC236}">
                  <a16:creationId xmlns:a16="http://schemas.microsoft.com/office/drawing/2014/main" id="{95344DF6-2997-43AF-B9E6-01C67AC4F5FC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2670626" y="4363587"/>
              <a:ext cx="793075" cy="793074"/>
            </a:xfrm>
            <a:custGeom>
              <a:avLst/>
              <a:gdLst>
                <a:gd name="connsiteX0" fmla="*/ 0 w 793075"/>
                <a:gd name="connsiteY0" fmla="*/ 502789 h 793074"/>
                <a:gd name="connsiteX1" fmla="*/ 290285 w 793075"/>
                <a:gd name="connsiteY1" fmla="*/ 0 h 793074"/>
                <a:gd name="connsiteX2" fmla="*/ 793075 w 793075"/>
                <a:gd name="connsiteY2" fmla="*/ 290286 h 793074"/>
                <a:gd name="connsiteX3" fmla="*/ 502788 w 793075"/>
                <a:gd name="connsiteY3" fmla="*/ 793074 h 793074"/>
                <a:gd name="connsiteX4" fmla="*/ 0 w 793075"/>
                <a:gd name="connsiteY4" fmla="*/ 502789 h 793074"/>
                <a:gd name="connsiteX5" fmla="*/ 0 w 793075"/>
                <a:gd name="connsiteY5" fmla="*/ 502789 h 793074"/>
                <a:gd name="connsiteX0" fmla="*/ 0 w 793075"/>
                <a:gd name="connsiteY0" fmla="*/ 502789 h 793074"/>
                <a:gd name="connsiteX1" fmla="*/ 290285 w 793075"/>
                <a:gd name="connsiteY1" fmla="*/ 0 h 793074"/>
                <a:gd name="connsiteX2" fmla="*/ 793075 w 793075"/>
                <a:gd name="connsiteY2" fmla="*/ 290286 h 793074"/>
                <a:gd name="connsiteX3" fmla="*/ 502788 w 793075"/>
                <a:gd name="connsiteY3" fmla="*/ 793074 h 793074"/>
                <a:gd name="connsiteX4" fmla="*/ 0 w 793075"/>
                <a:gd name="connsiteY4" fmla="*/ 502789 h 793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3075" h="793074">
                  <a:moveTo>
                    <a:pt x="0" y="502789"/>
                  </a:moveTo>
                  <a:lnTo>
                    <a:pt x="290285" y="0"/>
                  </a:lnTo>
                  <a:lnTo>
                    <a:pt x="793075" y="290286"/>
                  </a:lnTo>
                  <a:lnTo>
                    <a:pt x="502788" y="793074"/>
                  </a:lnTo>
                  <a:lnTo>
                    <a:pt x="0" y="502789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47" name="手繪多邊形: 圖案 446">
              <a:extLst>
                <a:ext uri="{FF2B5EF4-FFF2-40B4-BE49-F238E27FC236}">
                  <a16:creationId xmlns:a16="http://schemas.microsoft.com/office/drawing/2014/main" id="{3F77BB92-401D-4677-9369-8F7075F724DC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3463702" y="4073301"/>
              <a:ext cx="580572" cy="580571"/>
            </a:xfrm>
            <a:custGeom>
              <a:avLst/>
              <a:gdLst>
                <a:gd name="connsiteX0" fmla="*/ 0 w 580572"/>
                <a:gd name="connsiteY0" fmla="*/ 580571 h 580571"/>
                <a:gd name="connsiteX1" fmla="*/ 0 w 580572"/>
                <a:gd name="connsiteY1" fmla="*/ 0 h 580571"/>
                <a:gd name="connsiteX2" fmla="*/ 580572 w 580572"/>
                <a:gd name="connsiteY2" fmla="*/ 1 h 580571"/>
                <a:gd name="connsiteX3" fmla="*/ 580569 w 580572"/>
                <a:gd name="connsiteY3" fmla="*/ 580570 h 580571"/>
                <a:gd name="connsiteX4" fmla="*/ 0 w 580572"/>
                <a:gd name="connsiteY4" fmla="*/ 580571 h 580571"/>
                <a:gd name="connsiteX5" fmla="*/ 0 w 580572"/>
                <a:gd name="connsiteY5" fmla="*/ 580571 h 580571"/>
                <a:gd name="connsiteX0" fmla="*/ 0 w 580572"/>
                <a:gd name="connsiteY0" fmla="*/ 580571 h 580571"/>
                <a:gd name="connsiteX1" fmla="*/ 0 w 580572"/>
                <a:gd name="connsiteY1" fmla="*/ 0 h 580571"/>
                <a:gd name="connsiteX2" fmla="*/ 580572 w 580572"/>
                <a:gd name="connsiteY2" fmla="*/ 1 h 580571"/>
                <a:gd name="connsiteX3" fmla="*/ 580569 w 580572"/>
                <a:gd name="connsiteY3" fmla="*/ 580570 h 580571"/>
                <a:gd name="connsiteX4" fmla="*/ 0 w 580572"/>
                <a:gd name="connsiteY4" fmla="*/ 580571 h 580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0572" h="580571">
                  <a:moveTo>
                    <a:pt x="0" y="580571"/>
                  </a:moveTo>
                  <a:lnTo>
                    <a:pt x="0" y="0"/>
                  </a:lnTo>
                  <a:lnTo>
                    <a:pt x="580572" y="1"/>
                  </a:lnTo>
                  <a:lnTo>
                    <a:pt x="580569" y="580570"/>
                  </a:lnTo>
                  <a:lnTo>
                    <a:pt x="0" y="580571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1985563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A5FAAC99-057B-46D5-99C3-2CED777A45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面積優先</a:t>
            </a:r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17CD1526-DC14-4FE2-B3CD-0E194BF508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D10FC57-D512-4F3E-9A81-7E7A5CBB3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22</a:t>
            </a:fld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235658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94F933A7-73ED-4C8D-8B99-66A480E58D35}"/>
              </a:ext>
            </a:extLst>
          </p:cNvPr>
          <p:cNvCxnSpPr/>
          <p:nvPr/>
        </p:nvCxnSpPr>
        <p:spPr>
          <a:xfrm>
            <a:off x="2670627" y="3280229"/>
            <a:ext cx="58057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C4A6573A-DBA2-482A-8795-B5FDF74D3A0A}"/>
              </a:ext>
            </a:extLst>
          </p:cNvPr>
          <p:cNvCxnSpPr/>
          <p:nvPr/>
        </p:nvCxnSpPr>
        <p:spPr>
          <a:xfrm flipV="1">
            <a:off x="2670627" y="2989943"/>
            <a:ext cx="502790" cy="29028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6976DF1D-48B9-40AC-97FF-DA4FFEF5BD60}"/>
              </a:ext>
            </a:extLst>
          </p:cNvPr>
          <p:cNvCxnSpPr>
            <a:cxnSpLocks/>
          </p:cNvCxnSpPr>
          <p:nvPr/>
        </p:nvCxnSpPr>
        <p:spPr>
          <a:xfrm flipV="1">
            <a:off x="2670627" y="2777439"/>
            <a:ext cx="290286" cy="50279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6E892F12-9582-4F9B-ABAD-BD11363383A2}"/>
              </a:ext>
            </a:extLst>
          </p:cNvPr>
          <p:cNvCxnSpPr/>
          <p:nvPr/>
        </p:nvCxnSpPr>
        <p:spPr>
          <a:xfrm flipV="1">
            <a:off x="2670627" y="2699657"/>
            <a:ext cx="0" cy="58057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94A4FCE9-539E-4F0F-B3E8-331B47EEFCBB}"/>
              </a:ext>
            </a:extLst>
          </p:cNvPr>
          <p:cNvCxnSpPr>
            <a:cxnSpLocks/>
          </p:cNvCxnSpPr>
          <p:nvPr/>
        </p:nvCxnSpPr>
        <p:spPr>
          <a:xfrm flipH="1" flipV="1">
            <a:off x="2380342" y="2777439"/>
            <a:ext cx="290285" cy="50279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F191BA91-E786-4A58-9EC0-3FF83ABE0693}"/>
              </a:ext>
            </a:extLst>
          </p:cNvPr>
          <p:cNvCxnSpPr/>
          <p:nvPr/>
        </p:nvCxnSpPr>
        <p:spPr>
          <a:xfrm flipH="1" flipV="1">
            <a:off x="2167838" y="2989943"/>
            <a:ext cx="502789" cy="29028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0194E2D6-10BE-4CF0-87BC-B64B4C99A625}"/>
              </a:ext>
            </a:extLst>
          </p:cNvPr>
          <p:cNvCxnSpPr/>
          <p:nvPr/>
        </p:nvCxnSpPr>
        <p:spPr>
          <a:xfrm flipH="1">
            <a:off x="2090056" y="3280229"/>
            <a:ext cx="58057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F1B6DC30-966E-4D2F-BF79-CFD83424373B}"/>
              </a:ext>
            </a:extLst>
          </p:cNvPr>
          <p:cNvCxnSpPr/>
          <p:nvPr/>
        </p:nvCxnSpPr>
        <p:spPr>
          <a:xfrm flipH="1">
            <a:off x="2167838" y="3280229"/>
            <a:ext cx="502789" cy="29028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6DDC13D6-194C-4B4A-B253-1617F1C46EF0}"/>
              </a:ext>
            </a:extLst>
          </p:cNvPr>
          <p:cNvCxnSpPr>
            <a:cxnSpLocks/>
          </p:cNvCxnSpPr>
          <p:nvPr/>
        </p:nvCxnSpPr>
        <p:spPr>
          <a:xfrm flipH="1">
            <a:off x="2380342" y="3280229"/>
            <a:ext cx="290285" cy="50278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02EDD75D-3418-479F-B811-B55728444DCD}"/>
              </a:ext>
            </a:extLst>
          </p:cNvPr>
          <p:cNvCxnSpPr/>
          <p:nvPr/>
        </p:nvCxnSpPr>
        <p:spPr>
          <a:xfrm flipH="1">
            <a:off x="2670627" y="3280229"/>
            <a:ext cx="0" cy="58057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5C6D31D4-0583-48E9-B4E0-6B15FE6D3A41}"/>
              </a:ext>
            </a:extLst>
          </p:cNvPr>
          <p:cNvCxnSpPr>
            <a:cxnSpLocks/>
          </p:cNvCxnSpPr>
          <p:nvPr/>
        </p:nvCxnSpPr>
        <p:spPr>
          <a:xfrm>
            <a:off x="2670627" y="3280229"/>
            <a:ext cx="290286" cy="50278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E17D532F-88FD-47A4-846D-8229E1D4443E}"/>
              </a:ext>
            </a:extLst>
          </p:cNvPr>
          <p:cNvCxnSpPr/>
          <p:nvPr/>
        </p:nvCxnSpPr>
        <p:spPr>
          <a:xfrm>
            <a:off x="2670627" y="3280229"/>
            <a:ext cx="502790" cy="29028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標題 188">
            <a:extLst>
              <a:ext uri="{FF2B5EF4-FFF2-40B4-BE49-F238E27FC236}">
                <a16:creationId xmlns:a16="http://schemas.microsoft.com/office/drawing/2014/main" id="{3884C811-F7BA-496D-BC5D-96AE88A75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26C40BA8-D66F-42E1-885B-DD4573590202}"/>
              </a:ext>
            </a:extLst>
          </p:cNvPr>
          <p:cNvGrpSpPr/>
          <p:nvPr/>
        </p:nvGrpSpPr>
        <p:grpSpPr>
          <a:xfrm>
            <a:off x="2090056" y="1113507"/>
            <a:ext cx="1161143" cy="1586150"/>
            <a:chOff x="2090056" y="1113507"/>
            <a:chExt cx="1161143" cy="1586150"/>
          </a:xfrm>
        </p:grpSpPr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1936EB2B-54F4-4D40-8E89-7419727B4E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80342" y="1694078"/>
              <a:ext cx="290285" cy="50279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D7959762-B988-4B4D-A180-F3F9AA8C611F}"/>
                </a:ext>
              </a:extLst>
            </p:cNvPr>
            <p:cNvCxnSpPr>
              <a:cxnSpLocks/>
            </p:cNvCxnSpPr>
            <p:nvPr/>
          </p:nvCxnSpPr>
          <p:spPr>
            <a:xfrm>
              <a:off x="2670627" y="1694078"/>
              <a:ext cx="290286" cy="50279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id="{F54DFEBA-537C-4457-9045-3E92165F26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70627" y="2196868"/>
              <a:ext cx="290286" cy="50278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>
              <a:extLst>
                <a:ext uri="{FF2B5EF4-FFF2-40B4-BE49-F238E27FC236}">
                  <a16:creationId xmlns:a16="http://schemas.microsoft.com/office/drawing/2014/main" id="{B81716CC-8C30-4065-B929-414E5970D8F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80342" y="2196868"/>
              <a:ext cx="290285" cy="50278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9D372311-5250-4A19-A4A4-8ED9E8DB31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67838" y="1113507"/>
              <a:ext cx="502789" cy="290286"/>
            </a:xfrm>
            <a:prstGeom prst="line">
              <a:avLst/>
            </a:prstGeom>
            <a:ln w="38100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>
              <a:extLst>
                <a:ext uri="{FF2B5EF4-FFF2-40B4-BE49-F238E27FC236}">
                  <a16:creationId xmlns:a16="http://schemas.microsoft.com/office/drawing/2014/main" id="{43FA4AAC-27D5-48E4-BD37-83E91723FF2F}"/>
                </a:ext>
              </a:extLst>
            </p:cNvPr>
            <p:cNvCxnSpPr>
              <a:cxnSpLocks/>
            </p:cNvCxnSpPr>
            <p:nvPr/>
          </p:nvCxnSpPr>
          <p:spPr>
            <a:xfrm>
              <a:off x="2670627" y="1113507"/>
              <a:ext cx="502790" cy="290286"/>
            </a:xfrm>
            <a:prstGeom prst="line">
              <a:avLst/>
            </a:prstGeom>
            <a:ln w="38100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>
              <a:extLst>
                <a:ext uri="{FF2B5EF4-FFF2-40B4-BE49-F238E27FC236}">
                  <a16:creationId xmlns:a16="http://schemas.microsoft.com/office/drawing/2014/main" id="{48DF9337-87B8-417B-ADEF-FF26DB3642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70627" y="1403793"/>
              <a:ext cx="502790" cy="290285"/>
            </a:xfrm>
            <a:prstGeom prst="line">
              <a:avLst/>
            </a:prstGeom>
            <a:ln w="38100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>
              <a:extLst>
                <a:ext uri="{FF2B5EF4-FFF2-40B4-BE49-F238E27FC236}">
                  <a16:creationId xmlns:a16="http://schemas.microsoft.com/office/drawing/2014/main" id="{98BFF299-F25E-41F9-BE07-1A11E1103BD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67838" y="1403793"/>
              <a:ext cx="502789" cy="290285"/>
            </a:xfrm>
            <a:prstGeom prst="line">
              <a:avLst/>
            </a:prstGeom>
            <a:ln w="38100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>
              <a:extLst>
                <a:ext uri="{FF2B5EF4-FFF2-40B4-BE49-F238E27FC236}">
                  <a16:creationId xmlns:a16="http://schemas.microsoft.com/office/drawing/2014/main" id="{781492F4-8645-4543-9579-49EF576BD1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70627" y="1113507"/>
              <a:ext cx="58057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>
              <a:extLst>
                <a:ext uri="{FF2B5EF4-FFF2-40B4-BE49-F238E27FC236}">
                  <a16:creationId xmlns:a16="http://schemas.microsoft.com/office/drawing/2014/main" id="{A1AEA288-A508-44F6-B41F-2D30B2197AE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90056" y="1113507"/>
              <a:ext cx="58057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D07AE550-E655-442F-8C80-089775DE4A37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3797397" y="6322377"/>
            <a:ext cx="2298603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US" altLang="zh-TW">
                <a:solidFill>
                  <a:srgbClr val="000000"/>
                </a:solidFill>
                <a:ea typeface="微軟正黑體" panose="020B0604030504040204" pitchFamily="34" charset="-120"/>
              </a:rPr>
              <a:t>8.</a:t>
            </a:r>
            <a:r>
              <a:rPr lang="zh-TW" altLang="en-US">
                <a:solidFill>
                  <a:srgbClr val="000000"/>
                </a:solidFill>
                <a:ea typeface="微軟正黑體" panose="020B0604030504040204" pitchFamily="34" charset="-120"/>
              </a:rPr>
              <a:t>複製   </a:t>
            </a:r>
            <a:r>
              <a:rPr lang="en-US" altLang="zh-TW">
                <a:solidFill>
                  <a:srgbClr val="000000"/>
                </a:solidFill>
                <a:ea typeface="微軟正黑體" panose="020B0604030504040204" pitchFamily="34" charset="-120"/>
              </a:rPr>
              <a:t>&gt; 6.</a:t>
            </a:r>
            <a:r>
              <a:rPr lang="zh-TW" altLang="en-US">
                <a:solidFill>
                  <a:srgbClr val="000000"/>
                </a:solidFill>
                <a:ea typeface="微軟正黑體" panose="020B0604030504040204" pitchFamily="34" charset="-120"/>
              </a:rPr>
              <a:t>定線複製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850661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94F933A7-73ED-4C8D-8B99-66A480E58D35}"/>
              </a:ext>
            </a:extLst>
          </p:cNvPr>
          <p:cNvCxnSpPr/>
          <p:nvPr/>
        </p:nvCxnSpPr>
        <p:spPr>
          <a:xfrm>
            <a:off x="2670627" y="3280229"/>
            <a:ext cx="58057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C4A6573A-DBA2-482A-8795-B5FDF74D3A0A}"/>
              </a:ext>
            </a:extLst>
          </p:cNvPr>
          <p:cNvCxnSpPr/>
          <p:nvPr/>
        </p:nvCxnSpPr>
        <p:spPr>
          <a:xfrm flipV="1">
            <a:off x="2670627" y="2989943"/>
            <a:ext cx="502790" cy="29028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6976DF1D-48B9-40AC-97FF-DA4FFEF5BD60}"/>
              </a:ext>
            </a:extLst>
          </p:cNvPr>
          <p:cNvCxnSpPr>
            <a:cxnSpLocks/>
          </p:cNvCxnSpPr>
          <p:nvPr/>
        </p:nvCxnSpPr>
        <p:spPr>
          <a:xfrm flipV="1">
            <a:off x="2670627" y="2777439"/>
            <a:ext cx="290286" cy="50279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6E892F12-9582-4F9B-ABAD-BD11363383A2}"/>
              </a:ext>
            </a:extLst>
          </p:cNvPr>
          <p:cNvCxnSpPr/>
          <p:nvPr/>
        </p:nvCxnSpPr>
        <p:spPr>
          <a:xfrm flipV="1">
            <a:off x="2670627" y="2699657"/>
            <a:ext cx="0" cy="58057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94A4FCE9-539E-4F0F-B3E8-331B47EEFCBB}"/>
              </a:ext>
            </a:extLst>
          </p:cNvPr>
          <p:cNvCxnSpPr>
            <a:cxnSpLocks/>
          </p:cNvCxnSpPr>
          <p:nvPr/>
        </p:nvCxnSpPr>
        <p:spPr>
          <a:xfrm flipH="1" flipV="1">
            <a:off x="2380342" y="2777439"/>
            <a:ext cx="290285" cy="50279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F191BA91-E786-4A58-9EC0-3FF83ABE0693}"/>
              </a:ext>
            </a:extLst>
          </p:cNvPr>
          <p:cNvCxnSpPr/>
          <p:nvPr/>
        </p:nvCxnSpPr>
        <p:spPr>
          <a:xfrm flipH="1" flipV="1">
            <a:off x="2167838" y="2989943"/>
            <a:ext cx="502789" cy="29028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0194E2D6-10BE-4CF0-87BC-B64B4C99A625}"/>
              </a:ext>
            </a:extLst>
          </p:cNvPr>
          <p:cNvCxnSpPr/>
          <p:nvPr/>
        </p:nvCxnSpPr>
        <p:spPr>
          <a:xfrm flipH="1">
            <a:off x="2090056" y="3280229"/>
            <a:ext cx="58057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F1B6DC30-966E-4D2F-BF79-CFD83424373B}"/>
              </a:ext>
            </a:extLst>
          </p:cNvPr>
          <p:cNvCxnSpPr/>
          <p:nvPr/>
        </p:nvCxnSpPr>
        <p:spPr>
          <a:xfrm flipH="1">
            <a:off x="2167838" y="3280229"/>
            <a:ext cx="502789" cy="29028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6DDC13D6-194C-4B4A-B253-1617F1C46EF0}"/>
              </a:ext>
            </a:extLst>
          </p:cNvPr>
          <p:cNvCxnSpPr>
            <a:cxnSpLocks/>
          </p:cNvCxnSpPr>
          <p:nvPr/>
        </p:nvCxnSpPr>
        <p:spPr>
          <a:xfrm flipH="1">
            <a:off x="2380342" y="3280229"/>
            <a:ext cx="290285" cy="50278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02EDD75D-3418-479F-B811-B55728444DCD}"/>
              </a:ext>
            </a:extLst>
          </p:cNvPr>
          <p:cNvCxnSpPr/>
          <p:nvPr/>
        </p:nvCxnSpPr>
        <p:spPr>
          <a:xfrm flipH="1">
            <a:off x="2670627" y="3280229"/>
            <a:ext cx="0" cy="58057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5C6D31D4-0583-48E9-B4E0-6B15FE6D3A41}"/>
              </a:ext>
            </a:extLst>
          </p:cNvPr>
          <p:cNvCxnSpPr>
            <a:cxnSpLocks/>
          </p:cNvCxnSpPr>
          <p:nvPr/>
        </p:nvCxnSpPr>
        <p:spPr>
          <a:xfrm>
            <a:off x="2670627" y="3280229"/>
            <a:ext cx="290286" cy="50278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E17D532F-88FD-47A4-846D-8229E1D4443E}"/>
              </a:ext>
            </a:extLst>
          </p:cNvPr>
          <p:cNvCxnSpPr/>
          <p:nvPr/>
        </p:nvCxnSpPr>
        <p:spPr>
          <a:xfrm>
            <a:off x="2670627" y="3280229"/>
            <a:ext cx="502790" cy="29028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標題 188">
            <a:extLst>
              <a:ext uri="{FF2B5EF4-FFF2-40B4-BE49-F238E27FC236}">
                <a16:creationId xmlns:a16="http://schemas.microsoft.com/office/drawing/2014/main" id="{3884C811-F7BA-496D-BC5D-96AE88A75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26C40BA8-D66F-42E1-885B-DD4573590202}"/>
              </a:ext>
            </a:extLst>
          </p:cNvPr>
          <p:cNvGrpSpPr/>
          <p:nvPr/>
        </p:nvGrpSpPr>
        <p:grpSpPr>
          <a:xfrm>
            <a:off x="2090056" y="1113507"/>
            <a:ext cx="1161143" cy="1586150"/>
            <a:chOff x="2090056" y="1113507"/>
            <a:chExt cx="1161143" cy="1586150"/>
          </a:xfrm>
        </p:grpSpPr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1936EB2B-54F4-4D40-8E89-7419727B4E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80342" y="1694078"/>
              <a:ext cx="290285" cy="50279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D7959762-B988-4B4D-A180-F3F9AA8C611F}"/>
                </a:ext>
              </a:extLst>
            </p:cNvPr>
            <p:cNvCxnSpPr>
              <a:cxnSpLocks/>
            </p:cNvCxnSpPr>
            <p:nvPr/>
          </p:nvCxnSpPr>
          <p:spPr>
            <a:xfrm>
              <a:off x="2670627" y="1694078"/>
              <a:ext cx="290286" cy="50279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id="{F54DFEBA-537C-4457-9045-3E92165F26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70627" y="2196868"/>
              <a:ext cx="290286" cy="50278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>
              <a:extLst>
                <a:ext uri="{FF2B5EF4-FFF2-40B4-BE49-F238E27FC236}">
                  <a16:creationId xmlns:a16="http://schemas.microsoft.com/office/drawing/2014/main" id="{B81716CC-8C30-4065-B929-414E5970D8F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80342" y="2196868"/>
              <a:ext cx="290285" cy="50278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9D372311-5250-4A19-A4A4-8ED9E8DB31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67838" y="1113507"/>
              <a:ext cx="502789" cy="290286"/>
            </a:xfrm>
            <a:prstGeom prst="line">
              <a:avLst/>
            </a:prstGeom>
            <a:ln w="38100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>
              <a:extLst>
                <a:ext uri="{FF2B5EF4-FFF2-40B4-BE49-F238E27FC236}">
                  <a16:creationId xmlns:a16="http://schemas.microsoft.com/office/drawing/2014/main" id="{43FA4AAC-27D5-48E4-BD37-83E91723FF2F}"/>
                </a:ext>
              </a:extLst>
            </p:cNvPr>
            <p:cNvCxnSpPr>
              <a:cxnSpLocks/>
            </p:cNvCxnSpPr>
            <p:nvPr/>
          </p:nvCxnSpPr>
          <p:spPr>
            <a:xfrm>
              <a:off x="2670627" y="1113507"/>
              <a:ext cx="502790" cy="290286"/>
            </a:xfrm>
            <a:prstGeom prst="line">
              <a:avLst/>
            </a:prstGeom>
            <a:ln w="38100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>
              <a:extLst>
                <a:ext uri="{FF2B5EF4-FFF2-40B4-BE49-F238E27FC236}">
                  <a16:creationId xmlns:a16="http://schemas.microsoft.com/office/drawing/2014/main" id="{48DF9337-87B8-417B-ADEF-FF26DB3642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70627" y="1403793"/>
              <a:ext cx="502790" cy="290285"/>
            </a:xfrm>
            <a:prstGeom prst="line">
              <a:avLst/>
            </a:prstGeom>
            <a:ln w="38100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>
              <a:extLst>
                <a:ext uri="{FF2B5EF4-FFF2-40B4-BE49-F238E27FC236}">
                  <a16:creationId xmlns:a16="http://schemas.microsoft.com/office/drawing/2014/main" id="{98BFF299-F25E-41F9-BE07-1A11E1103BD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67838" y="1403793"/>
              <a:ext cx="502789" cy="290285"/>
            </a:xfrm>
            <a:prstGeom prst="line">
              <a:avLst/>
            </a:prstGeom>
            <a:ln w="38100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>
              <a:extLst>
                <a:ext uri="{FF2B5EF4-FFF2-40B4-BE49-F238E27FC236}">
                  <a16:creationId xmlns:a16="http://schemas.microsoft.com/office/drawing/2014/main" id="{781492F4-8645-4543-9579-49EF576BD1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70627" y="1113507"/>
              <a:ext cx="58057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>
              <a:extLst>
                <a:ext uri="{FF2B5EF4-FFF2-40B4-BE49-F238E27FC236}">
                  <a16:creationId xmlns:a16="http://schemas.microsoft.com/office/drawing/2014/main" id="{A1AEA288-A508-44F6-B41F-2D30B2197AE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90056" y="1113507"/>
              <a:ext cx="58057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D07AE550-E655-442F-8C80-089775DE4A37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3797397" y="6322377"/>
            <a:ext cx="2298603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US" altLang="zh-TW">
                <a:solidFill>
                  <a:srgbClr val="000000"/>
                </a:solidFill>
                <a:ea typeface="微軟正黑體" panose="020B0604030504040204" pitchFamily="34" charset="-120"/>
              </a:rPr>
              <a:t>8.</a:t>
            </a:r>
            <a:r>
              <a:rPr lang="zh-TW" altLang="en-US">
                <a:solidFill>
                  <a:srgbClr val="000000"/>
                </a:solidFill>
                <a:ea typeface="微軟正黑體" panose="020B0604030504040204" pitchFamily="34" charset="-120"/>
              </a:rPr>
              <a:t>複製   </a:t>
            </a:r>
            <a:r>
              <a:rPr lang="en-US" altLang="zh-TW">
                <a:solidFill>
                  <a:srgbClr val="000000"/>
                </a:solidFill>
                <a:ea typeface="微軟正黑體" panose="020B0604030504040204" pitchFamily="34" charset="-120"/>
              </a:rPr>
              <a:t>&gt; 6.</a:t>
            </a:r>
            <a:r>
              <a:rPr lang="zh-TW" altLang="en-US">
                <a:solidFill>
                  <a:srgbClr val="000000"/>
                </a:solidFill>
                <a:ea typeface="微軟正黑體" panose="020B0604030504040204" pitchFamily="34" charset="-120"/>
              </a:rPr>
              <a:t>定線複製</a:t>
            </a:r>
          </a:p>
        </p:txBody>
      </p: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ABFC71B0-AF91-4B3C-BD19-D47352B1C278}"/>
              </a:ext>
            </a:extLst>
          </p:cNvPr>
          <p:cNvCxnSpPr/>
          <p:nvPr/>
        </p:nvCxnSpPr>
        <p:spPr>
          <a:xfrm flipV="1">
            <a:off x="2307770" y="2177143"/>
            <a:ext cx="0" cy="58057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7623357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94F933A7-73ED-4C8D-8B99-66A480E58D35}"/>
              </a:ext>
            </a:extLst>
          </p:cNvPr>
          <p:cNvCxnSpPr/>
          <p:nvPr/>
        </p:nvCxnSpPr>
        <p:spPr>
          <a:xfrm>
            <a:off x="2670627" y="3280229"/>
            <a:ext cx="58057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C4A6573A-DBA2-482A-8795-B5FDF74D3A0A}"/>
              </a:ext>
            </a:extLst>
          </p:cNvPr>
          <p:cNvCxnSpPr/>
          <p:nvPr/>
        </p:nvCxnSpPr>
        <p:spPr>
          <a:xfrm flipV="1">
            <a:off x="2670627" y="2989943"/>
            <a:ext cx="502790" cy="29028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6976DF1D-48B9-40AC-97FF-DA4FFEF5BD60}"/>
              </a:ext>
            </a:extLst>
          </p:cNvPr>
          <p:cNvCxnSpPr>
            <a:cxnSpLocks/>
          </p:cNvCxnSpPr>
          <p:nvPr/>
        </p:nvCxnSpPr>
        <p:spPr>
          <a:xfrm flipV="1">
            <a:off x="2670627" y="2777439"/>
            <a:ext cx="290286" cy="50279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6E892F12-9582-4F9B-ABAD-BD11363383A2}"/>
              </a:ext>
            </a:extLst>
          </p:cNvPr>
          <p:cNvCxnSpPr/>
          <p:nvPr/>
        </p:nvCxnSpPr>
        <p:spPr>
          <a:xfrm flipV="1">
            <a:off x="2670627" y="2699657"/>
            <a:ext cx="0" cy="58057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94A4FCE9-539E-4F0F-B3E8-331B47EEFCBB}"/>
              </a:ext>
            </a:extLst>
          </p:cNvPr>
          <p:cNvCxnSpPr>
            <a:cxnSpLocks/>
          </p:cNvCxnSpPr>
          <p:nvPr/>
        </p:nvCxnSpPr>
        <p:spPr>
          <a:xfrm flipH="1" flipV="1">
            <a:off x="2380342" y="2777439"/>
            <a:ext cx="290285" cy="50279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F191BA91-E786-4A58-9EC0-3FF83ABE0693}"/>
              </a:ext>
            </a:extLst>
          </p:cNvPr>
          <p:cNvCxnSpPr/>
          <p:nvPr/>
        </p:nvCxnSpPr>
        <p:spPr>
          <a:xfrm flipH="1" flipV="1">
            <a:off x="2167838" y="2989943"/>
            <a:ext cx="502789" cy="29028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0194E2D6-10BE-4CF0-87BC-B64B4C99A625}"/>
              </a:ext>
            </a:extLst>
          </p:cNvPr>
          <p:cNvCxnSpPr/>
          <p:nvPr/>
        </p:nvCxnSpPr>
        <p:spPr>
          <a:xfrm flipH="1">
            <a:off x="2090056" y="3280229"/>
            <a:ext cx="58057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F1B6DC30-966E-4D2F-BF79-CFD83424373B}"/>
              </a:ext>
            </a:extLst>
          </p:cNvPr>
          <p:cNvCxnSpPr/>
          <p:nvPr/>
        </p:nvCxnSpPr>
        <p:spPr>
          <a:xfrm flipH="1">
            <a:off x="2167838" y="3280229"/>
            <a:ext cx="502789" cy="29028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6DDC13D6-194C-4B4A-B253-1617F1C46EF0}"/>
              </a:ext>
            </a:extLst>
          </p:cNvPr>
          <p:cNvCxnSpPr>
            <a:cxnSpLocks/>
          </p:cNvCxnSpPr>
          <p:nvPr/>
        </p:nvCxnSpPr>
        <p:spPr>
          <a:xfrm flipH="1">
            <a:off x="2380342" y="3280229"/>
            <a:ext cx="290285" cy="50278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02EDD75D-3418-479F-B811-B55728444DCD}"/>
              </a:ext>
            </a:extLst>
          </p:cNvPr>
          <p:cNvCxnSpPr/>
          <p:nvPr/>
        </p:nvCxnSpPr>
        <p:spPr>
          <a:xfrm flipH="1">
            <a:off x="2670627" y="3280229"/>
            <a:ext cx="0" cy="58057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5C6D31D4-0583-48E9-B4E0-6B15FE6D3A41}"/>
              </a:ext>
            </a:extLst>
          </p:cNvPr>
          <p:cNvCxnSpPr>
            <a:cxnSpLocks/>
          </p:cNvCxnSpPr>
          <p:nvPr/>
        </p:nvCxnSpPr>
        <p:spPr>
          <a:xfrm>
            <a:off x="2670627" y="3280229"/>
            <a:ext cx="290286" cy="50278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E17D532F-88FD-47A4-846D-8229E1D4443E}"/>
              </a:ext>
            </a:extLst>
          </p:cNvPr>
          <p:cNvCxnSpPr/>
          <p:nvPr/>
        </p:nvCxnSpPr>
        <p:spPr>
          <a:xfrm>
            <a:off x="2670627" y="3280229"/>
            <a:ext cx="502790" cy="29028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標題 188">
            <a:extLst>
              <a:ext uri="{FF2B5EF4-FFF2-40B4-BE49-F238E27FC236}">
                <a16:creationId xmlns:a16="http://schemas.microsoft.com/office/drawing/2014/main" id="{3884C811-F7BA-496D-BC5D-96AE88A75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1936EB2B-54F4-4D40-8E89-7419727B4E13}"/>
              </a:ext>
            </a:extLst>
          </p:cNvPr>
          <p:cNvCxnSpPr>
            <a:cxnSpLocks/>
          </p:cNvCxnSpPr>
          <p:nvPr/>
        </p:nvCxnSpPr>
        <p:spPr>
          <a:xfrm flipH="1">
            <a:off x="2380342" y="1694078"/>
            <a:ext cx="290285" cy="50279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D7959762-B988-4B4D-A180-F3F9AA8C611F}"/>
              </a:ext>
            </a:extLst>
          </p:cNvPr>
          <p:cNvCxnSpPr>
            <a:cxnSpLocks/>
          </p:cNvCxnSpPr>
          <p:nvPr/>
        </p:nvCxnSpPr>
        <p:spPr>
          <a:xfrm>
            <a:off x="2670627" y="1694078"/>
            <a:ext cx="290286" cy="50279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F54DFEBA-537C-4457-9045-3E92165F26A8}"/>
              </a:ext>
            </a:extLst>
          </p:cNvPr>
          <p:cNvCxnSpPr>
            <a:cxnSpLocks/>
          </p:cNvCxnSpPr>
          <p:nvPr/>
        </p:nvCxnSpPr>
        <p:spPr>
          <a:xfrm flipV="1">
            <a:off x="2670627" y="2196868"/>
            <a:ext cx="290286" cy="50278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B81716CC-8C30-4065-B929-414E5970D8F0}"/>
              </a:ext>
            </a:extLst>
          </p:cNvPr>
          <p:cNvCxnSpPr>
            <a:cxnSpLocks/>
          </p:cNvCxnSpPr>
          <p:nvPr/>
        </p:nvCxnSpPr>
        <p:spPr>
          <a:xfrm flipH="1" flipV="1">
            <a:off x="2380342" y="2196868"/>
            <a:ext cx="290285" cy="50278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9D372311-5250-4A19-A4A4-8ED9E8DB3128}"/>
              </a:ext>
            </a:extLst>
          </p:cNvPr>
          <p:cNvCxnSpPr>
            <a:cxnSpLocks/>
          </p:cNvCxnSpPr>
          <p:nvPr/>
        </p:nvCxnSpPr>
        <p:spPr>
          <a:xfrm flipH="1">
            <a:off x="2167838" y="1113507"/>
            <a:ext cx="502789" cy="290286"/>
          </a:xfrm>
          <a:prstGeom prst="line">
            <a:avLst/>
          </a:prstGeom>
          <a:ln w="3810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43FA4AAC-27D5-48E4-BD37-83E91723FF2F}"/>
              </a:ext>
            </a:extLst>
          </p:cNvPr>
          <p:cNvCxnSpPr>
            <a:cxnSpLocks/>
          </p:cNvCxnSpPr>
          <p:nvPr/>
        </p:nvCxnSpPr>
        <p:spPr>
          <a:xfrm>
            <a:off x="2670627" y="1113507"/>
            <a:ext cx="502790" cy="290286"/>
          </a:xfrm>
          <a:prstGeom prst="line">
            <a:avLst/>
          </a:prstGeom>
          <a:ln w="3810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48DF9337-87B8-417B-ADEF-FF26DB3642CF}"/>
              </a:ext>
            </a:extLst>
          </p:cNvPr>
          <p:cNvCxnSpPr>
            <a:cxnSpLocks/>
          </p:cNvCxnSpPr>
          <p:nvPr/>
        </p:nvCxnSpPr>
        <p:spPr>
          <a:xfrm flipV="1">
            <a:off x="2670627" y="1403793"/>
            <a:ext cx="502790" cy="290285"/>
          </a:xfrm>
          <a:prstGeom prst="line">
            <a:avLst/>
          </a:prstGeom>
          <a:ln w="3810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98BFF299-F25E-41F9-BE07-1A11E1103BD9}"/>
              </a:ext>
            </a:extLst>
          </p:cNvPr>
          <p:cNvCxnSpPr>
            <a:cxnSpLocks/>
          </p:cNvCxnSpPr>
          <p:nvPr/>
        </p:nvCxnSpPr>
        <p:spPr>
          <a:xfrm flipH="1" flipV="1">
            <a:off x="2167838" y="1403793"/>
            <a:ext cx="502789" cy="290285"/>
          </a:xfrm>
          <a:prstGeom prst="line">
            <a:avLst/>
          </a:prstGeom>
          <a:ln w="3810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781492F4-8645-4543-9579-49EF576BD1F0}"/>
              </a:ext>
            </a:extLst>
          </p:cNvPr>
          <p:cNvCxnSpPr>
            <a:cxnSpLocks/>
          </p:cNvCxnSpPr>
          <p:nvPr/>
        </p:nvCxnSpPr>
        <p:spPr>
          <a:xfrm flipV="1">
            <a:off x="2670627" y="1113507"/>
            <a:ext cx="58057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A1AEA288-A508-44F6-B41F-2D30B2197AE4}"/>
              </a:ext>
            </a:extLst>
          </p:cNvPr>
          <p:cNvCxnSpPr>
            <a:cxnSpLocks/>
          </p:cNvCxnSpPr>
          <p:nvPr/>
        </p:nvCxnSpPr>
        <p:spPr>
          <a:xfrm flipH="1" flipV="1">
            <a:off x="2090056" y="1113507"/>
            <a:ext cx="58057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D07AE550-E655-442F-8C80-089775DE4A37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3797397" y="6322377"/>
            <a:ext cx="2298603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US" altLang="zh-TW">
                <a:solidFill>
                  <a:srgbClr val="000000"/>
                </a:solidFill>
                <a:ea typeface="微軟正黑體" panose="020B0604030504040204" pitchFamily="34" charset="-120"/>
              </a:rPr>
              <a:t>8.</a:t>
            </a:r>
            <a:r>
              <a:rPr lang="zh-TW" altLang="en-US">
                <a:solidFill>
                  <a:srgbClr val="000000"/>
                </a:solidFill>
                <a:ea typeface="微軟正黑體" panose="020B0604030504040204" pitchFamily="34" charset="-120"/>
              </a:rPr>
              <a:t>複製   </a:t>
            </a:r>
            <a:r>
              <a:rPr lang="en-US" altLang="zh-TW">
                <a:solidFill>
                  <a:srgbClr val="000000"/>
                </a:solidFill>
                <a:ea typeface="微軟正黑體" panose="020B0604030504040204" pitchFamily="34" charset="-120"/>
              </a:rPr>
              <a:t>&gt; 6.</a:t>
            </a:r>
            <a:r>
              <a:rPr lang="zh-TW" altLang="en-US">
                <a:solidFill>
                  <a:srgbClr val="000000"/>
                </a:solidFill>
                <a:ea typeface="微軟正黑體" panose="020B0604030504040204" pitchFamily="34" charset="-120"/>
              </a:rPr>
              <a:t>定線複製</a:t>
            </a:r>
          </a:p>
        </p:txBody>
      </p: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ABFC71B0-AF91-4B3C-BD19-D47352B1C278}"/>
              </a:ext>
            </a:extLst>
          </p:cNvPr>
          <p:cNvCxnSpPr/>
          <p:nvPr/>
        </p:nvCxnSpPr>
        <p:spPr>
          <a:xfrm flipV="1">
            <a:off x="2307770" y="2177143"/>
            <a:ext cx="0" cy="58057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DF1417D7-9A6B-460A-BB1D-0290E2D77670}"/>
              </a:ext>
            </a:extLst>
          </p:cNvPr>
          <p:cNvCxnSpPr>
            <a:cxnSpLocks/>
          </p:cNvCxnSpPr>
          <p:nvPr/>
        </p:nvCxnSpPr>
        <p:spPr>
          <a:xfrm flipH="1">
            <a:off x="1843313" y="1461850"/>
            <a:ext cx="290285" cy="50279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3619FDF8-1A66-47A3-B07B-7C411D39094D}"/>
              </a:ext>
            </a:extLst>
          </p:cNvPr>
          <p:cNvCxnSpPr>
            <a:cxnSpLocks/>
          </p:cNvCxnSpPr>
          <p:nvPr/>
        </p:nvCxnSpPr>
        <p:spPr>
          <a:xfrm flipH="1" flipV="1">
            <a:off x="1921095" y="1926307"/>
            <a:ext cx="502789" cy="290285"/>
          </a:xfrm>
          <a:prstGeom prst="line">
            <a:avLst/>
          </a:prstGeom>
          <a:ln w="3810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142364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94F933A7-73ED-4C8D-8B99-66A480E58D35}"/>
              </a:ext>
            </a:extLst>
          </p:cNvPr>
          <p:cNvCxnSpPr/>
          <p:nvPr/>
        </p:nvCxnSpPr>
        <p:spPr>
          <a:xfrm>
            <a:off x="2670627" y="3280229"/>
            <a:ext cx="58057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C4A6573A-DBA2-482A-8795-B5FDF74D3A0A}"/>
              </a:ext>
            </a:extLst>
          </p:cNvPr>
          <p:cNvCxnSpPr/>
          <p:nvPr/>
        </p:nvCxnSpPr>
        <p:spPr>
          <a:xfrm flipV="1">
            <a:off x="2670627" y="2989943"/>
            <a:ext cx="502790" cy="29028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6976DF1D-48B9-40AC-97FF-DA4FFEF5BD60}"/>
              </a:ext>
            </a:extLst>
          </p:cNvPr>
          <p:cNvCxnSpPr>
            <a:cxnSpLocks/>
          </p:cNvCxnSpPr>
          <p:nvPr/>
        </p:nvCxnSpPr>
        <p:spPr>
          <a:xfrm flipV="1">
            <a:off x="2670627" y="2777439"/>
            <a:ext cx="290286" cy="50279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6E892F12-9582-4F9B-ABAD-BD11363383A2}"/>
              </a:ext>
            </a:extLst>
          </p:cNvPr>
          <p:cNvCxnSpPr/>
          <p:nvPr/>
        </p:nvCxnSpPr>
        <p:spPr>
          <a:xfrm flipV="1">
            <a:off x="2670627" y="2699657"/>
            <a:ext cx="0" cy="58057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94A4FCE9-539E-4F0F-B3E8-331B47EEFCBB}"/>
              </a:ext>
            </a:extLst>
          </p:cNvPr>
          <p:cNvCxnSpPr>
            <a:cxnSpLocks/>
          </p:cNvCxnSpPr>
          <p:nvPr/>
        </p:nvCxnSpPr>
        <p:spPr>
          <a:xfrm flipH="1" flipV="1">
            <a:off x="2380342" y="2777439"/>
            <a:ext cx="290285" cy="50279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F191BA91-E786-4A58-9EC0-3FF83ABE0693}"/>
              </a:ext>
            </a:extLst>
          </p:cNvPr>
          <p:cNvCxnSpPr/>
          <p:nvPr/>
        </p:nvCxnSpPr>
        <p:spPr>
          <a:xfrm flipH="1" flipV="1">
            <a:off x="2167838" y="2989943"/>
            <a:ext cx="502789" cy="29028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0194E2D6-10BE-4CF0-87BC-B64B4C99A625}"/>
              </a:ext>
            </a:extLst>
          </p:cNvPr>
          <p:cNvCxnSpPr/>
          <p:nvPr/>
        </p:nvCxnSpPr>
        <p:spPr>
          <a:xfrm flipH="1">
            <a:off x="2090056" y="3280229"/>
            <a:ext cx="58057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F1B6DC30-966E-4D2F-BF79-CFD83424373B}"/>
              </a:ext>
            </a:extLst>
          </p:cNvPr>
          <p:cNvCxnSpPr/>
          <p:nvPr/>
        </p:nvCxnSpPr>
        <p:spPr>
          <a:xfrm flipH="1">
            <a:off x="2167838" y="3280229"/>
            <a:ext cx="502789" cy="29028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6DDC13D6-194C-4B4A-B253-1617F1C46EF0}"/>
              </a:ext>
            </a:extLst>
          </p:cNvPr>
          <p:cNvCxnSpPr>
            <a:cxnSpLocks/>
          </p:cNvCxnSpPr>
          <p:nvPr/>
        </p:nvCxnSpPr>
        <p:spPr>
          <a:xfrm flipH="1">
            <a:off x="2380342" y="3280229"/>
            <a:ext cx="290285" cy="50278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02EDD75D-3418-479F-B811-B55728444DCD}"/>
              </a:ext>
            </a:extLst>
          </p:cNvPr>
          <p:cNvCxnSpPr/>
          <p:nvPr/>
        </p:nvCxnSpPr>
        <p:spPr>
          <a:xfrm flipH="1">
            <a:off x="2670627" y="3280229"/>
            <a:ext cx="0" cy="58057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5C6D31D4-0583-48E9-B4E0-6B15FE6D3A41}"/>
              </a:ext>
            </a:extLst>
          </p:cNvPr>
          <p:cNvCxnSpPr>
            <a:cxnSpLocks/>
          </p:cNvCxnSpPr>
          <p:nvPr/>
        </p:nvCxnSpPr>
        <p:spPr>
          <a:xfrm>
            <a:off x="2670627" y="3280229"/>
            <a:ext cx="290286" cy="50278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E17D532F-88FD-47A4-846D-8229E1D4443E}"/>
              </a:ext>
            </a:extLst>
          </p:cNvPr>
          <p:cNvCxnSpPr/>
          <p:nvPr/>
        </p:nvCxnSpPr>
        <p:spPr>
          <a:xfrm>
            <a:off x="2670627" y="3280229"/>
            <a:ext cx="502790" cy="29028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標題 188">
            <a:extLst>
              <a:ext uri="{FF2B5EF4-FFF2-40B4-BE49-F238E27FC236}">
                <a16:creationId xmlns:a16="http://schemas.microsoft.com/office/drawing/2014/main" id="{3884C811-F7BA-496D-BC5D-96AE88A75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1936EB2B-54F4-4D40-8E89-7419727B4E13}"/>
              </a:ext>
            </a:extLst>
          </p:cNvPr>
          <p:cNvCxnSpPr>
            <a:cxnSpLocks/>
          </p:cNvCxnSpPr>
          <p:nvPr/>
        </p:nvCxnSpPr>
        <p:spPr>
          <a:xfrm flipH="1">
            <a:off x="2380342" y="1694078"/>
            <a:ext cx="290285" cy="50279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D7959762-B988-4B4D-A180-F3F9AA8C611F}"/>
              </a:ext>
            </a:extLst>
          </p:cNvPr>
          <p:cNvCxnSpPr>
            <a:cxnSpLocks/>
          </p:cNvCxnSpPr>
          <p:nvPr/>
        </p:nvCxnSpPr>
        <p:spPr>
          <a:xfrm>
            <a:off x="2670627" y="1694078"/>
            <a:ext cx="290286" cy="50279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F54DFEBA-537C-4457-9045-3E92165F26A8}"/>
              </a:ext>
            </a:extLst>
          </p:cNvPr>
          <p:cNvCxnSpPr>
            <a:cxnSpLocks/>
          </p:cNvCxnSpPr>
          <p:nvPr/>
        </p:nvCxnSpPr>
        <p:spPr>
          <a:xfrm flipV="1">
            <a:off x="2670627" y="2196868"/>
            <a:ext cx="290286" cy="50278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B81716CC-8C30-4065-B929-414E5970D8F0}"/>
              </a:ext>
            </a:extLst>
          </p:cNvPr>
          <p:cNvCxnSpPr>
            <a:cxnSpLocks/>
          </p:cNvCxnSpPr>
          <p:nvPr/>
        </p:nvCxnSpPr>
        <p:spPr>
          <a:xfrm flipH="1" flipV="1">
            <a:off x="2380342" y="2196868"/>
            <a:ext cx="290285" cy="50278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9D372311-5250-4A19-A4A4-8ED9E8DB3128}"/>
              </a:ext>
            </a:extLst>
          </p:cNvPr>
          <p:cNvCxnSpPr>
            <a:cxnSpLocks/>
          </p:cNvCxnSpPr>
          <p:nvPr/>
        </p:nvCxnSpPr>
        <p:spPr>
          <a:xfrm flipH="1">
            <a:off x="2167838" y="1113507"/>
            <a:ext cx="502789" cy="290286"/>
          </a:xfrm>
          <a:prstGeom prst="line">
            <a:avLst/>
          </a:prstGeom>
          <a:ln w="3810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43FA4AAC-27D5-48E4-BD37-83E91723FF2F}"/>
              </a:ext>
            </a:extLst>
          </p:cNvPr>
          <p:cNvCxnSpPr>
            <a:cxnSpLocks/>
          </p:cNvCxnSpPr>
          <p:nvPr/>
        </p:nvCxnSpPr>
        <p:spPr>
          <a:xfrm>
            <a:off x="2670627" y="1113507"/>
            <a:ext cx="502790" cy="290286"/>
          </a:xfrm>
          <a:prstGeom prst="line">
            <a:avLst/>
          </a:prstGeom>
          <a:ln w="3810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48DF9337-87B8-417B-ADEF-FF26DB3642CF}"/>
              </a:ext>
            </a:extLst>
          </p:cNvPr>
          <p:cNvCxnSpPr>
            <a:cxnSpLocks/>
          </p:cNvCxnSpPr>
          <p:nvPr/>
        </p:nvCxnSpPr>
        <p:spPr>
          <a:xfrm flipV="1">
            <a:off x="2670627" y="1403793"/>
            <a:ext cx="502790" cy="290285"/>
          </a:xfrm>
          <a:prstGeom prst="line">
            <a:avLst/>
          </a:prstGeom>
          <a:ln w="3810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98BFF299-F25E-41F9-BE07-1A11E1103BD9}"/>
              </a:ext>
            </a:extLst>
          </p:cNvPr>
          <p:cNvCxnSpPr>
            <a:cxnSpLocks/>
          </p:cNvCxnSpPr>
          <p:nvPr/>
        </p:nvCxnSpPr>
        <p:spPr>
          <a:xfrm flipH="1" flipV="1">
            <a:off x="2167838" y="1403793"/>
            <a:ext cx="502789" cy="290285"/>
          </a:xfrm>
          <a:prstGeom prst="line">
            <a:avLst/>
          </a:prstGeom>
          <a:ln w="3810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A1AEA288-A508-44F6-B41F-2D30B2197AE4}"/>
              </a:ext>
            </a:extLst>
          </p:cNvPr>
          <p:cNvCxnSpPr>
            <a:cxnSpLocks/>
          </p:cNvCxnSpPr>
          <p:nvPr/>
        </p:nvCxnSpPr>
        <p:spPr>
          <a:xfrm flipH="1" flipV="1">
            <a:off x="2090056" y="1113507"/>
            <a:ext cx="58057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D07AE550-E655-442F-8C80-089775DE4A37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3797397" y="6322377"/>
            <a:ext cx="2298603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US" altLang="zh-TW">
                <a:solidFill>
                  <a:srgbClr val="000000"/>
                </a:solidFill>
                <a:ea typeface="微軟正黑體" panose="020B0604030504040204" pitchFamily="34" charset="-120"/>
              </a:rPr>
              <a:t>8.</a:t>
            </a:r>
            <a:r>
              <a:rPr lang="zh-TW" altLang="en-US">
                <a:solidFill>
                  <a:srgbClr val="000000"/>
                </a:solidFill>
                <a:ea typeface="微軟正黑體" panose="020B0604030504040204" pitchFamily="34" charset="-120"/>
              </a:rPr>
              <a:t>複製   </a:t>
            </a:r>
            <a:r>
              <a:rPr lang="en-US" altLang="zh-TW">
                <a:solidFill>
                  <a:srgbClr val="000000"/>
                </a:solidFill>
                <a:ea typeface="微軟正黑體" panose="020B0604030504040204" pitchFamily="34" charset="-120"/>
              </a:rPr>
              <a:t>&gt; 6.</a:t>
            </a:r>
            <a:r>
              <a:rPr lang="zh-TW" altLang="en-US">
                <a:solidFill>
                  <a:srgbClr val="000000"/>
                </a:solidFill>
                <a:ea typeface="微軟正黑體" panose="020B0604030504040204" pitchFamily="34" charset="-120"/>
              </a:rPr>
              <a:t>定線複製</a:t>
            </a:r>
          </a:p>
        </p:txBody>
      </p: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ABFC71B0-AF91-4B3C-BD19-D47352B1C278}"/>
              </a:ext>
            </a:extLst>
          </p:cNvPr>
          <p:cNvCxnSpPr/>
          <p:nvPr/>
        </p:nvCxnSpPr>
        <p:spPr>
          <a:xfrm flipV="1">
            <a:off x="2307770" y="2177143"/>
            <a:ext cx="0" cy="58057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DF1417D7-9A6B-460A-BB1D-0290E2D77670}"/>
              </a:ext>
            </a:extLst>
          </p:cNvPr>
          <p:cNvCxnSpPr>
            <a:cxnSpLocks/>
          </p:cNvCxnSpPr>
          <p:nvPr/>
        </p:nvCxnSpPr>
        <p:spPr>
          <a:xfrm flipH="1">
            <a:off x="1843313" y="1461850"/>
            <a:ext cx="290285" cy="50279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3619FDF8-1A66-47A3-B07B-7C411D39094D}"/>
              </a:ext>
            </a:extLst>
          </p:cNvPr>
          <p:cNvCxnSpPr>
            <a:cxnSpLocks/>
          </p:cNvCxnSpPr>
          <p:nvPr/>
        </p:nvCxnSpPr>
        <p:spPr>
          <a:xfrm flipH="1" flipV="1">
            <a:off x="1921095" y="1926307"/>
            <a:ext cx="502789" cy="290285"/>
          </a:xfrm>
          <a:prstGeom prst="line">
            <a:avLst/>
          </a:prstGeom>
          <a:ln w="3810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A1EEF021-F714-47D0-9EA7-CC0A8204BA0C}"/>
              </a:ext>
            </a:extLst>
          </p:cNvPr>
          <p:cNvCxnSpPr>
            <a:cxnSpLocks/>
          </p:cNvCxnSpPr>
          <p:nvPr/>
        </p:nvCxnSpPr>
        <p:spPr>
          <a:xfrm flipH="1">
            <a:off x="1645323" y="1098993"/>
            <a:ext cx="502789" cy="290286"/>
          </a:xfrm>
          <a:prstGeom prst="line">
            <a:avLst/>
          </a:prstGeom>
          <a:ln w="3810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9CA7CADA-0F64-485A-A8FB-8D30343A1C67}"/>
              </a:ext>
            </a:extLst>
          </p:cNvPr>
          <p:cNvCxnSpPr>
            <a:cxnSpLocks/>
          </p:cNvCxnSpPr>
          <p:nvPr/>
        </p:nvCxnSpPr>
        <p:spPr>
          <a:xfrm flipV="1">
            <a:off x="1611084" y="1418307"/>
            <a:ext cx="58057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9389768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94F933A7-73ED-4C8D-8B99-66A480E58D35}"/>
              </a:ext>
            </a:extLst>
          </p:cNvPr>
          <p:cNvCxnSpPr/>
          <p:nvPr/>
        </p:nvCxnSpPr>
        <p:spPr>
          <a:xfrm>
            <a:off x="2670627" y="3280229"/>
            <a:ext cx="58057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C4A6573A-DBA2-482A-8795-B5FDF74D3A0A}"/>
              </a:ext>
            </a:extLst>
          </p:cNvPr>
          <p:cNvCxnSpPr/>
          <p:nvPr/>
        </p:nvCxnSpPr>
        <p:spPr>
          <a:xfrm flipV="1">
            <a:off x="2670627" y="2989943"/>
            <a:ext cx="502790" cy="29028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6976DF1D-48B9-40AC-97FF-DA4FFEF5BD60}"/>
              </a:ext>
            </a:extLst>
          </p:cNvPr>
          <p:cNvCxnSpPr>
            <a:cxnSpLocks/>
          </p:cNvCxnSpPr>
          <p:nvPr/>
        </p:nvCxnSpPr>
        <p:spPr>
          <a:xfrm flipV="1">
            <a:off x="2670627" y="2777439"/>
            <a:ext cx="290286" cy="50279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6E892F12-9582-4F9B-ABAD-BD11363383A2}"/>
              </a:ext>
            </a:extLst>
          </p:cNvPr>
          <p:cNvCxnSpPr/>
          <p:nvPr/>
        </p:nvCxnSpPr>
        <p:spPr>
          <a:xfrm flipV="1">
            <a:off x="2670627" y="2699657"/>
            <a:ext cx="0" cy="58057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94A4FCE9-539E-4F0F-B3E8-331B47EEFCBB}"/>
              </a:ext>
            </a:extLst>
          </p:cNvPr>
          <p:cNvCxnSpPr>
            <a:cxnSpLocks/>
          </p:cNvCxnSpPr>
          <p:nvPr/>
        </p:nvCxnSpPr>
        <p:spPr>
          <a:xfrm flipH="1" flipV="1">
            <a:off x="2380342" y="2777439"/>
            <a:ext cx="290285" cy="50279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F191BA91-E786-4A58-9EC0-3FF83ABE0693}"/>
              </a:ext>
            </a:extLst>
          </p:cNvPr>
          <p:cNvCxnSpPr/>
          <p:nvPr/>
        </p:nvCxnSpPr>
        <p:spPr>
          <a:xfrm flipH="1" flipV="1">
            <a:off x="2167838" y="2989943"/>
            <a:ext cx="502789" cy="29028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0194E2D6-10BE-4CF0-87BC-B64B4C99A625}"/>
              </a:ext>
            </a:extLst>
          </p:cNvPr>
          <p:cNvCxnSpPr/>
          <p:nvPr/>
        </p:nvCxnSpPr>
        <p:spPr>
          <a:xfrm flipH="1">
            <a:off x="2090056" y="3280229"/>
            <a:ext cx="58057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F1B6DC30-966E-4D2F-BF79-CFD83424373B}"/>
              </a:ext>
            </a:extLst>
          </p:cNvPr>
          <p:cNvCxnSpPr/>
          <p:nvPr/>
        </p:nvCxnSpPr>
        <p:spPr>
          <a:xfrm flipH="1">
            <a:off x="2167838" y="3280229"/>
            <a:ext cx="502789" cy="29028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6DDC13D6-194C-4B4A-B253-1617F1C46EF0}"/>
              </a:ext>
            </a:extLst>
          </p:cNvPr>
          <p:cNvCxnSpPr>
            <a:cxnSpLocks/>
          </p:cNvCxnSpPr>
          <p:nvPr/>
        </p:nvCxnSpPr>
        <p:spPr>
          <a:xfrm flipH="1">
            <a:off x="2380342" y="3280229"/>
            <a:ext cx="290285" cy="50278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02EDD75D-3418-479F-B811-B55728444DCD}"/>
              </a:ext>
            </a:extLst>
          </p:cNvPr>
          <p:cNvCxnSpPr/>
          <p:nvPr/>
        </p:nvCxnSpPr>
        <p:spPr>
          <a:xfrm flipH="1">
            <a:off x="2670627" y="3280229"/>
            <a:ext cx="0" cy="58057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5C6D31D4-0583-48E9-B4E0-6B15FE6D3A41}"/>
              </a:ext>
            </a:extLst>
          </p:cNvPr>
          <p:cNvCxnSpPr>
            <a:cxnSpLocks/>
          </p:cNvCxnSpPr>
          <p:nvPr/>
        </p:nvCxnSpPr>
        <p:spPr>
          <a:xfrm>
            <a:off x="2670627" y="3280229"/>
            <a:ext cx="290286" cy="50278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E17D532F-88FD-47A4-846D-8229E1D4443E}"/>
              </a:ext>
            </a:extLst>
          </p:cNvPr>
          <p:cNvCxnSpPr/>
          <p:nvPr/>
        </p:nvCxnSpPr>
        <p:spPr>
          <a:xfrm>
            <a:off x="2670627" y="3280229"/>
            <a:ext cx="502790" cy="29028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標題 188">
            <a:extLst>
              <a:ext uri="{FF2B5EF4-FFF2-40B4-BE49-F238E27FC236}">
                <a16:creationId xmlns:a16="http://schemas.microsoft.com/office/drawing/2014/main" id="{3884C811-F7BA-496D-BC5D-96AE88A75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1936EB2B-54F4-4D40-8E89-7419727B4E13}"/>
              </a:ext>
            </a:extLst>
          </p:cNvPr>
          <p:cNvCxnSpPr>
            <a:cxnSpLocks/>
          </p:cNvCxnSpPr>
          <p:nvPr/>
        </p:nvCxnSpPr>
        <p:spPr>
          <a:xfrm flipH="1">
            <a:off x="2380342" y="1694078"/>
            <a:ext cx="290285" cy="50279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D7959762-B988-4B4D-A180-F3F9AA8C611F}"/>
              </a:ext>
            </a:extLst>
          </p:cNvPr>
          <p:cNvCxnSpPr>
            <a:cxnSpLocks/>
          </p:cNvCxnSpPr>
          <p:nvPr/>
        </p:nvCxnSpPr>
        <p:spPr>
          <a:xfrm>
            <a:off x="2670627" y="1694078"/>
            <a:ext cx="290286" cy="50279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F54DFEBA-537C-4457-9045-3E92165F26A8}"/>
              </a:ext>
            </a:extLst>
          </p:cNvPr>
          <p:cNvCxnSpPr>
            <a:cxnSpLocks/>
          </p:cNvCxnSpPr>
          <p:nvPr/>
        </p:nvCxnSpPr>
        <p:spPr>
          <a:xfrm flipV="1">
            <a:off x="2670627" y="2196868"/>
            <a:ext cx="290286" cy="50278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B81716CC-8C30-4065-B929-414E5970D8F0}"/>
              </a:ext>
            </a:extLst>
          </p:cNvPr>
          <p:cNvCxnSpPr>
            <a:cxnSpLocks/>
          </p:cNvCxnSpPr>
          <p:nvPr/>
        </p:nvCxnSpPr>
        <p:spPr>
          <a:xfrm flipH="1" flipV="1">
            <a:off x="2380342" y="2196868"/>
            <a:ext cx="290285" cy="50278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9D372311-5250-4A19-A4A4-8ED9E8DB3128}"/>
              </a:ext>
            </a:extLst>
          </p:cNvPr>
          <p:cNvCxnSpPr>
            <a:cxnSpLocks/>
          </p:cNvCxnSpPr>
          <p:nvPr/>
        </p:nvCxnSpPr>
        <p:spPr>
          <a:xfrm flipH="1">
            <a:off x="2167838" y="1113507"/>
            <a:ext cx="502789" cy="290286"/>
          </a:xfrm>
          <a:prstGeom prst="line">
            <a:avLst/>
          </a:prstGeom>
          <a:ln w="3810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43FA4AAC-27D5-48E4-BD37-83E91723FF2F}"/>
              </a:ext>
            </a:extLst>
          </p:cNvPr>
          <p:cNvCxnSpPr>
            <a:cxnSpLocks/>
          </p:cNvCxnSpPr>
          <p:nvPr/>
        </p:nvCxnSpPr>
        <p:spPr>
          <a:xfrm>
            <a:off x="2670627" y="1113507"/>
            <a:ext cx="502790" cy="290286"/>
          </a:xfrm>
          <a:prstGeom prst="line">
            <a:avLst/>
          </a:prstGeom>
          <a:ln w="3810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48DF9337-87B8-417B-ADEF-FF26DB3642CF}"/>
              </a:ext>
            </a:extLst>
          </p:cNvPr>
          <p:cNvCxnSpPr>
            <a:cxnSpLocks/>
          </p:cNvCxnSpPr>
          <p:nvPr/>
        </p:nvCxnSpPr>
        <p:spPr>
          <a:xfrm flipV="1">
            <a:off x="2670627" y="1403793"/>
            <a:ext cx="502790" cy="290285"/>
          </a:xfrm>
          <a:prstGeom prst="line">
            <a:avLst/>
          </a:prstGeom>
          <a:ln w="3810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98BFF299-F25E-41F9-BE07-1A11E1103BD9}"/>
              </a:ext>
            </a:extLst>
          </p:cNvPr>
          <p:cNvCxnSpPr>
            <a:cxnSpLocks/>
          </p:cNvCxnSpPr>
          <p:nvPr/>
        </p:nvCxnSpPr>
        <p:spPr>
          <a:xfrm flipH="1" flipV="1">
            <a:off x="2167838" y="1403793"/>
            <a:ext cx="502789" cy="290285"/>
          </a:xfrm>
          <a:prstGeom prst="line">
            <a:avLst/>
          </a:prstGeom>
          <a:ln w="3810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A1AEA288-A508-44F6-B41F-2D30B2197AE4}"/>
              </a:ext>
            </a:extLst>
          </p:cNvPr>
          <p:cNvCxnSpPr>
            <a:cxnSpLocks/>
          </p:cNvCxnSpPr>
          <p:nvPr/>
        </p:nvCxnSpPr>
        <p:spPr>
          <a:xfrm flipH="1" flipV="1">
            <a:off x="2090055" y="1113506"/>
            <a:ext cx="58057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D07AE550-E655-442F-8C80-089775DE4A37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3797397" y="6322377"/>
            <a:ext cx="2298603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US" altLang="zh-TW">
                <a:solidFill>
                  <a:srgbClr val="000000"/>
                </a:solidFill>
                <a:ea typeface="微軟正黑體" panose="020B0604030504040204" pitchFamily="34" charset="-120"/>
              </a:rPr>
              <a:t>8.</a:t>
            </a:r>
            <a:r>
              <a:rPr lang="zh-TW" altLang="en-US">
                <a:solidFill>
                  <a:srgbClr val="000000"/>
                </a:solidFill>
                <a:ea typeface="微軟正黑體" panose="020B0604030504040204" pitchFamily="34" charset="-120"/>
              </a:rPr>
              <a:t>複製   </a:t>
            </a:r>
            <a:r>
              <a:rPr lang="en-US" altLang="zh-TW">
                <a:solidFill>
                  <a:srgbClr val="000000"/>
                </a:solidFill>
                <a:ea typeface="微軟正黑體" panose="020B0604030504040204" pitchFamily="34" charset="-120"/>
              </a:rPr>
              <a:t>&gt; 6.</a:t>
            </a:r>
            <a:r>
              <a:rPr lang="zh-TW" altLang="en-US">
                <a:solidFill>
                  <a:srgbClr val="000000"/>
                </a:solidFill>
                <a:ea typeface="微軟正黑體" panose="020B0604030504040204" pitchFamily="34" charset="-120"/>
              </a:rPr>
              <a:t>定線複製</a:t>
            </a:r>
          </a:p>
        </p:txBody>
      </p: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ABFC71B0-AF91-4B3C-BD19-D47352B1C278}"/>
              </a:ext>
            </a:extLst>
          </p:cNvPr>
          <p:cNvCxnSpPr/>
          <p:nvPr/>
        </p:nvCxnSpPr>
        <p:spPr>
          <a:xfrm flipV="1">
            <a:off x="2380342" y="2196867"/>
            <a:ext cx="0" cy="58057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DF1417D7-9A6B-460A-BB1D-0290E2D77670}"/>
              </a:ext>
            </a:extLst>
          </p:cNvPr>
          <p:cNvCxnSpPr>
            <a:cxnSpLocks/>
          </p:cNvCxnSpPr>
          <p:nvPr/>
        </p:nvCxnSpPr>
        <p:spPr>
          <a:xfrm flipH="1">
            <a:off x="1877553" y="1403792"/>
            <a:ext cx="290285" cy="50279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3619FDF8-1A66-47A3-B07B-7C411D39094D}"/>
              </a:ext>
            </a:extLst>
          </p:cNvPr>
          <p:cNvCxnSpPr>
            <a:cxnSpLocks/>
          </p:cNvCxnSpPr>
          <p:nvPr/>
        </p:nvCxnSpPr>
        <p:spPr>
          <a:xfrm flipH="1" flipV="1">
            <a:off x="1877553" y="1906582"/>
            <a:ext cx="502789" cy="290285"/>
          </a:xfrm>
          <a:prstGeom prst="line">
            <a:avLst/>
          </a:prstGeom>
          <a:ln w="3810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A1EEF021-F714-47D0-9EA7-CC0A8204BA0C}"/>
              </a:ext>
            </a:extLst>
          </p:cNvPr>
          <p:cNvCxnSpPr>
            <a:cxnSpLocks/>
          </p:cNvCxnSpPr>
          <p:nvPr/>
        </p:nvCxnSpPr>
        <p:spPr>
          <a:xfrm flipH="1">
            <a:off x="1587266" y="1113506"/>
            <a:ext cx="502789" cy="290286"/>
          </a:xfrm>
          <a:prstGeom prst="line">
            <a:avLst/>
          </a:prstGeom>
          <a:ln w="3810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9CA7CADA-0F64-485A-A8FB-8D30343A1C67}"/>
              </a:ext>
            </a:extLst>
          </p:cNvPr>
          <p:cNvCxnSpPr>
            <a:cxnSpLocks/>
          </p:cNvCxnSpPr>
          <p:nvPr/>
        </p:nvCxnSpPr>
        <p:spPr>
          <a:xfrm flipV="1">
            <a:off x="1587266" y="1403792"/>
            <a:ext cx="58057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5455559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94F933A7-73ED-4C8D-8B99-66A480E58D35}"/>
              </a:ext>
            </a:extLst>
          </p:cNvPr>
          <p:cNvCxnSpPr/>
          <p:nvPr/>
        </p:nvCxnSpPr>
        <p:spPr>
          <a:xfrm>
            <a:off x="2670627" y="3280229"/>
            <a:ext cx="58057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C4A6573A-DBA2-482A-8795-B5FDF74D3A0A}"/>
              </a:ext>
            </a:extLst>
          </p:cNvPr>
          <p:cNvCxnSpPr/>
          <p:nvPr/>
        </p:nvCxnSpPr>
        <p:spPr>
          <a:xfrm flipV="1">
            <a:off x="2670627" y="2989943"/>
            <a:ext cx="502790" cy="29028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6976DF1D-48B9-40AC-97FF-DA4FFEF5BD60}"/>
              </a:ext>
            </a:extLst>
          </p:cNvPr>
          <p:cNvCxnSpPr>
            <a:cxnSpLocks/>
          </p:cNvCxnSpPr>
          <p:nvPr/>
        </p:nvCxnSpPr>
        <p:spPr>
          <a:xfrm flipV="1">
            <a:off x="2670627" y="2777439"/>
            <a:ext cx="290286" cy="50279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6E892F12-9582-4F9B-ABAD-BD11363383A2}"/>
              </a:ext>
            </a:extLst>
          </p:cNvPr>
          <p:cNvCxnSpPr/>
          <p:nvPr/>
        </p:nvCxnSpPr>
        <p:spPr>
          <a:xfrm flipV="1">
            <a:off x="2670627" y="2699657"/>
            <a:ext cx="0" cy="58057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94A4FCE9-539E-4F0F-B3E8-331B47EEFCBB}"/>
              </a:ext>
            </a:extLst>
          </p:cNvPr>
          <p:cNvCxnSpPr>
            <a:cxnSpLocks/>
          </p:cNvCxnSpPr>
          <p:nvPr/>
        </p:nvCxnSpPr>
        <p:spPr>
          <a:xfrm flipH="1" flipV="1">
            <a:off x="2380342" y="2777439"/>
            <a:ext cx="290285" cy="50279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F191BA91-E786-4A58-9EC0-3FF83ABE0693}"/>
              </a:ext>
            </a:extLst>
          </p:cNvPr>
          <p:cNvCxnSpPr/>
          <p:nvPr/>
        </p:nvCxnSpPr>
        <p:spPr>
          <a:xfrm flipH="1" flipV="1">
            <a:off x="2167838" y="2989943"/>
            <a:ext cx="502789" cy="29028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0194E2D6-10BE-4CF0-87BC-B64B4C99A625}"/>
              </a:ext>
            </a:extLst>
          </p:cNvPr>
          <p:cNvCxnSpPr/>
          <p:nvPr/>
        </p:nvCxnSpPr>
        <p:spPr>
          <a:xfrm flipH="1">
            <a:off x="2090056" y="3280229"/>
            <a:ext cx="58057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F1B6DC30-966E-4D2F-BF79-CFD83424373B}"/>
              </a:ext>
            </a:extLst>
          </p:cNvPr>
          <p:cNvCxnSpPr/>
          <p:nvPr/>
        </p:nvCxnSpPr>
        <p:spPr>
          <a:xfrm flipH="1">
            <a:off x="2167838" y="3280229"/>
            <a:ext cx="502789" cy="29028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6DDC13D6-194C-4B4A-B253-1617F1C46EF0}"/>
              </a:ext>
            </a:extLst>
          </p:cNvPr>
          <p:cNvCxnSpPr>
            <a:cxnSpLocks/>
          </p:cNvCxnSpPr>
          <p:nvPr/>
        </p:nvCxnSpPr>
        <p:spPr>
          <a:xfrm flipH="1">
            <a:off x="2380342" y="3280229"/>
            <a:ext cx="290285" cy="50278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02EDD75D-3418-479F-B811-B55728444DCD}"/>
              </a:ext>
            </a:extLst>
          </p:cNvPr>
          <p:cNvCxnSpPr/>
          <p:nvPr/>
        </p:nvCxnSpPr>
        <p:spPr>
          <a:xfrm flipH="1">
            <a:off x="2670627" y="3280229"/>
            <a:ext cx="0" cy="58057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5C6D31D4-0583-48E9-B4E0-6B15FE6D3A41}"/>
              </a:ext>
            </a:extLst>
          </p:cNvPr>
          <p:cNvCxnSpPr>
            <a:cxnSpLocks/>
          </p:cNvCxnSpPr>
          <p:nvPr/>
        </p:nvCxnSpPr>
        <p:spPr>
          <a:xfrm>
            <a:off x="2670627" y="3280229"/>
            <a:ext cx="290286" cy="50278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E17D532F-88FD-47A4-846D-8229E1D4443E}"/>
              </a:ext>
            </a:extLst>
          </p:cNvPr>
          <p:cNvCxnSpPr/>
          <p:nvPr/>
        </p:nvCxnSpPr>
        <p:spPr>
          <a:xfrm>
            <a:off x="2670627" y="3280229"/>
            <a:ext cx="502790" cy="29028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標題 188">
            <a:extLst>
              <a:ext uri="{FF2B5EF4-FFF2-40B4-BE49-F238E27FC236}">
                <a16:creationId xmlns:a16="http://schemas.microsoft.com/office/drawing/2014/main" id="{3884C811-F7BA-496D-BC5D-96AE88A75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1936EB2B-54F4-4D40-8E89-7419727B4E13}"/>
              </a:ext>
            </a:extLst>
          </p:cNvPr>
          <p:cNvCxnSpPr>
            <a:cxnSpLocks/>
          </p:cNvCxnSpPr>
          <p:nvPr/>
        </p:nvCxnSpPr>
        <p:spPr>
          <a:xfrm flipH="1">
            <a:off x="2380342" y="1694078"/>
            <a:ext cx="290285" cy="50279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D7959762-B988-4B4D-A180-F3F9AA8C611F}"/>
              </a:ext>
            </a:extLst>
          </p:cNvPr>
          <p:cNvCxnSpPr>
            <a:cxnSpLocks/>
          </p:cNvCxnSpPr>
          <p:nvPr/>
        </p:nvCxnSpPr>
        <p:spPr>
          <a:xfrm>
            <a:off x="2670627" y="1694078"/>
            <a:ext cx="290286" cy="50279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F54DFEBA-537C-4457-9045-3E92165F26A8}"/>
              </a:ext>
            </a:extLst>
          </p:cNvPr>
          <p:cNvCxnSpPr>
            <a:cxnSpLocks/>
          </p:cNvCxnSpPr>
          <p:nvPr/>
        </p:nvCxnSpPr>
        <p:spPr>
          <a:xfrm flipV="1">
            <a:off x="2670627" y="2196868"/>
            <a:ext cx="290286" cy="50278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B81716CC-8C30-4065-B929-414E5970D8F0}"/>
              </a:ext>
            </a:extLst>
          </p:cNvPr>
          <p:cNvCxnSpPr>
            <a:cxnSpLocks/>
          </p:cNvCxnSpPr>
          <p:nvPr/>
        </p:nvCxnSpPr>
        <p:spPr>
          <a:xfrm flipH="1" flipV="1">
            <a:off x="2380342" y="2196868"/>
            <a:ext cx="290285" cy="50278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9D372311-5250-4A19-A4A4-8ED9E8DB3128}"/>
              </a:ext>
            </a:extLst>
          </p:cNvPr>
          <p:cNvCxnSpPr>
            <a:cxnSpLocks/>
          </p:cNvCxnSpPr>
          <p:nvPr/>
        </p:nvCxnSpPr>
        <p:spPr>
          <a:xfrm flipH="1">
            <a:off x="2167838" y="1113507"/>
            <a:ext cx="502789" cy="290286"/>
          </a:xfrm>
          <a:prstGeom prst="line">
            <a:avLst/>
          </a:prstGeom>
          <a:ln w="3810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43FA4AAC-27D5-48E4-BD37-83E91723FF2F}"/>
              </a:ext>
            </a:extLst>
          </p:cNvPr>
          <p:cNvCxnSpPr>
            <a:cxnSpLocks/>
          </p:cNvCxnSpPr>
          <p:nvPr/>
        </p:nvCxnSpPr>
        <p:spPr>
          <a:xfrm>
            <a:off x="2670627" y="1113507"/>
            <a:ext cx="502790" cy="290286"/>
          </a:xfrm>
          <a:prstGeom prst="line">
            <a:avLst/>
          </a:prstGeom>
          <a:ln w="3810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48DF9337-87B8-417B-ADEF-FF26DB3642CF}"/>
              </a:ext>
            </a:extLst>
          </p:cNvPr>
          <p:cNvCxnSpPr>
            <a:cxnSpLocks/>
          </p:cNvCxnSpPr>
          <p:nvPr/>
        </p:nvCxnSpPr>
        <p:spPr>
          <a:xfrm flipV="1">
            <a:off x="2670627" y="1403793"/>
            <a:ext cx="502790" cy="290285"/>
          </a:xfrm>
          <a:prstGeom prst="line">
            <a:avLst/>
          </a:prstGeom>
          <a:ln w="3810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98BFF299-F25E-41F9-BE07-1A11E1103BD9}"/>
              </a:ext>
            </a:extLst>
          </p:cNvPr>
          <p:cNvCxnSpPr>
            <a:cxnSpLocks/>
          </p:cNvCxnSpPr>
          <p:nvPr/>
        </p:nvCxnSpPr>
        <p:spPr>
          <a:xfrm flipH="1" flipV="1">
            <a:off x="2167838" y="1403793"/>
            <a:ext cx="502789" cy="290285"/>
          </a:xfrm>
          <a:prstGeom prst="line">
            <a:avLst/>
          </a:prstGeom>
          <a:ln w="3810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A1AEA288-A508-44F6-B41F-2D30B2197AE4}"/>
              </a:ext>
            </a:extLst>
          </p:cNvPr>
          <p:cNvCxnSpPr>
            <a:cxnSpLocks/>
          </p:cNvCxnSpPr>
          <p:nvPr/>
        </p:nvCxnSpPr>
        <p:spPr>
          <a:xfrm flipH="1" flipV="1">
            <a:off x="2090055" y="1113506"/>
            <a:ext cx="58057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ABFC71B0-AF91-4B3C-BD19-D47352B1C278}"/>
              </a:ext>
            </a:extLst>
          </p:cNvPr>
          <p:cNvCxnSpPr/>
          <p:nvPr/>
        </p:nvCxnSpPr>
        <p:spPr>
          <a:xfrm flipV="1">
            <a:off x="2380342" y="2196867"/>
            <a:ext cx="0" cy="58057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DF1417D7-9A6B-460A-BB1D-0290E2D77670}"/>
              </a:ext>
            </a:extLst>
          </p:cNvPr>
          <p:cNvCxnSpPr>
            <a:cxnSpLocks/>
          </p:cNvCxnSpPr>
          <p:nvPr/>
        </p:nvCxnSpPr>
        <p:spPr>
          <a:xfrm flipH="1">
            <a:off x="1877553" y="1403792"/>
            <a:ext cx="290285" cy="50279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3619FDF8-1A66-47A3-B07B-7C411D39094D}"/>
              </a:ext>
            </a:extLst>
          </p:cNvPr>
          <p:cNvCxnSpPr>
            <a:cxnSpLocks/>
          </p:cNvCxnSpPr>
          <p:nvPr/>
        </p:nvCxnSpPr>
        <p:spPr>
          <a:xfrm flipH="1" flipV="1">
            <a:off x="1877553" y="1906582"/>
            <a:ext cx="502789" cy="290285"/>
          </a:xfrm>
          <a:prstGeom prst="line">
            <a:avLst/>
          </a:prstGeom>
          <a:ln w="3810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A1EEF021-F714-47D0-9EA7-CC0A8204BA0C}"/>
              </a:ext>
            </a:extLst>
          </p:cNvPr>
          <p:cNvCxnSpPr>
            <a:cxnSpLocks/>
          </p:cNvCxnSpPr>
          <p:nvPr/>
        </p:nvCxnSpPr>
        <p:spPr>
          <a:xfrm flipH="1">
            <a:off x="1587266" y="1113506"/>
            <a:ext cx="502789" cy="290286"/>
          </a:xfrm>
          <a:prstGeom prst="line">
            <a:avLst/>
          </a:prstGeom>
          <a:ln w="3810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9CA7CADA-0F64-485A-A8FB-8D30343A1C67}"/>
              </a:ext>
            </a:extLst>
          </p:cNvPr>
          <p:cNvCxnSpPr>
            <a:cxnSpLocks/>
          </p:cNvCxnSpPr>
          <p:nvPr/>
        </p:nvCxnSpPr>
        <p:spPr>
          <a:xfrm flipV="1">
            <a:off x="1587266" y="1403792"/>
            <a:ext cx="58057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群組 70">
            <a:extLst>
              <a:ext uri="{FF2B5EF4-FFF2-40B4-BE49-F238E27FC236}">
                <a16:creationId xmlns:a16="http://schemas.microsoft.com/office/drawing/2014/main" id="{0DDA3F87-D91F-495A-9F0B-A1F2D1D211B7}"/>
              </a:ext>
            </a:extLst>
          </p:cNvPr>
          <p:cNvGrpSpPr/>
          <p:nvPr/>
        </p:nvGrpSpPr>
        <p:grpSpPr>
          <a:xfrm>
            <a:off x="1587265" y="1113505"/>
            <a:ext cx="1586151" cy="2166723"/>
            <a:chOff x="1587265" y="1113505"/>
            <a:chExt cx="1586151" cy="2166723"/>
          </a:xfrm>
        </p:grpSpPr>
        <p:sp>
          <p:nvSpPr>
            <p:cNvPr id="57" name="手繪多邊形: 圖案 56">
              <a:extLst>
                <a:ext uri="{FF2B5EF4-FFF2-40B4-BE49-F238E27FC236}">
                  <a16:creationId xmlns:a16="http://schemas.microsoft.com/office/drawing/2014/main" id="{DC5A357F-446F-4C54-8134-7BF6EF61868A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2380341" y="2196867"/>
              <a:ext cx="290285" cy="1083361"/>
            </a:xfrm>
            <a:custGeom>
              <a:avLst/>
              <a:gdLst>
                <a:gd name="connsiteX0" fmla="*/ 290285 w 290285"/>
                <a:gd name="connsiteY0" fmla="*/ 502789 h 1083361"/>
                <a:gd name="connsiteX1" fmla="*/ 290285 w 290285"/>
                <a:gd name="connsiteY1" fmla="*/ 1083361 h 1083361"/>
                <a:gd name="connsiteX2" fmla="*/ 0 w 290285"/>
                <a:gd name="connsiteY2" fmla="*/ 580571 h 1083361"/>
                <a:gd name="connsiteX3" fmla="*/ 0 w 290285"/>
                <a:gd name="connsiteY3" fmla="*/ 0 h 1083361"/>
                <a:gd name="connsiteX4" fmla="*/ 290285 w 290285"/>
                <a:gd name="connsiteY4" fmla="*/ 502789 h 1083361"/>
                <a:gd name="connsiteX5" fmla="*/ 290285 w 290285"/>
                <a:gd name="connsiteY5" fmla="*/ 502789 h 1083361"/>
                <a:gd name="connsiteX0" fmla="*/ 290285 w 290285"/>
                <a:gd name="connsiteY0" fmla="*/ 502789 h 1083361"/>
                <a:gd name="connsiteX1" fmla="*/ 290285 w 290285"/>
                <a:gd name="connsiteY1" fmla="*/ 1083361 h 1083361"/>
                <a:gd name="connsiteX2" fmla="*/ 0 w 290285"/>
                <a:gd name="connsiteY2" fmla="*/ 580571 h 1083361"/>
                <a:gd name="connsiteX3" fmla="*/ 0 w 290285"/>
                <a:gd name="connsiteY3" fmla="*/ 0 h 1083361"/>
                <a:gd name="connsiteX4" fmla="*/ 290285 w 290285"/>
                <a:gd name="connsiteY4" fmla="*/ 502789 h 1083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0285" h="1083361">
                  <a:moveTo>
                    <a:pt x="290285" y="502789"/>
                  </a:moveTo>
                  <a:lnTo>
                    <a:pt x="290285" y="1083361"/>
                  </a:lnTo>
                  <a:lnTo>
                    <a:pt x="0" y="580571"/>
                  </a:lnTo>
                  <a:lnTo>
                    <a:pt x="0" y="0"/>
                  </a:lnTo>
                  <a:lnTo>
                    <a:pt x="290285" y="502789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9" name="手繪多邊形: 圖案 58">
              <a:extLst>
                <a:ext uri="{FF2B5EF4-FFF2-40B4-BE49-F238E27FC236}">
                  <a16:creationId xmlns:a16="http://schemas.microsoft.com/office/drawing/2014/main" id="{6C0BBA34-9E8A-4412-86BC-3CB5590D540D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2380341" y="1694077"/>
              <a:ext cx="580571" cy="1005579"/>
            </a:xfrm>
            <a:custGeom>
              <a:avLst/>
              <a:gdLst>
                <a:gd name="connsiteX0" fmla="*/ 290285 w 580571"/>
                <a:gd name="connsiteY0" fmla="*/ 1005579 h 1005579"/>
                <a:gd name="connsiteX1" fmla="*/ 0 w 580571"/>
                <a:gd name="connsiteY1" fmla="*/ 502790 h 1005579"/>
                <a:gd name="connsiteX2" fmla="*/ 290285 w 580571"/>
                <a:gd name="connsiteY2" fmla="*/ 0 h 1005579"/>
                <a:gd name="connsiteX3" fmla="*/ 580571 w 580571"/>
                <a:gd name="connsiteY3" fmla="*/ 502790 h 1005579"/>
                <a:gd name="connsiteX4" fmla="*/ 290285 w 580571"/>
                <a:gd name="connsiteY4" fmla="*/ 1005579 h 1005579"/>
                <a:gd name="connsiteX5" fmla="*/ 290285 w 580571"/>
                <a:gd name="connsiteY5" fmla="*/ 1005579 h 1005579"/>
                <a:gd name="connsiteX0" fmla="*/ 290285 w 580571"/>
                <a:gd name="connsiteY0" fmla="*/ 1005579 h 1005579"/>
                <a:gd name="connsiteX1" fmla="*/ 0 w 580571"/>
                <a:gd name="connsiteY1" fmla="*/ 502790 h 1005579"/>
                <a:gd name="connsiteX2" fmla="*/ 290285 w 580571"/>
                <a:gd name="connsiteY2" fmla="*/ 0 h 1005579"/>
                <a:gd name="connsiteX3" fmla="*/ 580571 w 580571"/>
                <a:gd name="connsiteY3" fmla="*/ 502790 h 1005579"/>
                <a:gd name="connsiteX4" fmla="*/ 290285 w 580571"/>
                <a:gd name="connsiteY4" fmla="*/ 1005579 h 1005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0571" h="1005579">
                  <a:moveTo>
                    <a:pt x="290285" y="1005579"/>
                  </a:moveTo>
                  <a:lnTo>
                    <a:pt x="0" y="502790"/>
                  </a:lnTo>
                  <a:lnTo>
                    <a:pt x="290285" y="0"/>
                  </a:lnTo>
                  <a:lnTo>
                    <a:pt x="580571" y="502790"/>
                  </a:lnTo>
                  <a:lnTo>
                    <a:pt x="290285" y="1005579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62" name="手繪多邊形: 圖案 61">
              <a:extLst>
                <a:ext uri="{FF2B5EF4-FFF2-40B4-BE49-F238E27FC236}">
                  <a16:creationId xmlns:a16="http://schemas.microsoft.com/office/drawing/2014/main" id="{78A003FC-275A-4D01-80CA-B600FC78FB49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1877553" y="1403792"/>
              <a:ext cx="793074" cy="793075"/>
            </a:xfrm>
            <a:custGeom>
              <a:avLst/>
              <a:gdLst>
                <a:gd name="connsiteX0" fmla="*/ 793074 w 793074"/>
                <a:gd name="connsiteY0" fmla="*/ 290285 h 793075"/>
                <a:gd name="connsiteX1" fmla="*/ 502789 w 793074"/>
                <a:gd name="connsiteY1" fmla="*/ 793075 h 793075"/>
                <a:gd name="connsiteX2" fmla="*/ 0 w 793074"/>
                <a:gd name="connsiteY2" fmla="*/ 502789 h 793075"/>
                <a:gd name="connsiteX3" fmla="*/ 290285 w 793074"/>
                <a:gd name="connsiteY3" fmla="*/ 0 h 793075"/>
                <a:gd name="connsiteX4" fmla="*/ 793074 w 793074"/>
                <a:gd name="connsiteY4" fmla="*/ 290285 h 793075"/>
                <a:gd name="connsiteX5" fmla="*/ 793074 w 793074"/>
                <a:gd name="connsiteY5" fmla="*/ 290285 h 793075"/>
                <a:gd name="connsiteX0" fmla="*/ 793074 w 793074"/>
                <a:gd name="connsiteY0" fmla="*/ 290285 h 793075"/>
                <a:gd name="connsiteX1" fmla="*/ 502789 w 793074"/>
                <a:gd name="connsiteY1" fmla="*/ 793075 h 793075"/>
                <a:gd name="connsiteX2" fmla="*/ 0 w 793074"/>
                <a:gd name="connsiteY2" fmla="*/ 502789 h 793075"/>
                <a:gd name="connsiteX3" fmla="*/ 290285 w 793074"/>
                <a:gd name="connsiteY3" fmla="*/ 0 h 793075"/>
                <a:gd name="connsiteX4" fmla="*/ 793074 w 793074"/>
                <a:gd name="connsiteY4" fmla="*/ 290285 h 79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3074" h="793075">
                  <a:moveTo>
                    <a:pt x="793074" y="290285"/>
                  </a:moveTo>
                  <a:lnTo>
                    <a:pt x="502789" y="793075"/>
                  </a:lnTo>
                  <a:lnTo>
                    <a:pt x="0" y="502789"/>
                  </a:lnTo>
                  <a:lnTo>
                    <a:pt x="290285" y="0"/>
                  </a:lnTo>
                  <a:lnTo>
                    <a:pt x="793074" y="290285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65" name="手繪多邊形: 圖案 64">
              <a:extLst>
                <a:ext uri="{FF2B5EF4-FFF2-40B4-BE49-F238E27FC236}">
                  <a16:creationId xmlns:a16="http://schemas.microsoft.com/office/drawing/2014/main" id="{A24C1535-CCC2-4DCB-9F3D-13CDC1E307ED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2167837" y="1113506"/>
              <a:ext cx="1005579" cy="580571"/>
            </a:xfrm>
            <a:custGeom>
              <a:avLst/>
              <a:gdLst>
                <a:gd name="connsiteX0" fmla="*/ 502789 w 1005579"/>
                <a:gd name="connsiteY0" fmla="*/ 580571 h 580571"/>
                <a:gd name="connsiteX1" fmla="*/ 0 w 1005579"/>
                <a:gd name="connsiteY1" fmla="*/ 290286 h 580571"/>
                <a:gd name="connsiteX2" fmla="*/ 502789 w 1005579"/>
                <a:gd name="connsiteY2" fmla="*/ 0 h 580571"/>
                <a:gd name="connsiteX3" fmla="*/ 1005579 w 1005579"/>
                <a:gd name="connsiteY3" fmla="*/ 290286 h 580571"/>
                <a:gd name="connsiteX4" fmla="*/ 502789 w 1005579"/>
                <a:gd name="connsiteY4" fmla="*/ 580571 h 580571"/>
                <a:gd name="connsiteX5" fmla="*/ 502789 w 1005579"/>
                <a:gd name="connsiteY5" fmla="*/ 580571 h 580571"/>
                <a:gd name="connsiteX0" fmla="*/ 502789 w 1005579"/>
                <a:gd name="connsiteY0" fmla="*/ 580571 h 580571"/>
                <a:gd name="connsiteX1" fmla="*/ 0 w 1005579"/>
                <a:gd name="connsiteY1" fmla="*/ 290286 h 580571"/>
                <a:gd name="connsiteX2" fmla="*/ 502789 w 1005579"/>
                <a:gd name="connsiteY2" fmla="*/ 0 h 580571"/>
                <a:gd name="connsiteX3" fmla="*/ 1005579 w 1005579"/>
                <a:gd name="connsiteY3" fmla="*/ 290286 h 580571"/>
                <a:gd name="connsiteX4" fmla="*/ 502789 w 1005579"/>
                <a:gd name="connsiteY4" fmla="*/ 580571 h 580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5579" h="580571">
                  <a:moveTo>
                    <a:pt x="502789" y="580571"/>
                  </a:moveTo>
                  <a:lnTo>
                    <a:pt x="0" y="290286"/>
                  </a:lnTo>
                  <a:lnTo>
                    <a:pt x="502789" y="0"/>
                  </a:lnTo>
                  <a:lnTo>
                    <a:pt x="1005579" y="290286"/>
                  </a:lnTo>
                  <a:lnTo>
                    <a:pt x="502789" y="580571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68" name="手繪多邊形: 圖案 67">
              <a:extLst>
                <a:ext uri="{FF2B5EF4-FFF2-40B4-BE49-F238E27FC236}">
                  <a16:creationId xmlns:a16="http://schemas.microsoft.com/office/drawing/2014/main" id="{133D2958-E643-43A6-ADAE-3A2407931BE7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1587265" y="1113505"/>
              <a:ext cx="1083361" cy="290287"/>
            </a:xfrm>
            <a:custGeom>
              <a:avLst/>
              <a:gdLst>
                <a:gd name="connsiteX0" fmla="*/ 1083361 w 1083361"/>
                <a:gd name="connsiteY0" fmla="*/ 1 h 290287"/>
                <a:gd name="connsiteX1" fmla="*/ 580572 w 1083361"/>
                <a:gd name="connsiteY1" fmla="*/ 290287 h 290287"/>
                <a:gd name="connsiteX2" fmla="*/ 0 w 1083361"/>
                <a:gd name="connsiteY2" fmla="*/ 290286 h 290287"/>
                <a:gd name="connsiteX3" fmla="*/ 502789 w 1083361"/>
                <a:gd name="connsiteY3" fmla="*/ 0 h 290287"/>
                <a:gd name="connsiteX4" fmla="*/ 1083361 w 1083361"/>
                <a:gd name="connsiteY4" fmla="*/ 1 h 290287"/>
                <a:gd name="connsiteX5" fmla="*/ 1083361 w 1083361"/>
                <a:gd name="connsiteY5" fmla="*/ 1 h 290287"/>
                <a:gd name="connsiteX0" fmla="*/ 1083361 w 1083361"/>
                <a:gd name="connsiteY0" fmla="*/ 1 h 290287"/>
                <a:gd name="connsiteX1" fmla="*/ 580572 w 1083361"/>
                <a:gd name="connsiteY1" fmla="*/ 290287 h 290287"/>
                <a:gd name="connsiteX2" fmla="*/ 0 w 1083361"/>
                <a:gd name="connsiteY2" fmla="*/ 290286 h 290287"/>
                <a:gd name="connsiteX3" fmla="*/ 502789 w 1083361"/>
                <a:gd name="connsiteY3" fmla="*/ 0 h 290287"/>
                <a:gd name="connsiteX4" fmla="*/ 1083361 w 1083361"/>
                <a:gd name="connsiteY4" fmla="*/ 1 h 290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83361" h="290287">
                  <a:moveTo>
                    <a:pt x="1083361" y="1"/>
                  </a:moveTo>
                  <a:lnTo>
                    <a:pt x="580572" y="290287"/>
                  </a:lnTo>
                  <a:lnTo>
                    <a:pt x="0" y="290286"/>
                  </a:lnTo>
                  <a:lnTo>
                    <a:pt x="502789" y="0"/>
                  </a:lnTo>
                  <a:lnTo>
                    <a:pt x="1083361" y="1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6" name="手繪多邊形: 圖案 55">
              <a:extLst>
                <a:ext uri="{FF2B5EF4-FFF2-40B4-BE49-F238E27FC236}">
                  <a16:creationId xmlns:a16="http://schemas.microsoft.com/office/drawing/2014/main" id="{50111412-5B10-4695-8F0F-863995BF5710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1587265" y="1113505"/>
              <a:ext cx="1586151" cy="2166723"/>
            </a:xfrm>
            <a:custGeom>
              <a:avLst/>
              <a:gdLst>
                <a:gd name="connsiteX0" fmla="*/ 1083361 w 1586151"/>
                <a:gd name="connsiteY0" fmla="*/ 2166723 h 2166723"/>
                <a:gd name="connsiteX1" fmla="*/ 1083361 w 1586151"/>
                <a:gd name="connsiteY1" fmla="*/ 1586151 h 2166723"/>
                <a:gd name="connsiteX2" fmla="*/ 1373647 w 1586151"/>
                <a:gd name="connsiteY2" fmla="*/ 1083362 h 2166723"/>
                <a:gd name="connsiteX3" fmla="*/ 1083361 w 1586151"/>
                <a:gd name="connsiteY3" fmla="*/ 580572 h 2166723"/>
                <a:gd name="connsiteX4" fmla="*/ 1586151 w 1586151"/>
                <a:gd name="connsiteY4" fmla="*/ 290287 h 2166723"/>
                <a:gd name="connsiteX5" fmla="*/ 1083361 w 1586151"/>
                <a:gd name="connsiteY5" fmla="*/ 1 h 2166723"/>
                <a:gd name="connsiteX6" fmla="*/ 502789 w 1586151"/>
                <a:gd name="connsiteY6" fmla="*/ 0 h 2166723"/>
                <a:gd name="connsiteX7" fmla="*/ 0 w 1586151"/>
                <a:gd name="connsiteY7" fmla="*/ 290286 h 2166723"/>
                <a:gd name="connsiteX8" fmla="*/ 580572 w 1586151"/>
                <a:gd name="connsiteY8" fmla="*/ 290287 h 2166723"/>
                <a:gd name="connsiteX9" fmla="*/ 290287 w 1586151"/>
                <a:gd name="connsiteY9" fmla="*/ 793076 h 2166723"/>
                <a:gd name="connsiteX10" fmla="*/ 793076 w 1586151"/>
                <a:gd name="connsiteY10" fmla="*/ 1083362 h 2166723"/>
                <a:gd name="connsiteX11" fmla="*/ 793076 w 1586151"/>
                <a:gd name="connsiteY11" fmla="*/ 1663933 h 2166723"/>
                <a:gd name="connsiteX12" fmla="*/ 1083361 w 1586151"/>
                <a:gd name="connsiteY12" fmla="*/ 2166723 h 2166723"/>
                <a:gd name="connsiteX13" fmla="*/ 1083361 w 1586151"/>
                <a:gd name="connsiteY13" fmla="*/ 2166723 h 2166723"/>
                <a:gd name="connsiteX0" fmla="*/ 1083361 w 1586151"/>
                <a:gd name="connsiteY0" fmla="*/ 2166723 h 2166723"/>
                <a:gd name="connsiteX1" fmla="*/ 1083361 w 1586151"/>
                <a:gd name="connsiteY1" fmla="*/ 1586151 h 2166723"/>
                <a:gd name="connsiteX2" fmla="*/ 1373647 w 1586151"/>
                <a:gd name="connsiteY2" fmla="*/ 1083362 h 2166723"/>
                <a:gd name="connsiteX3" fmla="*/ 1083361 w 1586151"/>
                <a:gd name="connsiteY3" fmla="*/ 580572 h 2166723"/>
                <a:gd name="connsiteX4" fmla="*/ 1586151 w 1586151"/>
                <a:gd name="connsiteY4" fmla="*/ 290287 h 2166723"/>
                <a:gd name="connsiteX5" fmla="*/ 1083361 w 1586151"/>
                <a:gd name="connsiteY5" fmla="*/ 1 h 2166723"/>
                <a:gd name="connsiteX6" fmla="*/ 502789 w 1586151"/>
                <a:gd name="connsiteY6" fmla="*/ 0 h 2166723"/>
                <a:gd name="connsiteX7" fmla="*/ 0 w 1586151"/>
                <a:gd name="connsiteY7" fmla="*/ 290286 h 2166723"/>
                <a:gd name="connsiteX8" fmla="*/ 580572 w 1586151"/>
                <a:gd name="connsiteY8" fmla="*/ 290287 h 2166723"/>
                <a:gd name="connsiteX9" fmla="*/ 290287 w 1586151"/>
                <a:gd name="connsiteY9" fmla="*/ 793076 h 2166723"/>
                <a:gd name="connsiteX10" fmla="*/ 793076 w 1586151"/>
                <a:gd name="connsiteY10" fmla="*/ 1083362 h 2166723"/>
                <a:gd name="connsiteX11" fmla="*/ 793076 w 1586151"/>
                <a:gd name="connsiteY11" fmla="*/ 1663933 h 2166723"/>
                <a:gd name="connsiteX12" fmla="*/ 1083361 w 1586151"/>
                <a:gd name="connsiteY12" fmla="*/ 2166723 h 2166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86151" h="2166723">
                  <a:moveTo>
                    <a:pt x="1083361" y="2166723"/>
                  </a:moveTo>
                  <a:lnTo>
                    <a:pt x="1083361" y="1586151"/>
                  </a:lnTo>
                  <a:lnTo>
                    <a:pt x="1373647" y="1083362"/>
                  </a:lnTo>
                  <a:lnTo>
                    <a:pt x="1083361" y="580572"/>
                  </a:lnTo>
                  <a:lnTo>
                    <a:pt x="1586151" y="290287"/>
                  </a:lnTo>
                  <a:lnTo>
                    <a:pt x="1083361" y="1"/>
                  </a:lnTo>
                  <a:lnTo>
                    <a:pt x="502789" y="0"/>
                  </a:lnTo>
                  <a:lnTo>
                    <a:pt x="0" y="290286"/>
                  </a:lnTo>
                  <a:lnTo>
                    <a:pt x="580572" y="290287"/>
                  </a:lnTo>
                  <a:lnTo>
                    <a:pt x="290287" y="793076"/>
                  </a:lnTo>
                  <a:lnTo>
                    <a:pt x="793076" y="1083362"/>
                  </a:lnTo>
                  <a:lnTo>
                    <a:pt x="793076" y="1663933"/>
                  </a:lnTo>
                  <a:lnTo>
                    <a:pt x="1083361" y="2166723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74" name="矩形: 圓角 73">
            <a:extLst>
              <a:ext uri="{FF2B5EF4-FFF2-40B4-BE49-F238E27FC236}">
                <a16:creationId xmlns:a16="http://schemas.microsoft.com/office/drawing/2014/main" id="{003F0D74-6BF9-4F08-988C-003C037BDB97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886193" y="6322377"/>
            <a:ext cx="4209807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US" altLang="zh-TW">
                <a:solidFill>
                  <a:srgbClr val="000000"/>
                </a:solidFill>
                <a:ea typeface="微軟正黑體" panose="020B0604030504040204" pitchFamily="34" charset="-120"/>
              </a:rPr>
              <a:t>3.</a:t>
            </a:r>
            <a:r>
              <a:rPr lang="zh-TW" altLang="en-US">
                <a:solidFill>
                  <a:srgbClr val="000000"/>
                </a:solidFill>
                <a:ea typeface="微軟正黑體" panose="020B0604030504040204" pitchFamily="34" charset="-120"/>
              </a:rPr>
              <a:t>翻轉   </a:t>
            </a:r>
            <a:r>
              <a:rPr lang="en-US" altLang="zh-TW">
                <a:solidFill>
                  <a:srgbClr val="000000"/>
                </a:solidFill>
                <a:ea typeface="微軟正黑體" panose="020B0604030504040204" pitchFamily="34" charset="-120"/>
              </a:rPr>
              <a:t>&gt; 9.</a:t>
            </a:r>
            <a:r>
              <a:rPr lang="zh-TW" altLang="en-US">
                <a:solidFill>
                  <a:srgbClr val="000000"/>
                </a:solidFill>
                <a:ea typeface="微軟正黑體" panose="020B0604030504040204" pitchFamily="34" charset="-120"/>
              </a:rPr>
              <a:t>併為折線    </a:t>
            </a:r>
            <a:r>
              <a:rPr lang="en-US" altLang="zh-TW">
                <a:solidFill>
                  <a:srgbClr val="000000"/>
                </a:solidFill>
                <a:ea typeface="微軟正黑體" panose="020B0604030504040204" pitchFamily="34" charset="-120"/>
              </a:rPr>
              <a:t>&gt;&gt;  1.</a:t>
            </a:r>
            <a:r>
              <a:rPr lang="zh-TW" altLang="en-US">
                <a:solidFill>
                  <a:srgbClr val="000000"/>
                </a:solidFill>
                <a:ea typeface="微軟正黑體" panose="020B0604030504040204" pitchFamily="34" charset="-120"/>
              </a:rPr>
              <a:t>併為多邊形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714141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94F933A7-73ED-4C8D-8B99-66A480E58D35}"/>
              </a:ext>
            </a:extLst>
          </p:cNvPr>
          <p:cNvCxnSpPr/>
          <p:nvPr/>
        </p:nvCxnSpPr>
        <p:spPr>
          <a:xfrm>
            <a:off x="2670627" y="3280229"/>
            <a:ext cx="58057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C4A6573A-DBA2-482A-8795-B5FDF74D3A0A}"/>
              </a:ext>
            </a:extLst>
          </p:cNvPr>
          <p:cNvCxnSpPr/>
          <p:nvPr/>
        </p:nvCxnSpPr>
        <p:spPr>
          <a:xfrm flipV="1">
            <a:off x="2670627" y="2989943"/>
            <a:ext cx="502790" cy="29028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6976DF1D-48B9-40AC-97FF-DA4FFEF5BD60}"/>
              </a:ext>
            </a:extLst>
          </p:cNvPr>
          <p:cNvCxnSpPr>
            <a:cxnSpLocks/>
          </p:cNvCxnSpPr>
          <p:nvPr/>
        </p:nvCxnSpPr>
        <p:spPr>
          <a:xfrm flipV="1">
            <a:off x="2670627" y="2777439"/>
            <a:ext cx="290286" cy="50279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6E892F12-9582-4F9B-ABAD-BD11363383A2}"/>
              </a:ext>
            </a:extLst>
          </p:cNvPr>
          <p:cNvCxnSpPr/>
          <p:nvPr/>
        </p:nvCxnSpPr>
        <p:spPr>
          <a:xfrm flipV="1">
            <a:off x="2670627" y="2699657"/>
            <a:ext cx="0" cy="58057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94A4FCE9-539E-4F0F-B3E8-331B47EEFCBB}"/>
              </a:ext>
            </a:extLst>
          </p:cNvPr>
          <p:cNvCxnSpPr>
            <a:cxnSpLocks/>
          </p:cNvCxnSpPr>
          <p:nvPr/>
        </p:nvCxnSpPr>
        <p:spPr>
          <a:xfrm flipH="1" flipV="1">
            <a:off x="2380342" y="2777439"/>
            <a:ext cx="290285" cy="50279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F191BA91-E786-4A58-9EC0-3FF83ABE0693}"/>
              </a:ext>
            </a:extLst>
          </p:cNvPr>
          <p:cNvCxnSpPr/>
          <p:nvPr/>
        </p:nvCxnSpPr>
        <p:spPr>
          <a:xfrm flipH="1" flipV="1">
            <a:off x="2167838" y="2989943"/>
            <a:ext cx="502789" cy="29028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0194E2D6-10BE-4CF0-87BC-B64B4C99A625}"/>
              </a:ext>
            </a:extLst>
          </p:cNvPr>
          <p:cNvCxnSpPr/>
          <p:nvPr/>
        </p:nvCxnSpPr>
        <p:spPr>
          <a:xfrm flipH="1">
            <a:off x="2090056" y="3280229"/>
            <a:ext cx="58057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F1B6DC30-966E-4D2F-BF79-CFD83424373B}"/>
              </a:ext>
            </a:extLst>
          </p:cNvPr>
          <p:cNvCxnSpPr/>
          <p:nvPr/>
        </p:nvCxnSpPr>
        <p:spPr>
          <a:xfrm flipH="1">
            <a:off x="2167838" y="3280229"/>
            <a:ext cx="502789" cy="29028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6DDC13D6-194C-4B4A-B253-1617F1C46EF0}"/>
              </a:ext>
            </a:extLst>
          </p:cNvPr>
          <p:cNvCxnSpPr>
            <a:cxnSpLocks/>
          </p:cNvCxnSpPr>
          <p:nvPr/>
        </p:nvCxnSpPr>
        <p:spPr>
          <a:xfrm flipH="1">
            <a:off x="2380342" y="3280229"/>
            <a:ext cx="290285" cy="50278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02EDD75D-3418-479F-B811-B55728444DCD}"/>
              </a:ext>
            </a:extLst>
          </p:cNvPr>
          <p:cNvCxnSpPr/>
          <p:nvPr/>
        </p:nvCxnSpPr>
        <p:spPr>
          <a:xfrm flipH="1">
            <a:off x="2670627" y="3280229"/>
            <a:ext cx="0" cy="58057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5C6D31D4-0583-48E9-B4E0-6B15FE6D3A41}"/>
              </a:ext>
            </a:extLst>
          </p:cNvPr>
          <p:cNvCxnSpPr>
            <a:cxnSpLocks/>
          </p:cNvCxnSpPr>
          <p:nvPr/>
        </p:nvCxnSpPr>
        <p:spPr>
          <a:xfrm>
            <a:off x="2670627" y="3280229"/>
            <a:ext cx="290286" cy="50278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E17D532F-88FD-47A4-846D-8229E1D4443E}"/>
              </a:ext>
            </a:extLst>
          </p:cNvPr>
          <p:cNvCxnSpPr/>
          <p:nvPr/>
        </p:nvCxnSpPr>
        <p:spPr>
          <a:xfrm>
            <a:off x="2670627" y="3280229"/>
            <a:ext cx="502790" cy="29028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標題 188">
            <a:extLst>
              <a:ext uri="{FF2B5EF4-FFF2-40B4-BE49-F238E27FC236}">
                <a16:creationId xmlns:a16="http://schemas.microsoft.com/office/drawing/2014/main" id="{3884C811-F7BA-496D-BC5D-96AE88A75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71" name="群組 70">
            <a:extLst>
              <a:ext uri="{FF2B5EF4-FFF2-40B4-BE49-F238E27FC236}">
                <a16:creationId xmlns:a16="http://schemas.microsoft.com/office/drawing/2014/main" id="{0DDA3F87-D91F-495A-9F0B-A1F2D1D211B7}"/>
              </a:ext>
            </a:extLst>
          </p:cNvPr>
          <p:cNvGrpSpPr/>
          <p:nvPr/>
        </p:nvGrpSpPr>
        <p:grpSpPr>
          <a:xfrm>
            <a:off x="1587265" y="1113505"/>
            <a:ext cx="1586151" cy="2166723"/>
            <a:chOff x="1587265" y="1113505"/>
            <a:chExt cx="1586151" cy="2166723"/>
          </a:xfrm>
        </p:grpSpPr>
        <p:sp>
          <p:nvSpPr>
            <p:cNvPr id="57" name="手繪多邊形: 圖案 56">
              <a:extLst>
                <a:ext uri="{FF2B5EF4-FFF2-40B4-BE49-F238E27FC236}">
                  <a16:creationId xmlns:a16="http://schemas.microsoft.com/office/drawing/2014/main" id="{DC5A357F-446F-4C54-8134-7BF6EF61868A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2380341" y="2196867"/>
              <a:ext cx="290285" cy="1083361"/>
            </a:xfrm>
            <a:custGeom>
              <a:avLst/>
              <a:gdLst>
                <a:gd name="connsiteX0" fmla="*/ 290285 w 290285"/>
                <a:gd name="connsiteY0" fmla="*/ 502789 h 1083361"/>
                <a:gd name="connsiteX1" fmla="*/ 290285 w 290285"/>
                <a:gd name="connsiteY1" fmla="*/ 1083361 h 1083361"/>
                <a:gd name="connsiteX2" fmla="*/ 0 w 290285"/>
                <a:gd name="connsiteY2" fmla="*/ 580571 h 1083361"/>
                <a:gd name="connsiteX3" fmla="*/ 0 w 290285"/>
                <a:gd name="connsiteY3" fmla="*/ 0 h 1083361"/>
                <a:gd name="connsiteX4" fmla="*/ 290285 w 290285"/>
                <a:gd name="connsiteY4" fmla="*/ 502789 h 1083361"/>
                <a:gd name="connsiteX5" fmla="*/ 290285 w 290285"/>
                <a:gd name="connsiteY5" fmla="*/ 502789 h 1083361"/>
                <a:gd name="connsiteX0" fmla="*/ 290285 w 290285"/>
                <a:gd name="connsiteY0" fmla="*/ 502789 h 1083361"/>
                <a:gd name="connsiteX1" fmla="*/ 290285 w 290285"/>
                <a:gd name="connsiteY1" fmla="*/ 1083361 h 1083361"/>
                <a:gd name="connsiteX2" fmla="*/ 0 w 290285"/>
                <a:gd name="connsiteY2" fmla="*/ 580571 h 1083361"/>
                <a:gd name="connsiteX3" fmla="*/ 0 w 290285"/>
                <a:gd name="connsiteY3" fmla="*/ 0 h 1083361"/>
                <a:gd name="connsiteX4" fmla="*/ 290285 w 290285"/>
                <a:gd name="connsiteY4" fmla="*/ 502789 h 1083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0285" h="1083361">
                  <a:moveTo>
                    <a:pt x="290285" y="502789"/>
                  </a:moveTo>
                  <a:lnTo>
                    <a:pt x="290285" y="1083361"/>
                  </a:lnTo>
                  <a:lnTo>
                    <a:pt x="0" y="580571"/>
                  </a:lnTo>
                  <a:lnTo>
                    <a:pt x="0" y="0"/>
                  </a:lnTo>
                  <a:lnTo>
                    <a:pt x="290285" y="502789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9" name="手繪多邊形: 圖案 58">
              <a:extLst>
                <a:ext uri="{FF2B5EF4-FFF2-40B4-BE49-F238E27FC236}">
                  <a16:creationId xmlns:a16="http://schemas.microsoft.com/office/drawing/2014/main" id="{6C0BBA34-9E8A-4412-86BC-3CB5590D540D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2380341" y="1694077"/>
              <a:ext cx="580571" cy="1005579"/>
            </a:xfrm>
            <a:custGeom>
              <a:avLst/>
              <a:gdLst>
                <a:gd name="connsiteX0" fmla="*/ 290285 w 580571"/>
                <a:gd name="connsiteY0" fmla="*/ 1005579 h 1005579"/>
                <a:gd name="connsiteX1" fmla="*/ 0 w 580571"/>
                <a:gd name="connsiteY1" fmla="*/ 502790 h 1005579"/>
                <a:gd name="connsiteX2" fmla="*/ 290285 w 580571"/>
                <a:gd name="connsiteY2" fmla="*/ 0 h 1005579"/>
                <a:gd name="connsiteX3" fmla="*/ 580571 w 580571"/>
                <a:gd name="connsiteY3" fmla="*/ 502790 h 1005579"/>
                <a:gd name="connsiteX4" fmla="*/ 290285 w 580571"/>
                <a:gd name="connsiteY4" fmla="*/ 1005579 h 1005579"/>
                <a:gd name="connsiteX5" fmla="*/ 290285 w 580571"/>
                <a:gd name="connsiteY5" fmla="*/ 1005579 h 1005579"/>
                <a:gd name="connsiteX0" fmla="*/ 290285 w 580571"/>
                <a:gd name="connsiteY0" fmla="*/ 1005579 h 1005579"/>
                <a:gd name="connsiteX1" fmla="*/ 0 w 580571"/>
                <a:gd name="connsiteY1" fmla="*/ 502790 h 1005579"/>
                <a:gd name="connsiteX2" fmla="*/ 290285 w 580571"/>
                <a:gd name="connsiteY2" fmla="*/ 0 h 1005579"/>
                <a:gd name="connsiteX3" fmla="*/ 580571 w 580571"/>
                <a:gd name="connsiteY3" fmla="*/ 502790 h 1005579"/>
                <a:gd name="connsiteX4" fmla="*/ 290285 w 580571"/>
                <a:gd name="connsiteY4" fmla="*/ 1005579 h 1005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0571" h="1005579">
                  <a:moveTo>
                    <a:pt x="290285" y="1005579"/>
                  </a:moveTo>
                  <a:lnTo>
                    <a:pt x="0" y="502790"/>
                  </a:lnTo>
                  <a:lnTo>
                    <a:pt x="290285" y="0"/>
                  </a:lnTo>
                  <a:lnTo>
                    <a:pt x="580571" y="502790"/>
                  </a:lnTo>
                  <a:lnTo>
                    <a:pt x="290285" y="1005579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62" name="手繪多邊形: 圖案 61">
              <a:extLst>
                <a:ext uri="{FF2B5EF4-FFF2-40B4-BE49-F238E27FC236}">
                  <a16:creationId xmlns:a16="http://schemas.microsoft.com/office/drawing/2014/main" id="{78A003FC-275A-4D01-80CA-B600FC78FB49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1877553" y="1403792"/>
              <a:ext cx="793074" cy="793075"/>
            </a:xfrm>
            <a:custGeom>
              <a:avLst/>
              <a:gdLst>
                <a:gd name="connsiteX0" fmla="*/ 793074 w 793074"/>
                <a:gd name="connsiteY0" fmla="*/ 290285 h 793075"/>
                <a:gd name="connsiteX1" fmla="*/ 502789 w 793074"/>
                <a:gd name="connsiteY1" fmla="*/ 793075 h 793075"/>
                <a:gd name="connsiteX2" fmla="*/ 0 w 793074"/>
                <a:gd name="connsiteY2" fmla="*/ 502789 h 793075"/>
                <a:gd name="connsiteX3" fmla="*/ 290285 w 793074"/>
                <a:gd name="connsiteY3" fmla="*/ 0 h 793075"/>
                <a:gd name="connsiteX4" fmla="*/ 793074 w 793074"/>
                <a:gd name="connsiteY4" fmla="*/ 290285 h 793075"/>
                <a:gd name="connsiteX5" fmla="*/ 793074 w 793074"/>
                <a:gd name="connsiteY5" fmla="*/ 290285 h 793075"/>
                <a:gd name="connsiteX0" fmla="*/ 793074 w 793074"/>
                <a:gd name="connsiteY0" fmla="*/ 290285 h 793075"/>
                <a:gd name="connsiteX1" fmla="*/ 502789 w 793074"/>
                <a:gd name="connsiteY1" fmla="*/ 793075 h 793075"/>
                <a:gd name="connsiteX2" fmla="*/ 0 w 793074"/>
                <a:gd name="connsiteY2" fmla="*/ 502789 h 793075"/>
                <a:gd name="connsiteX3" fmla="*/ 290285 w 793074"/>
                <a:gd name="connsiteY3" fmla="*/ 0 h 793075"/>
                <a:gd name="connsiteX4" fmla="*/ 793074 w 793074"/>
                <a:gd name="connsiteY4" fmla="*/ 290285 h 79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3074" h="793075">
                  <a:moveTo>
                    <a:pt x="793074" y="290285"/>
                  </a:moveTo>
                  <a:lnTo>
                    <a:pt x="502789" y="793075"/>
                  </a:lnTo>
                  <a:lnTo>
                    <a:pt x="0" y="502789"/>
                  </a:lnTo>
                  <a:lnTo>
                    <a:pt x="290285" y="0"/>
                  </a:lnTo>
                  <a:lnTo>
                    <a:pt x="793074" y="290285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65" name="手繪多邊形: 圖案 64">
              <a:extLst>
                <a:ext uri="{FF2B5EF4-FFF2-40B4-BE49-F238E27FC236}">
                  <a16:creationId xmlns:a16="http://schemas.microsoft.com/office/drawing/2014/main" id="{A24C1535-CCC2-4DCB-9F3D-13CDC1E307ED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2167837" y="1113506"/>
              <a:ext cx="1005579" cy="580571"/>
            </a:xfrm>
            <a:custGeom>
              <a:avLst/>
              <a:gdLst>
                <a:gd name="connsiteX0" fmla="*/ 502789 w 1005579"/>
                <a:gd name="connsiteY0" fmla="*/ 580571 h 580571"/>
                <a:gd name="connsiteX1" fmla="*/ 0 w 1005579"/>
                <a:gd name="connsiteY1" fmla="*/ 290286 h 580571"/>
                <a:gd name="connsiteX2" fmla="*/ 502789 w 1005579"/>
                <a:gd name="connsiteY2" fmla="*/ 0 h 580571"/>
                <a:gd name="connsiteX3" fmla="*/ 1005579 w 1005579"/>
                <a:gd name="connsiteY3" fmla="*/ 290286 h 580571"/>
                <a:gd name="connsiteX4" fmla="*/ 502789 w 1005579"/>
                <a:gd name="connsiteY4" fmla="*/ 580571 h 580571"/>
                <a:gd name="connsiteX5" fmla="*/ 502789 w 1005579"/>
                <a:gd name="connsiteY5" fmla="*/ 580571 h 580571"/>
                <a:gd name="connsiteX0" fmla="*/ 502789 w 1005579"/>
                <a:gd name="connsiteY0" fmla="*/ 580571 h 580571"/>
                <a:gd name="connsiteX1" fmla="*/ 0 w 1005579"/>
                <a:gd name="connsiteY1" fmla="*/ 290286 h 580571"/>
                <a:gd name="connsiteX2" fmla="*/ 502789 w 1005579"/>
                <a:gd name="connsiteY2" fmla="*/ 0 h 580571"/>
                <a:gd name="connsiteX3" fmla="*/ 1005579 w 1005579"/>
                <a:gd name="connsiteY3" fmla="*/ 290286 h 580571"/>
                <a:gd name="connsiteX4" fmla="*/ 502789 w 1005579"/>
                <a:gd name="connsiteY4" fmla="*/ 580571 h 580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5579" h="580571">
                  <a:moveTo>
                    <a:pt x="502789" y="580571"/>
                  </a:moveTo>
                  <a:lnTo>
                    <a:pt x="0" y="290286"/>
                  </a:lnTo>
                  <a:lnTo>
                    <a:pt x="502789" y="0"/>
                  </a:lnTo>
                  <a:lnTo>
                    <a:pt x="1005579" y="290286"/>
                  </a:lnTo>
                  <a:lnTo>
                    <a:pt x="502789" y="580571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68" name="手繪多邊形: 圖案 67">
              <a:extLst>
                <a:ext uri="{FF2B5EF4-FFF2-40B4-BE49-F238E27FC236}">
                  <a16:creationId xmlns:a16="http://schemas.microsoft.com/office/drawing/2014/main" id="{133D2958-E643-43A6-ADAE-3A2407931BE7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1587265" y="1113505"/>
              <a:ext cx="1083361" cy="290287"/>
            </a:xfrm>
            <a:custGeom>
              <a:avLst/>
              <a:gdLst>
                <a:gd name="connsiteX0" fmla="*/ 1083361 w 1083361"/>
                <a:gd name="connsiteY0" fmla="*/ 1 h 290287"/>
                <a:gd name="connsiteX1" fmla="*/ 580572 w 1083361"/>
                <a:gd name="connsiteY1" fmla="*/ 290287 h 290287"/>
                <a:gd name="connsiteX2" fmla="*/ 0 w 1083361"/>
                <a:gd name="connsiteY2" fmla="*/ 290286 h 290287"/>
                <a:gd name="connsiteX3" fmla="*/ 502789 w 1083361"/>
                <a:gd name="connsiteY3" fmla="*/ 0 h 290287"/>
                <a:gd name="connsiteX4" fmla="*/ 1083361 w 1083361"/>
                <a:gd name="connsiteY4" fmla="*/ 1 h 290287"/>
                <a:gd name="connsiteX5" fmla="*/ 1083361 w 1083361"/>
                <a:gd name="connsiteY5" fmla="*/ 1 h 290287"/>
                <a:gd name="connsiteX0" fmla="*/ 1083361 w 1083361"/>
                <a:gd name="connsiteY0" fmla="*/ 1 h 290287"/>
                <a:gd name="connsiteX1" fmla="*/ 580572 w 1083361"/>
                <a:gd name="connsiteY1" fmla="*/ 290287 h 290287"/>
                <a:gd name="connsiteX2" fmla="*/ 0 w 1083361"/>
                <a:gd name="connsiteY2" fmla="*/ 290286 h 290287"/>
                <a:gd name="connsiteX3" fmla="*/ 502789 w 1083361"/>
                <a:gd name="connsiteY3" fmla="*/ 0 h 290287"/>
                <a:gd name="connsiteX4" fmla="*/ 1083361 w 1083361"/>
                <a:gd name="connsiteY4" fmla="*/ 1 h 290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83361" h="290287">
                  <a:moveTo>
                    <a:pt x="1083361" y="1"/>
                  </a:moveTo>
                  <a:lnTo>
                    <a:pt x="580572" y="290287"/>
                  </a:lnTo>
                  <a:lnTo>
                    <a:pt x="0" y="290286"/>
                  </a:lnTo>
                  <a:lnTo>
                    <a:pt x="502789" y="0"/>
                  </a:lnTo>
                  <a:lnTo>
                    <a:pt x="1083361" y="1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74" name="矩形: 圓角 73">
            <a:extLst>
              <a:ext uri="{FF2B5EF4-FFF2-40B4-BE49-F238E27FC236}">
                <a16:creationId xmlns:a16="http://schemas.microsoft.com/office/drawing/2014/main" id="{003F0D74-6BF9-4F08-988C-003C037BDB97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886193" y="6322377"/>
            <a:ext cx="4209807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US" altLang="zh-TW">
                <a:solidFill>
                  <a:srgbClr val="000000"/>
                </a:solidFill>
                <a:ea typeface="微軟正黑體" panose="020B0604030504040204" pitchFamily="34" charset="-120"/>
              </a:rPr>
              <a:t>3.</a:t>
            </a:r>
            <a:r>
              <a:rPr lang="zh-TW" altLang="en-US">
                <a:solidFill>
                  <a:srgbClr val="000000"/>
                </a:solidFill>
                <a:ea typeface="微軟正黑體" panose="020B0604030504040204" pitchFamily="34" charset="-120"/>
              </a:rPr>
              <a:t>翻轉   </a:t>
            </a:r>
            <a:r>
              <a:rPr lang="en-US" altLang="zh-TW">
                <a:solidFill>
                  <a:srgbClr val="000000"/>
                </a:solidFill>
                <a:ea typeface="微軟正黑體" panose="020B0604030504040204" pitchFamily="34" charset="-120"/>
              </a:rPr>
              <a:t>&gt; 9.</a:t>
            </a:r>
            <a:r>
              <a:rPr lang="zh-TW" altLang="en-US">
                <a:solidFill>
                  <a:srgbClr val="000000"/>
                </a:solidFill>
                <a:ea typeface="微軟正黑體" panose="020B0604030504040204" pitchFamily="34" charset="-120"/>
              </a:rPr>
              <a:t>併為折線    </a:t>
            </a:r>
            <a:r>
              <a:rPr lang="en-US" altLang="zh-TW">
                <a:solidFill>
                  <a:srgbClr val="000000"/>
                </a:solidFill>
                <a:ea typeface="微軟正黑體" panose="020B0604030504040204" pitchFamily="34" charset="-120"/>
              </a:rPr>
              <a:t>&gt;&gt;  1.</a:t>
            </a:r>
            <a:r>
              <a:rPr lang="zh-TW" altLang="en-US">
                <a:solidFill>
                  <a:srgbClr val="000000"/>
                </a:solidFill>
                <a:ea typeface="微軟正黑體" panose="020B0604030504040204" pitchFamily="34" charset="-120"/>
              </a:rPr>
              <a:t>併為多邊形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97282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486D1DB-D36E-44C5-84AF-DD1261E319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水晶球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FE1A3394-C1EC-4D11-BDBF-CB267AB7A2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TW" altLang="en-US" sz="3200" dirty="0"/>
              <a:t>陳明璋</a:t>
            </a:r>
            <a:endParaRPr lang="en-US" altLang="zh-TW" sz="32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TW" dirty="0"/>
              <a:t>AMA</a:t>
            </a:r>
            <a:r>
              <a:rPr lang="zh-TW" altLang="en-US" dirty="0"/>
              <a:t>認知與教學工作室</a:t>
            </a:r>
            <a:br>
              <a:rPr lang="en-US" altLang="zh-TW" dirty="0"/>
            </a:br>
            <a:r>
              <a:rPr lang="zh-TW" altLang="en-US" dirty="0"/>
              <a:t>陽明交通大學</a:t>
            </a:r>
            <a:br>
              <a:rPr lang="en-US" altLang="zh-TW" dirty="0"/>
            </a:br>
            <a:r>
              <a:rPr lang="en-US" altLang="zh-TW" dirty="0"/>
              <a:t>2023/11/01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45C1AFE-FEB2-4F8A-88D0-F6BA9920C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3</a:t>
            </a:fld>
            <a:endParaRPr lang="zh-TW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166546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94F933A7-73ED-4C8D-8B99-66A480E58D35}"/>
              </a:ext>
            </a:extLst>
          </p:cNvPr>
          <p:cNvCxnSpPr/>
          <p:nvPr/>
        </p:nvCxnSpPr>
        <p:spPr>
          <a:xfrm>
            <a:off x="2670627" y="3280229"/>
            <a:ext cx="58057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C4A6573A-DBA2-482A-8795-B5FDF74D3A0A}"/>
              </a:ext>
            </a:extLst>
          </p:cNvPr>
          <p:cNvCxnSpPr/>
          <p:nvPr/>
        </p:nvCxnSpPr>
        <p:spPr>
          <a:xfrm flipV="1">
            <a:off x="2670627" y="2989943"/>
            <a:ext cx="502790" cy="29028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6976DF1D-48B9-40AC-97FF-DA4FFEF5BD60}"/>
              </a:ext>
            </a:extLst>
          </p:cNvPr>
          <p:cNvCxnSpPr>
            <a:cxnSpLocks/>
          </p:cNvCxnSpPr>
          <p:nvPr/>
        </p:nvCxnSpPr>
        <p:spPr>
          <a:xfrm flipV="1">
            <a:off x="2670627" y="2777439"/>
            <a:ext cx="290286" cy="50279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6E892F12-9582-4F9B-ABAD-BD11363383A2}"/>
              </a:ext>
            </a:extLst>
          </p:cNvPr>
          <p:cNvCxnSpPr/>
          <p:nvPr/>
        </p:nvCxnSpPr>
        <p:spPr>
          <a:xfrm flipV="1">
            <a:off x="2670627" y="2699657"/>
            <a:ext cx="0" cy="58057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94A4FCE9-539E-4F0F-B3E8-331B47EEFCBB}"/>
              </a:ext>
            </a:extLst>
          </p:cNvPr>
          <p:cNvCxnSpPr>
            <a:cxnSpLocks/>
          </p:cNvCxnSpPr>
          <p:nvPr/>
        </p:nvCxnSpPr>
        <p:spPr>
          <a:xfrm flipH="1" flipV="1">
            <a:off x="2380342" y="2777439"/>
            <a:ext cx="290285" cy="50279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F191BA91-E786-4A58-9EC0-3FF83ABE0693}"/>
              </a:ext>
            </a:extLst>
          </p:cNvPr>
          <p:cNvCxnSpPr/>
          <p:nvPr/>
        </p:nvCxnSpPr>
        <p:spPr>
          <a:xfrm flipH="1" flipV="1">
            <a:off x="2167838" y="2989943"/>
            <a:ext cx="502789" cy="29028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0194E2D6-10BE-4CF0-87BC-B64B4C99A625}"/>
              </a:ext>
            </a:extLst>
          </p:cNvPr>
          <p:cNvCxnSpPr/>
          <p:nvPr/>
        </p:nvCxnSpPr>
        <p:spPr>
          <a:xfrm flipH="1">
            <a:off x="2090056" y="3280229"/>
            <a:ext cx="58057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F1B6DC30-966E-4D2F-BF79-CFD83424373B}"/>
              </a:ext>
            </a:extLst>
          </p:cNvPr>
          <p:cNvCxnSpPr/>
          <p:nvPr/>
        </p:nvCxnSpPr>
        <p:spPr>
          <a:xfrm flipH="1">
            <a:off x="2167838" y="3280229"/>
            <a:ext cx="502789" cy="29028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6DDC13D6-194C-4B4A-B253-1617F1C46EF0}"/>
              </a:ext>
            </a:extLst>
          </p:cNvPr>
          <p:cNvCxnSpPr>
            <a:cxnSpLocks/>
          </p:cNvCxnSpPr>
          <p:nvPr/>
        </p:nvCxnSpPr>
        <p:spPr>
          <a:xfrm flipH="1">
            <a:off x="2380342" y="3280229"/>
            <a:ext cx="290285" cy="50278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02EDD75D-3418-479F-B811-B55728444DCD}"/>
              </a:ext>
            </a:extLst>
          </p:cNvPr>
          <p:cNvCxnSpPr/>
          <p:nvPr/>
        </p:nvCxnSpPr>
        <p:spPr>
          <a:xfrm flipH="1">
            <a:off x="2670627" y="3280229"/>
            <a:ext cx="0" cy="58057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5C6D31D4-0583-48E9-B4E0-6B15FE6D3A41}"/>
              </a:ext>
            </a:extLst>
          </p:cNvPr>
          <p:cNvCxnSpPr>
            <a:cxnSpLocks/>
          </p:cNvCxnSpPr>
          <p:nvPr/>
        </p:nvCxnSpPr>
        <p:spPr>
          <a:xfrm>
            <a:off x="2670627" y="3280229"/>
            <a:ext cx="290286" cy="50278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E17D532F-88FD-47A4-846D-8229E1D4443E}"/>
              </a:ext>
            </a:extLst>
          </p:cNvPr>
          <p:cNvCxnSpPr/>
          <p:nvPr/>
        </p:nvCxnSpPr>
        <p:spPr>
          <a:xfrm>
            <a:off x="2670627" y="3280229"/>
            <a:ext cx="502790" cy="29028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標題 188">
            <a:extLst>
              <a:ext uri="{FF2B5EF4-FFF2-40B4-BE49-F238E27FC236}">
                <a16:creationId xmlns:a16="http://schemas.microsoft.com/office/drawing/2014/main" id="{3884C811-F7BA-496D-BC5D-96AE88A75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7" name="手繪多邊形: 圖案 56" descr="Freeform 57">
            <a:extLst>
              <a:ext uri="{FF2B5EF4-FFF2-40B4-BE49-F238E27FC236}">
                <a16:creationId xmlns:a16="http://schemas.microsoft.com/office/drawing/2014/main" id="{DC5A357F-446F-4C54-8134-7BF6EF61868A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2380341" y="2196867"/>
            <a:ext cx="290285" cy="1083361"/>
          </a:xfrm>
          <a:custGeom>
            <a:avLst/>
            <a:gdLst>
              <a:gd name="connsiteX0" fmla="*/ 290285 w 290285"/>
              <a:gd name="connsiteY0" fmla="*/ 502789 h 1083361"/>
              <a:gd name="connsiteX1" fmla="*/ 290285 w 290285"/>
              <a:gd name="connsiteY1" fmla="*/ 1083361 h 1083361"/>
              <a:gd name="connsiteX2" fmla="*/ 0 w 290285"/>
              <a:gd name="connsiteY2" fmla="*/ 580571 h 1083361"/>
              <a:gd name="connsiteX3" fmla="*/ 0 w 290285"/>
              <a:gd name="connsiteY3" fmla="*/ 0 h 1083361"/>
              <a:gd name="connsiteX4" fmla="*/ 290285 w 290285"/>
              <a:gd name="connsiteY4" fmla="*/ 502789 h 1083361"/>
              <a:gd name="connsiteX5" fmla="*/ 290285 w 290285"/>
              <a:gd name="connsiteY5" fmla="*/ 502789 h 1083361"/>
              <a:gd name="connsiteX0" fmla="*/ 290285 w 290285"/>
              <a:gd name="connsiteY0" fmla="*/ 502789 h 1083361"/>
              <a:gd name="connsiteX1" fmla="*/ 290285 w 290285"/>
              <a:gd name="connsiteY1" fmla="*/ 1083361 h 1083361"/>
              <a:gd name="connsiteX2" fmla="*/ 0 w 290285"/>
              <a:gd name="connsiteY2" fmla="*/ 580571 h 1083361"/>
              <a:gd name="connsiteX3" fmla="*/ 0 w 290285"/>
              <a:gd name="connsiteY3" fmla="*/ 0 h 1083361"/>
              <a:gd name="connsiteX4" fmla="*/ 290285 w 290285"/>
              <a:gd name="connsiteY4" fmla="*/ 502789 h 1083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285" h="1083361">
                <a:moveTo>
                  <a:pt x="290285" y="502789"/>
                </a:moveTo>
                <a:lnTo>
                  <a:pt x="290285" y="1083361"/>
                </a:lnTo>
                <a:lnTo>
                  <a:pt x="0" y="580571"/>
                </a:lnTo>
                <a:lnTo>
                  <a:pt x="0" y="0"/>
                </a:lnTo>
                <a:lnTo>
                  <a:pt x="290285" y="502789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59" name="手繪多邊形: 圖案 58" descr="Freeform 59">
            <a:extLst>
              <a:ext uri="{FF2B5EF4-FFF2-40B4-BE49-F238E27FC236}">
                <a16:creationId xmlns:a16="http://schemas.microsoft.com/office/drawing/2014/main" id="{6C0BBA34-9E8A-4412-86BC-3CB5590D540D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2380341" y="1694077"/>
            <a:ext cx="580571" cy="1005579"/>
          </a:xfrm>
          <a:custGeom>
            <a:avLst/>
            <a:gdLst>
              <a:gd name="connsiteX0" fmla="*/ 290285 w 580571"/>
              <a:gd name="connsiteY0" fmla="*/ 1005579 h 1005579"/>
              <a:gd name="connsiteX1" fmla="*/ 0 w 580571"/>
              <a:gd name="connsiteY1" fmla="*/ 502790 h 1005579"/>
              <a:gd name="connsiteX2" fmla="*/ 290285 w 580571"/>
              <a:gd name="connsiteY2" fmla="*/ 0 h 1005579"/>
              <a:gd name="connsiteX3" fmla="*/ 580571 w 580571"/>
              <a:gd name="connsiteY3" fmla="*/ 502790 h 1005579"/>
              <a:gd name="connsiteX4" fmla="*/ 290285 w 580571"/>
              <a:gd name="connsiteY4" fmla="*/ 1005579 h 1005579"/>
              <a:gd name="connsiteX5" fmla="*/ 290285 w 580571"/>
              <a:gd name="connsiteY5" fmla="*/ 1005579 h 1005579"/>
              <a:gd name="connsiteX0" fmla="*/ 290285 w 580571"/>
              <a:gd name="connsiteY0" fmla="*/ 1005579 h 1005579"/>
              <a:gd name="connsiteX1" fmla="*/ 0 w 580571"/>
              <a:gd name="connsiteY1" fmla="*/ 502790 h 1005579"/>
              <a:gd name="connsiteX2" fmla="*/ 290285 w 580571"/>
              <a:gd name="connsiteY2" fmla="*/ 0 h 1005579"/>
              <a:gd name="connsiteX3" fmla="*/ 580571 w 580571"/>
              <a:gd name="connsiteY3" fmla="*/ 502790 h 1005579"/>
              <a:gd name="connsiteX4" fmla="*/ 290285 w 580571"/>
              <a:gd name="connsiteY4" fmla="*/ 1005579 h 1005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0571" h="1005579">
                <a:moveTo>
                  <a:pt x="290285" y="1005579"/>
                </a:moveTo>
                <a:lnTo>
                  <a:pt x="0" y="502790"/>
                </a:lnTo>
                <a:lnTo>
                  <a:pt x="290285" y="0"/>
                </a:lnTo>
                <a:lnTo>
                  <a:pt x="580571" y="502790"/>
                </a:lnTo>
                <a:lnTo>
                  <a:pt x="290285" y="1005579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62" name="手繪多邊形: 圖案 61" descr="Freeform 62">
            <a:extLst>
              <a:ext uri="{FF2B5EF4-FFF2-40B4-BE49-F238E27FC236}">
                <a16:creationId xmlns:a16="http://schemas.microsoft.com/office/drawing/2014/main" id="{78A003FC-275A-4D01-80CA-B600FC78FB49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877553" y="1403792"/>
            <a:ext cx="793074" cy="793075"/>
          </a:xfrm>
          <a:custGeom>
            <a:avLst/>
            <a:gdLst>
              <a:gd name="connsiteX0" fmla="*/ 793074 w 793074"/>
              <a:gd name="connsiteY0" fmla="*/ 290285 h 793075"/>
              <a:gd name="connsiteX1" fmla="*/ 502789 w 793074"/>
              <a:gd name="connsiteY1" fmla="*/ 793075 h 793075"/>
              <a:gd name="connsiteX2" fmla="*/ 0 w 793074"/>
              <a:gd name="connsiteY2" fmla="*/ 502789 h 793075"/>
              <a:gd name="connsiteX3" fmla="*/ 290285 w 793074"/>
              <a:gd name="connsiteY3" fmla="*/ 0 h 793075"/>
              <a:gd name="connsiteX4" fmla="*/ 793074 w 793074"/>
              <a:gd name="connsiteY4" fmla="*/ 290285 h 793075"/>
              <a:gd name="connsiteX5" fmla="*/ 793074 w 793074"/>
              <a:gd name="connsiteY5" fmla="*/ 290285 h 793075"/>
              <a:gd name="connsiteX0" fmla="*/ 793074 w 793074"/>
              <a:gd name="connsiteY0" fmla="*/ 290285 h 793075"/>
              <a:gd name="connsiteX1" fmla="*/ 502789 w 793074"/>
              <a:gd name="connsiteY1" fmla="*/ 793075 h 793075"/>
              <a:gd name="connsiteX2" fmla="*/ 0 w 793074"/>
              <a:gd name="connsiteY2" fmla="*/ 502789 h 793075"/>
              <a:gd name="connsiteX3" fmla="*/ 290285 w 793074"/>
              <a:gd name="connsiteY3" fmla="*/ 0 h 793075"/>
              <a:gd name="connsiteX4" fmla="*/ 793074 w 793074"/>
              <a:gd name="connsiteY4" fmla="*/ 290285 h 793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3074" h="793075">
                <a:moveTo>
                  <a:pt x="793074" y="290285"/>
                </a:moveTo>
                <a:lnTo>
                  <a:pt x="502789" y="793075"/>
                </a:lnTo>
                <a:lnTo>
                  <a:pt x="0" y="502789"/>
                </a:lnTo>
                <a:lnTo>
                  <a:pt x="290285" y="0"/>
                </a:lnTo>
                <a:lnTo>
                  <a:pt x="793074" y="290285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65" name="手繪多邊形: 圖案 64" descr="Freeform 65">
            <a:extLst>
              <a:ext uri="{FF2B5EF4-FFF2-40B4-BE49-F238E27FC236}">
                <a16:creationId xmlns:a16="http://schemas.microsoft.com/office/drawing/2014/main" id="{A24C1535-CCC2-4DCB-9F3D-13CDC1E307ED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2167837" y="1113506"/>
            <a:ext cx="1005579" cy="580571"/>
          </a:xfrm>
          <a:custGeom>
            <a:avLst/>
            <a:gdLst>
              <a:gd name="connsiteX0" fmla="*/ 502789 w 1005579"/>
              <a:gd name="connsiteY0" fmla="*/ 580571 h 580571"/>
              <a:gd name="connsiteX1" fmla="*/ 0 w 1005579"/>
              <a:gd name="connsiteY1" fmla="*/ 290286 h 580571"/>
              <a:gd name="connsiteX2" fmla="*/ 502789 w 1005579"/>
              <a:gd name="connsiteY2" fmla="*/ 0 h 580571"/>
              <a:gd name="connsiteX3" fmla="*/ 1005579 w 1005579"/>
              <a:gd name="connsiteY3" fmla="*/ 290286 h 580571"/>
              <a:gd name="connsiteX4" fmla="*/ 502789 w 1005579"/>
              <a:gd name="connsiteY4" fmla="*/ 580571 h 580571"/>
              <a:gd name="connsiteX5" fmla="*/ 502789 w 1005579"/>
              <a:gd name="connsiteY5" fmla="*/ 580571 h 580571"/>
              <a:gd name="connsiteX0" fmla="*/ 502789 w 1005579"/>
              <a:gd name="connsiteY0" fmla="*/ 580571 h 580571"/>
              <a:gd name="connsiteX1" fmla="*/ 0 w 1005579"/>
              <a:gd name="connsiteY1" fmla="*/ 290286 h 580571"/>
              <a:gd name="connsiteX2" fmla="*/ 502789 w 1005579"/>
              <a:gd name="connsiteY2" fmla="*/ 0 h 580571"/>
              <a:gd name="connsiteX3" fmla="*/ 1005579 w 1005579"/>
              <a:gd name="connsiteY3" fmla="*/ 290286 h 580571"/>
              <a:gd name="connsiteX4" fmla="*/ 502789 w 1005579"/>
              <a:gd name="connsiteY4" fmla="*/ 580571 h 580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579" h="580571">
                <a:moveTo>
                  <a:pt x="502789" y="580571"/>
                </a:moveTo>
                <a:lnTo>
                  <a:pt x="0" y="290286"/>
                </a:lnTo>
                <a:lnTo>
                  <a:pt x="502789" y="0"/>
                </a:lnTo>
                <a:lnTo>
                  <a:pt x="1005579" y="290286"/>
                </a:lnTo>
                <a:lnTo>
                  <a:pt x="502789" y="580571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68" name="手繪多邊形: 圖案 67" descr="Freeform 68">
            <a:extLst>
              <a:ext uri="{FF2B5EF4-FFF2-40B4-BE49-F238E27FC236}">
                <a16:creationId xmlns:a16="http://schemas.microsoft.com/office/drawing/2014/main" id="{133D2958-E643-43A6-ADAE-3A2407931BE7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1587265" y="1113505"/>
            <a:ext cx="1083361" cy="290287"/>
          </a:xfrm>
          <a:custGeom>
            <a:avLst/>
            <a:gdLst>
              <a:gd name="connsiteX0" fmla="*/ 1083361 w 1083361"/>
              <a:gd name="connsiteY0" fmla="*/ 1 h 290287"/>
              <a:gd name="connsiteX1" fmla="*/ 580572 w 1083361"/>
              <a:gd name="connsiteY1" fmla="*/ 290287 h 290287"/>
              <a:gd name="connsiteX2" fmla="*/ 0 w 1083361"/>
              <a:gd name="connsiteY2" fmla="*/ 290286 h 290287"/>
              <a:gd name="connsiteX3" fmla="*/ 502789 w 1083361"/>
              <a:gd name="connsiteY3" fmla="*/ 0 h 290287"/>
              <a:gd name="connsiteX4" fmla="*/ 1083361 w 1083361"/>
              <a:gd name="connsiteY4" fmla="*/ 1 h 290287"/>
              <a:gd name="connsiteX5" fmla="*/ 1083361 w 1083361"/>
              <a:gd name="connsiteY5" fmla="*/ 1 h 290287"/>
              <a:gd name="connsiteX0" fmla="*/ 1083361 w 1083361"/>
              <a:gd name="connsiteY0" fmla="*/ 1 h 290287"/>
              <a:gd name="connsiteX1" fmla="*/ 580572 w 1083361"/>
              <a:gd name="connsiteY1" fmla="*/ 290287 h 290287"/>
              <a:gd name="connsiteX2" fmla="*/ 0 w 1083361"/>
              <a:gd name="connsiteY2" fmla="*/ 290286 h 290287"/>
              <a:gd name="connsiteX3" fmla="*/ 502789 w 1083361"/>
              <a:gd name="connsiteY3" fmla="*/ 0 h 290287"/>
              <a:gd name="connsiteX4" fmla="*/ 1083361 w 1083361"/>
              <a:gd name="connsiteY4" fmla="*/ 1 h 290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3361" h="290287">
                <a:moveTo>
                  <a:pt x="1083361" y="1"/>
                </a:moveTo>
                <a:lnTo>
                  <a:pt x="580572" y="290287"/>
                </a:lnTo>
                <a:lnTo>
                  <a:pt x="0" y="290286"/>
                </a:lnTo>
                <a:lnTo>
                  <a:pt x="502789" y="0"/>
                </a:lnTo>
                <a:lnTo>
                  <a:pt x="1083361" y="1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496168EA-8E8A-4D91-8FCE-6DB810A374BD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2544674" y="6322377"/>
            <a:ext cx="3551326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US" altLang="zh-TW">
                <a:solidFill>
                  <a:srgbClr val="000000"/>
                </a:solidFill>
                <a:ea typeface="微軟正黑體" panose="020B0604030504040204" pitchFamily="34" charset="-120"/>
              </a:rPr>
              <a:t>2.</a:t>
            </a:r>
            <a:r>
              <a:rPr lang="zh-TW" altLang="en-US">
                <a:solidFill>
                  <a:srgbClr val="000000"/>
                </a:solidFill>
                <a:ea typeface="微軟正黑體" panose="020B0604030504040204" pitchFamily="34" charset="-120"/>
              </a:rPr>
              <a:t>選取   </a:t>
            </a:r>
            <a:r>
              <a:rPr lang="en-US" altLang="zh-TW">
                <a:solidFill>
                  <a:srgbClr val="000000"/>
                </a:solidFill>
                <a:ea typeface="微軟正黑體" panose="020B0604030504040204" pitchFamily="34" charset="-120"/>
              </a:rPr>
              <a:t>&gt; 6.</a:t>
            </a:r>
            <a:r>
              <a:rPr lang="zh-TW" altLang="en-US">
                <a:solidFill>
                  <a:srgbClr val="000000"/>
                </a:solidFill>
                <a:ea typeface="微軟正黑體" panose="020B0604030504040204" pitchFamily="34" charset="-120"/>
              </a:rPr>
              <a:t>自動別名    </a:t>
            </a:r>
            <a:r>
              <a:rPr lang="en-US" altLang="zh-TW">
                <a:solidFill>
                  <a:srgbClr val="000000"/>
                </a:solidFill>
                <a:ea typeface="微軟正黑體" panose="020B0604030504040204" pitchFamily="34" charset="-120"/>
              </a:rPr>
              <a:t>&gt;&gt;  1.</a:t>
            </a:r>
            <a:r>
              <a:rPr lang="zh-TW" altLang="en-US">
                <a:solidFill>
                  <a:srgbClr val="000000"/>
                </a:solidFill>
                <a:ea typeface="微軟正黑體" panose="020B0604030504040204" pitchFamily="34" charset="-120"/>
              </a:rPr>
              <a:t>個別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868635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94F933A7-73ED-4C8D-8B99-66A480E58D35}"/>
              </a:ext>
            </a:extLst>
          </p:cNvPr>
          <p:cNvCxnSpPr/>
          <p:nvPr/>
        </p:nvCxnSpPr>
        <p:spPr>
          <a:xfrm>
            <a:off x="2670627" y="3280229"/>
            <a:ext cx="58057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C4A6573A-DBA2-482A-8795-B5FDF74D3A0A}"/>
              </a:ext>
            </a:extLst>
          </p:cNvPr>
          <p:cNvCxnSpPr/>
          <p:nvPr/>
        </p:nvCxnSpPr>
        <p:spPr>
          <a:xfrm flipV="1">
            <a:off x="2670627" y="2989943"/>
            <a:ext cx="502790" cy="29028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6976DF1D-48B9-40AC-97FF-DA4FFEF5BD60}"/>
              </a:ext>
            </a:extLst>
          </p:cNvPr>
          <p:cNvCxnSpPr>
            <a:cxnSpLocks/>
          </p:cNvCxnSpPr>
          <p:nvPr/>
        </p:nvCxnSpPr>
        <p:spPr>
          <a:xfrm flipV="1">
            <a:off x="2670627" y="2777439"/>
            <a:ext cx="290286" cy="50279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6E892F12-9582-4F9B-ABAD-BD11363383A2}"/>
              </a:ext>
            </a:extLst>
          </p:cNvPr>
          <p:cNvCxnSpPr/>
          <p:nvPr/>
        </p:nvCxnSpPr>
        <p:spPr>
          <a:xfrm flipV="1">
            <a:off x="2670627" y="2699657"/>
            <a:ext cx="0" cy="58057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94A4FCE9-539E-4F0F-B3E8-331B47EEFCBB}"/>
              </a:ext>
            </a:extLst>
          </p:cNvPr>
          <p:cNvCxnSpPr>
            <a:cxnSpLocks/>
          </p:cNvCxnSpPr>
          <p:nvPr/>
        </p:nvCxnSpPr>
        <p:spPr>
          <a:xfrm flipH="1" flipV="1">
            <a:off x="2380342" y="2777439"/>
            <a:ext cx="290285" cy="50279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F191BA91-E786-4A58-9EC0-3FF83ABE0693}"/>
              </a:ext>
            </a:extLst>
          </p:cNvPr>
          <p:cNvCxnSpPr/>
          <p:nvPr/>
        </p:nvCxnSpPr>
        <p:spPr>
          <a:xfrm flipH="1" flipV="1">
            <a:off x="2167838" y="2989943"/>
            <a:ext cx="502789" cy="29028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0194E2D6-10BE-4CF0-87BC-B64B4C99A625}"/>
              </a:ext>
            </a:extLst>
          </p:cNvPr>
          <p:cNvCxnSpPr/>
          <p:nvPr/>
        </p:nvCxnSpPr>
        <p:spPr>
          <a:xfrm flipH="1">
            <a:off x="2090056" y="3280229"/>
            <a:ext cx="58057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F1B6DC30-966E-4D2F-BF79-CFD83424373B}"/>
              </a:ext>
            </a:extLst>
          </p:cNvPr>
          <p:cNvCxnSpPr/>
          <p:nvPr/>
        </p:nvCxnSpPr>
        <p:spPr>
          <a:xfrm flipH="1">
            <a:off x="2167838" y="3280229"/>
            <a:ext cx="502789" cy="29028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6DDC13D6-194C-4B4A-B253-1617F1C46EF0}"/>
              </a:ext>
            </a:extLst>
          </p:cNvPr>
          <p:cNvCxnSpPr>
            <a:cxnSpLocks/>
          </p:cNvCxnSpPr>
          <p:nvPr/>
        </p:nvCxnSpPr>
        <p:spPr>
          <a:xfrm flipH="1">
            <a:off x="2380342" y="3280229"/>
            <a:ext cx="290285" cy="50278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02EDD75D-3418-479F-B811-B55728444DCD}"/>
              </a:ext>
            </a:extLst>
          </p:cNvPr>
          <p:cNvCxnSpPr/>
          <p:nvPr/>
        </p:nvCxnSpPr>
        <p:spPr>
          <a:xfrm flipH="1">
            <a:off x="2670627" y="3280229"/>
            <a:ext cx="0" cy="58057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5C6D31D4-0583-48E9-B4E0-6B15FE6D3A41}"/>
              </a:ext>
            </a:extLst>
          </p:cNvPr>
          <p:cNvCxnSpPr>
            <a:cxnSpLocks/>
          </p:cNvCxnSpPr>
          <p:nvPr/>
        </p:nvCxnSpPr>
        <p:spPr>
          <a:xfrm>
            <a:off x="2670627" y="3280229"/>
            <a:ext cx="290286" cy="50278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E17D532F-88FD-47A4-846D-8229E1D4443E}"/>
              </a:ext>
            </a:extLst>
          </p:cNvPr>
          <p:cNvCxnSpPr/>
          <p:nvPr/>
        </p:nvCxnSpPr>
        <p:spPr>
          <a:xfrm>
            <a:off x="2670627" y="3280229"/>
            <a:ext cx="502790" cy="29028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標題 188">
            <a:extLst>
              <a:ext uri="{FF2B5EF4-FFF2-40B4-BE49-F238E27FC236}">
                <a16:creationId xmlns:a16="http://schemas.microsoft.com/office/drawing/2014/main" id="{3884C811-F7BA-496D-BC5D-96AE88A75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BECAEDBA-88D8-4C65-821E-207A28E1CC33}"/>
              </a:ext>
            </a:extLst>
          </p:cNvPr>
          <p:cNvGrpSpPr/>
          <p:nvPr/>
        </p:nvGrpSpPr>
        <p:grpSpPr>
          <a:xfrm>
            <a:off x="1587265" y="1113505"/>
            <a:ext cx="1083361" cy="290287"/>
            <a:chOff x="1587265" y="1113505"/>
            <a:chExt cx="1083361" cy="290287"/>
          </a:xfrm>
        </p:grpSpPr>
        <p:sp>
          <p:nvSpPr>
            <p:cNvPr id="68" name="手繪多邊形: 圖案 67" descr="Freeform 68">
              <a:extLst>
                <a:ext uri="{FF2B5EF4-FFF2-40B4-BE49-F238E27FC236}">
                  <a16:creationId xmlns:a16="http://schemas.microsoft.com/office/drawing/2014/main" id="{133D2958-E643-43A6-ADAE-3A2407931BE7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1587265" y="1113505"/>
              <a:ext cx="1083361" cy="290287"/>
            </a:xfrm>
            <a:custGeom>
              <a:avLst/>
              <a:gdLst>
                <a:gd name="connsiteX0" fmla="*/ 1083361 w 1083361"/>
                <a:gd name="connsiteY0" fmla="*/ 1 h 290287"/>
                <a:gd name="connsiteX1" fmla="*/ 580572 w 1083361"/>
                <a:gd name="connsiteY1" fmla="*/ 290287 h 290287"/>
                <a:gd name="connsiteX2" fmla="*/ 0 w 1083361"/>
                <a:gd name="connsiteY2" fmla="*/ 290286 h 290287"/>
                <a:gd name="connsiteX3" fmla="*/ 502789 w 1083361"/>
                <a:gd name="connsiteY3" fmla="*/ 0 h 290287"/>
                <a:gd name="connsiteX4" fmla="*/ 1083361 w 1083361"/>
                <a:gd name="connsiteY4" fmla="*/ 1 h 290287"/>
                <a:gd name="connsiteX5" fmla="*/ 1083361 w 1083361"/>
                <a:gd name="connsiteY5" fmla="*/ 1 h 290287"/>
                <a:gd name="connsiteX0" fmla="*/ 1083361 w 1083361"/>
                <a:gd name="connsiteY0" fmla="*/ 1 h 290287"/>
                <a:gd name="connsiteX1" fmla="*/ 580572 w 1083361"/>
                <a:gd name="connsiteY1" fmla="*/ 290287 h 290287"/>
                <a:gd name="connsiteX2" fmla="*/ 0 w 1083361"/>
                <a:gd name="connsiteY2" fmla="*/ 290286 h 290287"/>
                <a:gd name="connsiteX3" fmla="*/ 502789 w 1083361"/>
                <a:gd name="connsiteY3" fmla="*/ 0 h 290287"/>
                <a:gd name="connsiteX4" fmla="*/ 1083361 w 1083361"/>
                <a:gd name="connsiteY4" fmla="*/ 1 h 290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83361" h="290287">
                  <a:moveTo>
                    <a:pt x="1083361" y="1"/>
                  </a:moveTo>
                  <a:lnTo>
                    <a:pt x="580572" y="290287"/>
                  </a:lnTo>
                  <a:lnTo>
                    <a:pt x="0" y="290286"/>
                  </a:lnTo>
                  <a:lnTo>
                    <a:pt x="502789" y="0"/>
                  </a:lnTo>
                  <a:lnTo>
                    <a:pt x="1083361" y="1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4" name="手繪多邊形: 圖案 23">
              <a:extLst>
                <a:ext uri="{FF2B5EF4-FFF2-40B4-BE49-F238E27FC236}">
                  <a16:creationId xmlns:a16="http://schemas.microsoft.com/office/drawing/2014/main" id="{0C5E01E9-CC0F-45E2-879A-C2D471AFACF3}"/>
                </a:ext>
              </a:extLst>
            </p:cNvPr>
            <p:cNvSpPr/>
            <p:nvPr/>
          </p:nvSpPr>
          <p:spPr>
            <a:xfrm>
              <a:off x="1838658" y="1113505"/>
              <a:ext cx="580573" cy="290286"/>
            </a:xfrm>
            <a:custGeom>
              <a:avLst/>
              <a:gdLst>
                <a:gd name="connsiteX0" fmla="*/ 580573 w 580573"/>
                <a:gd name="connsiteY0" fmla="*/ 145144 h 290286"/>
                <a:gd name="connsiteX1" fmla="*/ 38892 w 580573"/>
                <a:gd name="connsiteY1" fmla="*/ 290286 h 290286"/>
                <a:gd name="connsiteX2" fmla="*/ 0 w 580573"/>
                <a:gd name="connsiteY2" fmla="*/ 145143 h 290286"/>
                <a:gd name="connsiteX3" fmla="*/ 541681 w 580573"/>
                <a:gd name="connsiteY3" fmla="*/ 0 h 290286"/>
                <a:gd name="connsiteX4" fmla="*/ 580573 w 580573"/>
                <a:gd name="connsiteY4" fmla="*/ 145144 h 29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0573" h="290286">
                  <a:moveTo>
                    <a:pt x="580573" y="145144"/>
                  </a:moveTo>
                  <a:lnTo>
                    <a:pt x="38892" y="290286"/>
                  </a:lnTo>
                  <a:lnTo>
                    <a:pt x="0" y="145143"/>
                  </a:lnTo>
                  <a:lnTo>
                    <a:pt x="541681" y="0"/>
                  </a:lnTo>
                  <a:lnTo>
                    <a:pt x="580573" y="145144"/>
                  </a:ln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20000"/>
                      <a:lumOff val="80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</p:grpSp>
      <p:grpSp>
        <p:nvGrpSpPr>
          <p:cNvPr id="37" name="群組 36">
            <a:extLst>
              <a:ext uri="{FF2B5EF4-FFF2-40B4-BE49-F238E27FC236}">
                <a16:creationId xmlns:a16="http://schemas.microsoft.com/office/drawing/2014/main" id="{19CE3EBD-B411-4A25-BCE2-11FCB2FB90A6}"/>
              </a:ext>
            </a:extLst>
          </p:cNvPr>
          <p:cNvGrpSpPr/>
          <p:nvPr/>
        </p:nvGrpSpPr>
        <p:grpSpPr>
          <a:xfrm>
            <a:off x="2167837" y="1113506"/>
            <a:ext cx="1005579" cy="580571"/>
            <a:chOff x="2167837" y="1113506"/>
            <a:chExt cx="1005579" cy="580571"/>
          </a:xfrm>
        </p:grpSpPr>
        <p:sp>
          <p:nvSpPr>
            <p:cNvPr id="65" name="手繪多邊形: 圖案 64" descr="Freeform 65">
              <a:extLst>
                <a:ext uri="{FF2B5EF4-FFF2-40B4-BE49-F238E27FC236}">
                  <a16:creationId xmlns:a16="http://schemas.microsoft.com/office/drawing/2014/main" id="{A24C1535-CCC2-4DCB-9F3D-13CDC1E307ED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2167837" y="1113506"/>
              <a:ext cx="1005579" cy="580571"/>
            </a:xfrm>
            <a:custGeom>
              <a:avLst/>
              <a:gdLst>
                <a:gd name="connsiteX0" fmla="*/ 502789 w 1005579"/>
                <a:gd name="connsiteY0" fmla="*/ 580571 h 580571"/>
                <a:gd name="connsiteX1" fmla="*/ 0 w 1005579"/>
                <a:gd name="connsiteY1" fmla="*/ 290286 h 580571"/>
                <a:gd name="connsiteX2" fmla="*/ 502789 w 1005579"/>
                <a:gd name="connsiteY2" fmla="*/ 0 h 580571"/>
                <a:gd name="connsiteX3" fmla="*/ 1005579 w 1005579"/>
                <a:gd name="connsiteY3" fmla="*/ 290286 h 580571"/>
                <a:gd name="connsiteX4" fmla="*/ 502789 w 1005579"/>
                <a:gd name="connsiteY4" fmla="*/ 580571 h 580571"/>
                <a:gd name="connsiteX5" fmla="*/ 502789 w 1005579"/>
                <a:gd name="connsiteY5" fmla="*/ 580571 h 580571"/>
                <a:gd name="connsiteX0" fmla="*/ 502789 w 1005579"/>
                <a:gd name="connsiteY0" fmla="*/ 580571 h 580571"/>
                <a:gd name="connsiteX1" fmla="*/ 0 w 1005579"/>
                <a:gd name="connsiteY1" fmla="*/ 290286 h 580571"/>
                <a:gd name="connsiteX2" fmla="*/ 502789 w 1005579"/>
                <a:gd name="connsiteY2" fmla="*/ 0 h 580571"/>
                <a:gd name="connsiteX3" fmla="*/ 1005579 w 1005579"/>
                <a:gd name="connsiteY3" fmla="*/ 290286 h 580571"/>
                <a:gd name="connsiteX4" fmla="*/ 502789 w 1005579"/>
                <a:gd name="connsiteY4" fmla="*/ 580571 h 580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5579" h="580571">
                  <a:moveTo>
                    <a:pt x="502789" y="580571"/>
                  </a:moveTo>
                  <a:lnTo>
                    <a:pt x="0" y="290286"/>
                  </a:lnTo>
                  <a:lnTo>
                    <a:pt x="502789" y="0"/>
                  </a:lnTo>
                  <a:lnTo>
                    <a:pt x="1005579" y="290286"/>
                  </a:lnTo>
                  <a:lnTo>
                    <a:pt x="502789" y="580571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36" name="手繪多邊形: 圖案 35">
              <a:extLst>
                <a:ext uri="{FF2B5EF4-FFF2-40B4-BE49-F238E27FC236}">
                  <a16:creationId xmlns:a16="http://schemas.microsoft.com/office/drawing/2014/main" id="{094BFC97-B550-4056-B63F-12CBF1AFD5A5}"/>
                </a:ext>
              </a:extLst>
            </p:cNvPr>
            <p:cNvSpPr/>
            <p:nvPr/>
          </p:nvSpPr>
          <p:spPr>
            <a:xfrm>
              <a:off x="2419231" y="1258649"/>
              <a:ext cx="502789" cy="290286"/>
            </a:xfrm>
            <a:custGeom>
              <a:avLst/>
              <a:gdLst>
                <a:gd name="connsiteX0" fmla="*/ 0 w 502789"/>
                <a:gd name="connsiteY0" fmla="*/ 290286 h 290286"/>
                <a:gd name="connsiteX1" fmla="*/ 0 w 502789"/>
                <a:gd name="connsiteY1" fmla="*/ 0 h 290286"/>
                <a:gd name="connsiteX2" fmla="*/ 502789 w 502789"/>
                <a:gd name="connsiteY2" fmla="*/ 0 h 290286"/>
                <a:gd name="connsiteX3" fmla="*/ 502789 w 502789"/>
                <a:gd name="connsiteY3" fmla="*/ 290286 h 290286"/>
                <a:gd name="connsiteX4" fmla="*/ 0 w 502789"/>
                <a:gd name="connsiteY4" fmla="*/ 290286 h 29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2789" h="290286">
                  <a:moveTo>
                    <a:pt x="0" y="290286"/>
                  </a:moveTo>
                  <a:lnTo>
                    <a:pt x="0" y="0"/>
                  </a:lnTo>
                  <a:lnTo>
                    <a:pt x="502789" y="0"/>
                  </a:lnTo>
                  <a:lnTo>
                    <a:pt x="502789" y="290286"/>
                  </a:lnTo>
                  <a:lnTo>
                    <a:pt x="0" y="290286"/>
                  </a:ln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20000"/>
                      <a:lumOff val="80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</p:grp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975E5CB6-A575-4221-B139-734DEAC11DE8}"/>
              </a:ext>
            </a:extLst>
          </p:cNvPr>
          <p:cNvGrpSpPr/>
          <p:nvPr/>
        </p:nvGrpSpPr>
        <p:grpSpPr>
          <a:xfrm>
            <a:off x="1877553" y="1403792"/>
            <a:ext cx="793074" cy="793075"/>
            <a:chOff x="1877553" y="1403792"/>
            <a:chExt cx="793074" cy="793075"/>
          </a:xfrm>
        </p:grpSpPr>
        <p:sp>
          <p:nvSpPr>
            <p:cNvPr id="62" name="手繪多邊形: 圖案 61" descr="Freeform 62">
              <a:extLst>
                <a:ext uri="{FF2B5EF4-FFF2-40B4-BE49-F238E27FC236}">
                  <a16:creationId xmlns:a16="http://schemas.microsoft.com/office/drawing/2014/main" id="{78A003FC-275A-4D01-80CA-B600FC78FB49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1877553" y="1403792"/>
              <a:ext cx="793074" cy="793075"/>
            </a:xfrm>
            <a:custGeom>
              <a:avLst/>
              <a:gdLst>
                <a:gd name="connsiteX0" fmla="*/ 793074 w 793074"/>
                <a:gd name="connsiteY0" fmla="*/ 290285 h 793075"/>
                <a:gd name="connsiteX1" fmla="*/ 502789 w 793074"/>
                <a:gd name="connsiteY1" fmla="*/ 793075 h 793075"/>
                <a:gd name="connsiteX2" fmla="*/ 0 w 793074"/>
                <a:gd name="connsiteY2" fmla="*/ 502789 h 793075"/>
                <a:gd name="connsiteX3" fmla="*/ 290285 w 793074"/>
                <a:gd name="connsiteY3" fmla="*/ 0 h 793075"/>
                <a:gd name="connsiteX4" fmla="*/ 793074 w 793074"/>
                <a:gd name="connsiteY4" fmla="*/ 290285 h 793075"/>
                <a:gd name="connsiteX5" fmla="*/ 793074 w 793074"/>
                <a:gd name="connsiteY5" fmla="*/ 290285 h 793075"/>
                <a:gd name="connsiteX0" fmla="*/ 793074 w 793074"/>
                <a:gd name="connsiteY0" fmla="*/ 290285 h 793075"/>
                <a:gd name="connsiteX1" fmla="*/ 502789 w 793074"/>
                <a:gd name="connsiteY1" fmla="*/ 793075 h 793075"/>
                <a:gd name="connsiteX2" fmla="*/ 0 w 793074"/>
                <a:gd name="connsiteY2" fmla="*/ 502789 h 793075"/>
                <a:gd name="connsiteX3" fmla="*/ 290285 w 793074"/>
                <a:gd name="connsiteY3" fmla="*/ 0 h 793075"/>
                <a:gd name="connsiteX4" fmla="*/ 793074 w 793074"/>
                <a:gd name="connsiteY4" fmla="*/ 290285 h 79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3074" h="793075">
                  <a:moveTo>
                    <a:pt x="793074" y="290285"/>
                  </a:moveTo>
                  <a:lnTo>
                    <a:pt x="502789" y="793075"/>
                  </a:lnTo>
                  <a:lnTo>
                    <a:pt x="0" y="502789"/>
                  </a:lnTo>
                  <a:lnTo>
                    <a:pt x="290285" y="0"/>
                  </a:lnTo>
                  <a:lnTo>
                    <a:pt x="793074" y="290285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48" name="手繪多邊形: 圖案 47">
              <a:extLst>
                <a:ext uri="{FF2B5EF4-FFF2-40B4-BE49-F238E27FC236}">
                  <a16:creationId xmlns:a16="http://schemas.microsoft.com/office/drawing/2014/main" id="{99B64A5B-B1E0-4558-B9D6-B19B2643C3C6}"/>
                </a:ext>
              </a:extLst>
            </p:cNvPr>
            <p:cNvSpPr/>
            <p:nvPr/>
          </p:nvSpPr>
          <p:spPr>
            <a:xfrm>
              <a:off x="2022696" y="1548934"/>
              <a:ext cx="502788" cy="502789"/>
            </a:xfrm>
            <a:custGeom>
              <a:avLst/>
              <a:gdLst>
                <a:gd name="connsiteX0" fmla="*/ 502788 w 502788"/>
                <a:gd name="connsiteY0" fmla="*/ 396537 h 502789"/>
                <a:gd name="connsiteX1" fmla="*/ 106252 w 502788"/>
                <a:gd name="connsiteY1" fmla="*/ 502789 h 502789"/>
                <a:gd name="connsiteX2" fmla="*/ 0 w 502788"/>
                <a:gd name="connsiteY2" fmla="*/ 106252 h 502789"/>
                <a:gd name="connsiteX3" fmla="*/ 396537 w 502788"/>
                <a:gd name="connsiteY3" fmla="*/ 0 h 502789"/>
                <a:gd name="connsiteX4" fmla="*/ 502788 w 502788"/>
                <a:gd name="connsiteY4" fmla="*/ 396537 h 502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2788" h="502789">
                  <a:moveTo>
                    <a:pt x="502788" y="396537"/>
                  </a:moveTo>
                  <a:lnTo>
                    <a:pt x="106252" y="502789"/>
                  </a:lnTo>
                  <a:lnTo>
                    <a:pt x="0" y="106252"/>
                  </a:lnTo>
                  <a:lnTo>
                    <a:pt x="396537" y="0"/>
                  </a:lnTo>
                  <a:lnTo>
                    <a:pt x="502788" y="396537"/>
                  </a:ln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20000"/>
                      <a:lumOff val="80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</p:grpSp>
      <p:grpSp>
        <p:nvGrpSpPr>
          <p:cNvPr id="66" name="群組 65">
            <a:extLst>
              <a:ext uri="{FF2B5EF4-FFF2-40B4-BE49-F238E27FC236}">
                <a16:creationId xmlns:a16="http://schemas.microsoft.com/office/drawing/2014/main" id="{01FCB4C8-351D-442C-B07C-FE6D95D48000}"/>
              </a:ext>
            </a:extLst>
          </p:cNvPr>
          <p:cNvGrpSpPr/>
          <p:nvPr/>
        </p:nvGrpSpPr>
        <p:grpSpPr>
          <a:xfrm>
            <a:off x="2380341" y="1694077"/>
            <a:ext cx="580571" cy="1005579"/>
            <a:chOff x="2380341" y="1694077"/>
            <a:chExt cx="580571" cy="1005579"/>
          </a:xfrm>
        </p:grpSpPr>
        <p:sp>
          <p:nvSpPr>
            <p:cNvPr id="59" name="手繪多邊形: 圖案 58" descr="Freeform 59">
              <a:extLst>
                <a:ext uri="{FF2B5EF4-FFF2-40B4-BE49-F238E27FC236}">
                  <a16:creationId xmlns:a16="http://schemas.microsoft.com/office/drawing/2014/main" id="{6C0BBA34-9E8A-4412-86BC-3CB5590D540D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2380341" y="1694077"/>
              <a:ext cx="580571" cy="1005579"/>
            </a:xfrm>
            <a:custGeom>
              <a:avLst/>
              <a:gdLst>
                <a:gd name="connsiteX0" fmla="*/ 290285 w 580571"/>
                <a:gd name="connsiteY0" fmla="*/ 1005579 h 1005579"/>
                <a:gd name="connsiteX1" fmla="*/ 0 w 580571"/>
                <a:gd name="connsiteY1" fmla="*/ 502790 h 1005579"/>
                <a:gd name="connsiteX2" fmla="*/ 290285 w 580571"/>
                <a:gd name="connsiteY2" fmla="*/ 0 h 1005579"/>
                <a:gd name="connsiteX3" fmla="*/ 580571 w 580571"/>
                <a:gd name="connsiteY3" fmla="*/ 502790 h 1005579"/>
                <a:gd name="connsiteX4" fmla="*/ 290285 w 580571"/>
                <a:gd name="connsiteY4" fmla="*/ 1005579 h 1005579"/>
                <a:gd name="connsiteX5" fmla="*/ 290285 w 580571"/>
                <a:gd name="connsiteY5" fmla="*/ 1005579 h 1005579"/>
                <a:gd name="connsiteX0" fmla="*/ 290285 w 580571"/>
                <a:gd name="connsiteY0" fmla="*/ 1005579 h 1005579"/>
                <a:gd name="connsiteX1" fmla="*/ 0 w 580571"/>
                <a:gd name="connsiteY1" fmla="*/ 502790 h 1005579"/>
                <a:gd name="connsiteX2" fmla="*/ 290285 w 580571"/>
                <a:gd name="connsiteY2" fmla="*/ 0 h 1005579"/>
                <a:gd name="connsiteX3" fmla="*/ 580571 w 580571"/>
                <a:gd name="connsiteY3" fmla="*/ 502790 h 1005579"/>
                <a:gd name="connsiteX4" fmla="*/ 290285 w 580571"/>
                <a:gd name="connsiteY4" fmla="*/ 1005579 h 1005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0571" h="1005579">
                  <a:moveTo>
                    <a:pt x="290285" y="1005579"/>
                  </a:moveTo>
                  <a:lnTo>
                    <a:pt x="0" y="502790"/>
                  </a:lnTo>
                  <a:lnTo>
                    <a:pt x="290285" y="0"/>
                  </a:lnTo>
                  <a:lnTo>
                    <a:pt x="580571" y="502790"/>
                  </a:lnTo>
                  <a:lnTo>
                    <a:pt x="290285" y="1005579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64" name="手繪多邊形: 圖案 63">
              <a:extLst>
                <a:ext uri="{FF2B5EF4-FFF2-40B4-BE49-F238E27FC236}">
                  <a16:creationId xmlns:a16="http://schemas.microsoft.com/office/drawing/2014/main" id="{696BB494-E29F-4992-ACC0-396D21233AA2}"/>
                </a:ext>
              </a:extLst>
            </p:cNvPr>
            <p:cNvSpPr/>
            <p:nvPr/>
          </p:nvSpPr>
          <p:spPr>
            <a:xfrm>
              <a:off x="2525483" y="1945472"/>
              <a:ext cx="290286" cy="502790"/>
            </a:xfrm>
            <a:custGeom>
              <a:avLst/>
              <a:gdLst>
                <a:gd name="connsiteX0" fmla="*/ 0 w 290286"/>
                <a:gd name="connsiteY0" fmla="*/ 502790 h 502790"/>
                <a:gd name="connsiteX1" fmla="*/ 0 w 290286"/>
                <a:gd name="connsiteY1" fmla="*/ 0 h 502790"/>
                <a:gd name="connsiteX2" fmla="*/ 290286 w 290286"/>
                <a:gd name="connsiteY2" fmla="*/ 0 h 502790"/>
                <a:gd name="connsiteX3" fmla="*/ 290286 w 290286"/>
                <a:gd name="connsiteY3" fmla="*/ 502790 h 502790"/>
                <a:gd name="connsiteX4" fmla="*/ 0 w 290286"/>
                <a:gd name="connsiteY4" fmla="*/ 502790 h 502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0286" h="502790">
                  <a:moveTo>
                    <a:pt x="0" y="502790"/>
                  </a:moveTo>
                  <a:lnTo>
                    <a:pt x="0" y="0"/>
                  </a:lnTo>
                  <a:lnTo>
                    <a:pt x="290286" y="0"/>
                  </a:lnTo>
                  <a:lnTo>
                    <a:pt x="290286" y="502790"/>
                  </a:lnTo>
                  <a:lnTo>
                    <a:pt x="0" y="502790"/>
                  </a:ln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20000"/>
                      <a:lumOff val="80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</p:grpSp>
      <p:grpSp>
        <p:nvGrpSpPr>
          <p:cNvPr id="79" name="群組 78">
            <a:extLst>
              <a:ext uri="{FF2B5EF4-FFF2-40B4-BE49-F238E27FC236}">
                <a16:creationId xmlns:a16="http://schemas.microsoft.com/office/drawing/2014/main" id="{F2AE287A-A7AB-4F0D-A2BD-34F881966AB4}"/>
              </a:ext>
            </a:extLst>
          </p:cNvPr>
          <p:cNvGrpSpPr/>
          <p:nvPr/>
        </p:nvGrpSpPr>
        <p:grpSpPr>
          <a:xfrm>
            <a:off x="2380340" y="2196867"/>
            <a:ext cx="290286" cy="1083361"/>
            <a:chOff x="2380340" y="2196867"/>
            <a:chExt cx="290286" cy="1083361"/>
          </a:xfrm>
        </p:grpSpPr>
        <p:sp>
          <p:nvSpPr>
            <p:cNvPr id="57" name="手繪多邊形: 圖案 56" descr="Freeform 57">
              <a:extLst>
                <a:ext uri="{FF2B5EF4-FFF2-40B4-BE49-F238E27FC236}">
                  <a16:creationId xmlns:a16="http://schemas.microsoft.com/office/drawing/2014/main" id="{DC5A357F-446F-4C54-8134-7BF6EF61868A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2380341" y="2196867"/>
              <a:ext cx="290285" cy="1083361"/>
            </a:xfrm>
            <a:custGeom>
              <a:avLst/>
              <a:gdLst>
                <a:gd name="connsiteX0" fmla="*/ 290285 w 290285"/>
                <a:gd name="connsiteY0" fmla="*/ 502789 h 1083361"/>
                <a:gd name="connsiteX1" fmla="*/ 290285 w 290285"/>
                <a:gd name="connsiteY1" fmla="*/ 1083361 h 1083361"/>
                <a:gd name="connsiteX2" fmla="*/ 0 w 290285"/>
                <a:gd name="connsiteY2" fmla="*/ 580571 h 1083361"/>
                <a:gd name="connsiteX3" fmla="*/ 0 w 290285"/>
                <a:gd name="connsiteY3" fmla="*/ 0 h 1083361"/>
                <a:gd name="connsiteX4" fmla="*/ 290285 w 290285"/>
                <a:gd name="connsiteY4" fmla="*/ 502789 h 1083361"/>
                <a:gd name="connsiteX5" fmla="*/ 290285 w 290285"/>
                <a:gd name="connsiteY5" fmla="*/ 502789 h 1083361"/>
                <a:gd name="connsiteX0" fmla="*/ 290285 w 290285"/>
                <a:gd name="connsiteY0" fmla="*/ 502789 h 1083361"/>
                <a:gd name="connsiteX1" fmla="*/ 290285 w 290285"/>
                <a:gd name="connsiteY1" fmla="*/ 1083361 h 1083361"/>
                <a:gd name="connsiteX2" fmla="*/ 0 w 290285"/>
                <a:gd name="connsiteY2" fmla="*/ 580571 h 1083361"/>
                <a:gd name="connsiteX3" fmla="*/ 0 w 290285"/>
                <a:gd name="connsiteY3" fmla="*/ 0 h 1083361"/>
                <a:gd name="connsiteX4" fmla="*/ 290285 w 290285"/>
                <a:gd name="connsiteY4" fmla="*/ 502789 h 1083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0285" h="1083361">
                  <a:moveTo>
                    <a:pt x="290285" y="502789"/>
                  </a:moveTo>
                  <a:lnTo>
                    <a:pt x="290285" y="1083361"/>
                  </a:lnTo>
                  <a:lnTo>
                    <a:pt x="0" y="580571"/>
                  </a:lnTo>
                  <a:lnTo>
                    <a:pt x="0" y="0"/>
                  </a:lnTo>
                  <a:lnTo>
                    <a:pt x="290285" y="502789"/>
                  </a:ln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78" name="手繪多邊形: 圖案 77">
              <a:extLst>
                <a:ext uri="{FF2B5EF4-FFF2-40B4-BE49-F238E27FC236}">
                  <a16:creationId xmlns:a16="http://schemas.microsoft.com/office/drawing/2014/main" id="{C9F25B6D-B521-479D-9D81-F3D528E25895}"/>
                </a:ext>
              </a:extLst>
            </p:cNvPr>
            <p:cNvSpPr/>
            <p:nvPr/>
          </p:nvSpPr>
          <p:spPr>
            <a:xfrm>
              <a:off x="2380340" y="2448261"/>
              <a:ext cx="290285" cy="580571"/>
            </a:xfrm>
            <a:custGeom>
              <a:avLst/>
              <a:gdLst>
                <a:gd name="connsiteX0" fmla="*/ 290285 w 290285"/>
                <a:gd name="connsiteY0" fmla="*/ 541680 h 580571"/>
                <a:gd name="connsiteX1" fmla="*/ 145142 w 290285"/>
                <a:gd name="connsiteY1" fmla="*/ 580571 h 580571"/>
                <a:gd name="connsiteX2" fmla="*/ 0 w 290285"/>
                <a:gd name="connsiteY2" fmla="*/ 38890 h 580571"/>
                <a:gd name="connsiteX3" fmla="*/ 145142 w 290285"/>
                <a:gd name="connsiteY3" fmla="*/ 0 h 580571"/>
                <a:gd name="connsiteX4" fmla="*/ 290285 w 290285"/>
                <a:gd name="connsiteY4" fmla="*/ 541680 h 580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0285" h="580571">
                  <a:moveTo>
                    <a:pt x="290285" y="541680"/>
                  </a:moveTo>
                  <a:lnTo>
                    <a:pt x="145142" y="580571"/>
                  </a:lnTo>
                  <a:lnTo>
                    <a:pt x="0" y="38890"/>
                  </a:lnTo>
                  <a:lnTo>
                    <a:pt x="145142" y="0"/>
                  </a:lnTo>
                  <a:lnTo>
                    <a:pt x="290285" y="541680"/>
                  </a:ln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20000"/>
                      <a:lumOff val="80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</p:grpSp>
      <p:sp>
        <p:nvSpPr>
          <p:cNvPr id="80" name="矩形: 圓角 79">
            <a:extLst>
              <a:ext uri="{FF2B5EF4-FFF2-40B4-BE49-F238E27FC236}">
                <a16:creationId xmlns:a16="http://schemas.microsoft.com/office/drawing/2014/main" id="{743E4BF1-D127-4ACD-B196-71EA69D3261D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2324557" y="6322377"/>
            <a:ext cx="3771443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US" altLang="zh-TW">
                <a:solidFill>
                  <a:srgbClr val="000000"/>
                </a:solidFill>
                <a:ea typeface="微軟正黑體" panose="020B0604030504040204" pitchFamily="34" charset="-120"/>
              </a:rPr>
              <a:t>7.</a:t>
            </a:r>
            <a:r>
              <a:rPr lang="zh-TW" altLang="en-US">
                <a:solidFill>
                  <a:srgbClr val="000000"/>
                </a:solidFill>
                <a:ea typeface="微軟正黑體" panose="020B0604030504040204" pitchFamily="34" charset="-120"/>
              </a:rPr>
              <a:t>組織   </a:t>
            </a:r>
            <a:r>
              <a:rPr lang="en-US" altLang="zh-TW">
                <a:solidFill>
                  <a:srgbClr val="000000"/>
                </a:solidFill>
                <a:ea typeface="微軟正黑體" panose="020B0604030504040204" pitchFamily="34" charset="-120"/>
              </a:rPr>
              <a:t>&gt; a.</a:t>
            </a:r>
            <a:r>
              <a:rPr lang="zh-TW" altLang="en-US">
                <a:solidFill>
                  <a:srgbClr val="000000"/>
                </a:solidFill>
                <a:ea typeface="微軟正黑體" panose="020B0604030504040204" pitchFamily="34" charset="-120"/>
              </a:rPr>
              <a:t>連續變換    </a:t>
            </a:r>
            <a:r>
              <a:rPr lang="en-US" altLang="zh-TW">
                <a:solidFill>
                  <a:srgbClr val="000000"/>
                </a:solidFill>
                <a:ea typeface="微軟正黑體" panose="020B0604030504040204" pitchFamily="34" charset="-120"/>
              </a:rPr>
              <a:t>&gt;&gt;  6.</a:t>
            </a:r>
            <a:r>
              <a:rPr lang="zh-TW" altLang="en-US">
                <a:solidFill>
                  <a:srgbClr val="000000"/>
                </a:solidFill>
                <a:ea typeface="微軟正黑體" panose="020B0604030504040204" pitchFamily="34" charset="-120"/>
              </a:rPr>
              <a:t>收縮圖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191489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94F933A7-73ED-4C8D-8B99-66A480E58D35}"/>
              </a:ext>
            </a:extLst>
          </p:cNvPr>
          <p:cNvCxnSpPr/>
          <p:nvPr>
            <p:custDataLst>
              <p:tags r:id="rId2"/>
            </p:custDataLst>
          </p:nvPr>
        </p:nvCxnSpPr>
        <p:spPr>
          <a:xfrm>
            <a:off x="2670627" y="3280229"/>
            <a:ext cx="58057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C4A6573A-DBA2-482A-8795-B5FDF74D3A0A}"/>
              </a:ext>
            </a:extLst>
          </p:cNvPr>
          <p:cNvCxnSpPr/>
          <p:nvPr>
            <p:custDataLst>
              <p:tags r:id="rId3"/>
            </p:custDataLst>
          </p:nvPr>
        </p:nvCxnSpPr>
        <p:spPr>
          <a:xfrm flipV="1">
            <a:off x="2670627" y="2989943"/>
            <a:ext cx="502790" cy="29028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6976DF1D-48B9-40AC-97FF-DA4FFEF5BD60}"/>
              </a:ext>
            </a:extLst>
          </p:cNvPr>
          <p:cNvCxnSpPr>
            <a:cxnSpLocks/>
          </p:cNvCxnSpPr>
          <p:nvPr>
            <p:custDataLst>
              <p:tags r:id="rId4"/>
            </p:custDataLst>
          </p:nvPr>
        </p:nvCxnSpPr>
        <p:spPr>
          <a:xfrm flipV="1">
            <a:off x="2670627" y="2777439"/>
            <a:ext cx="290286" cy="50279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6E892F12-9582-4F9B-ABAD-BD11363383A2}"/>
              </a:ext>
            </a:extLst>
          </p:cNvPr>
          <p:cNvCxnSpPr/>
          <p:nvPr>
            <p:custDataLst>
              <p:tags r:id="rId5"/>
            </p:custDataLst>
          </p:nvPr>
        </p:nvCxnSpPr>
        <p:spPr>
          <a:xfrm flipV="1">
            <a:off x="2670627" y="2699657"/>
            <a:ext cx="0" cy="58057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94A4FCE9-539E-4F0F-B3E8-331B47EEFCBB}"/>
              </a:ext>
            </a:extLst>
          </p:cNvPr>
          <p:cNvCxnSpPr>
            <a:cxnSpLocks/>
          </p:cNvCxnSpPr>
          <p:nvPr>
            <p:custDataLst>
              <p:tags r:id="rId6"/>
            </p:custDataLst>
          </p:nvPr>
        </p:nvCxnSpPr>
        <p:spPr>
          <a:xfrm flipH="1" flipV="1">
            <a:off x="2380342" y="2777439"/>
            <a:ext cx="290285" cy="50279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F191BA91-E786-4A58-9EC0-3FF83ABE0693}"/>
              </a:ext>
            </a:extLst>
          </p:cNvPr>
          <p:cNvCxnSpPr/>
          <p:nvPr>
            <p:custDataLst>
              <p:tags r:id="rId7"/>
            </p:custDataLst>
          </p:nvPr>
        </p:nvCxnSpPr>
        <p:spPr>
          <a:xfrm flipH="1" flipV="1">
            <a:off x="2167838" y="2989943"/>
            <a:ext cx="502789" cy="29028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0194E2D6-10BE-4CF0-87BC-B64B4C99A625}"/>
              </a:ext>
            </a:extLst>
          </p:cNvPr>
          <p:cNvCxnSpPr/>
          <p:nvPr>
            <p:custDataLst>
              <p:tags r:id="rId8"/>
            </p:custDataLst>
          </p:nvPr>
        </p:nvCxnSpPr>
        <p:spPr>
          <a:xfrm flipH="1">
            <a:off x="2090056" y="3280229"/>
            <a:ext cx="58057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F1B6DC30-966E-4D2F-BF79-CFD83424373B}"/>
              </a:ext>
            </a:extLst>
          </p:cNvPr>
          <p:cNvCxnSpPr/>
          <p:nvPr>
            <p:custDataLst>
              <p:tags r:id="rId9"/>
            </p:custDataLst>
          </p:nvPr>
        </p:nvCxnSpPr>
        <p:spPr>
          <a:xfrm flipH="1">
            <a:off x="2167838" y="3280229"/>
            <a:ext cx="502789" cy="29028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6DDC13D6-194C-4B4A-B253-1617F1C46EF0}"/>
              </a:ext>
            </a:extLst>
          </p:cNvPr>
          <p:cNvCxnSpPr>
            <a:cxnSpLocks/>
          </p:cNvCxnSpPr>
          <p:nvPr>
            <p:custDataLst>
              <p:tags r:id="rId10"/>
            </p:custDataLst>
          </p:nvPr>
        </p:nvCxnSpPr>
        <p:spPr>
          <a:xfrm flipH="1">
            <a:off x="2380342" y="3280229"/>
            <a:ext cx="290285" cy="50278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02EDD75D-3418-479F-B811-B55728444DCD}"/>
              </a:ext>
            </a:extLst>
          </p:cNvPr>
          <p:cNvCxnSpPr/>
          <p:nvPr>
            <p:custDataLst>
              <p:tags r:id="rId11"/>
            </p:custDataLst>
          </p:nvPr>
        </p:nvCxnSpPr>
        <p:spPr>
          <a:xfrm flipH="1">
            <a:off x="2670627" y="3280229"/>
            <a:ext cx="0" cy="58057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5C6D31D4-0583-48E9-B4E0-6B15FE6D3A41}"/>
              </a:ext>
            </a:extLst>
          </p:cNvPr>
          <p:cNvCxnSpPr>
            <a:cxnSpLocks/>
          </p:cNvCxnSpPr>
          <p:nvPr>
            <p:custDataLst>
              <p:tags r:id="rId12"/>
            </p:custDataLst>
          </p:nvPr>
        </p:nvCxnSpPr>
        <p:spPr>
          <a:xfrm>
            <a:off x="2670627" y="3280229"/>
            <a:ext cx="290286" cy="50278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E17D532F-88FD-47A4-846D-8229E1D4443E}"/>
              </a:ext>
            </a:extLst>
          </p:cNvPr>
          <p:cNvCxnSpPr/>
          <p:nvPr>
            <p:custDataLst>
              <p:tags r:id="rId13"/>
            </p:custDataLst>
          </p:nvPr>
        </p:nvCxnSpPr>
        <p:spPr>
          <a:xfrm>
            <a:off x="2670627" y="3280229"/>
            <a:ext cx="502790" cy="29028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標題 188">
            <a:extLst>
              <a:ext uri="{FF2B5EF4-FFF2-40B4-BE49-F238E27FC236}">
                <a16:creationId xmlns:a16="http://schemas.microsoft.com/office/drawing/2014/main" id="{3884C811-F7BA-496D-BC5D-96AE88A75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283AAFA1-2EA5-417B-BAD0-DD75EFBC0629}"/>
              </a:ext>
            </a:extLst>
          </p:cNvPr>
          <p:cNvGrpSpPr/>
          <p:nvPr/>
        </p:nvGrpSpPr>
        <p:grpSpPr>
          <a:xfrm>
            <a:off x="1587265" y="1113505"/>
            <a:ext cx="1586151" cy="2166723"/>
            <a:chOff x="1587265" y="1113505"/>
            <a:chExt cx="1586151" cy="2166723"/>
          </a:xfrm>
        </p:grpSpPr>
        <p:grpSp>
          <p:nvGrpSpPr>
            <p:cNvPr id="18" name="群組 17" descr="g1">
              <a:extLst>
                <a:ext uri="{FF2B5EF4-FFF2-40B4-BE49-F238E27FC236}">
                  <a16:creationId xmlns:a16="http://schemas.microsoft.com/office/drawing/2014/main" id="{77D93A18-6421-41E1-88AB-45BA3B0967C0}"/>
                </a:ext>
              </a:extLst>
            </p:cNvPr>
            <p:cNvGrpSpPr/>
            <p:nvPr>
              <p:custDataLst>
                <p:tags r:id="rId14"/>
              </p:custDataLst>
            </p:nvPr>
          </p:nvGrpSpPr>
          <p:grpSpPr>
            <a:xfrm>
              <a:off x="1587265" y="1113505"/>
              <a:ext cx="1083361" cy="290287"/>
              <a:chOff x="1587265" y="1113505"/>
              <a:chExt cx="1083361" cy="290287"/>
            </a:xfrm>
          </p:grpSpPr>
          <p:sp>
            <p:nvSpPr>
              <p:cNvPr id="68" name="手繪多邊形: 圖案 67" descr="d1">
                <a:extLst>
                  <a:ext uri="{FF2B5EF4-FFF2-40B4-BE49-F238E27FC236}">
                    <a16:creationId xmlns:a16="http://schemas.microsoft.com/office/drawing/2014/main" id="{133D2958-E643-43A6-ADAE-3A2407931BE7}"/>
                  </a:ext>
                </a:extLst>
              </p:cNvPr>
              <p:cNvSpPr/>
              <p:nvPr>
                <p:custDataLst>
                  <p:tags r:id="rId23"/>
                </p:custDataLst>
              </p:nvPr>
            </p:nvSpPr>
            <p:spPr>
              <a:xfrm>
                <a:off x="1587265" y="1113505"/>
                <a:ext cx="1083361" cy="290287"/>
              </a:xfrm>
              <a:custGeom>
                <a:avLst/>
                <a:gdLst>
                  <a:gd name="connsiteX0" fmla="*/ 1083361 w 1083361"/>
                  <a:gd name="connsiteY0" fmla="*/ 1 h 290287"/>
                  <a:gd name="connsiteX1" fmla="*/ 580572 w 1083361"/>
                  <a:gd name="connsiteY1" fmla="*/ 290287 h 290287"/>
                  <a:gd name="connsiteX2" fmla="*/ 0 w 1083361"/>
                  <a:gd name="connsiteY2" fmla="*/ 290286 h 290287"/>
                  <a:gd name="connsiteX3" fmla="*/ 502789 w 1083361"/>
                  <a:gd name="connsiteY3" fmla="*/ 0 h 290287"/>
                  <a:gd name="connsiteX4" fmla="*/ 1083361 w 1083361"/>
                  <a:gd name="connsiteY4" fmla="*/ 1 h 290287"/>
                  <a:gd name="connsiteX5" fmla="*/ 1083361 w 1083361"/>
                  <a:gd name="connsiteY5" fmla="*/ 1 h 290287"/>
                  <a:gd name="connsiteX0" fmla="*/ 1083361 w 1083361"/>
                  <a:gd name="connsiteY0" fmla="*/ 1 h 290287"/>
                  <a:gd name="connsiteX1" fmla="*/ 580572 w 1083361"/>
                  <a:gd name="connsiteY1" fmla="*/ 290287 h 290287"/>
                  <a:gd name="connsiteX2" fmla="*/ 0 w 1083361"/>
                  <a:gd name="connsiteY2" fmla="*/ 290286 h 290287"/>
                  <a:gd name="connsiteX3" fmla="*/ 502789 w 1083361"/>
                  <a:gd name="connsiteY3" fmla="*/ 0 h 290287"/>
                  <a:gd name="connsiteX4" fmla="*/ 1083361 w 1083361"/>
                  <a:gd name="connsiteY4" fmla="*/ 1 h 290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83361" h="290287">
                    <a:moveTo>
                      <a:pt x="1083361" y="1"/>
                    </a:moveTo>
                    <a:lnTo>
                      <a:pt x="580572" y="290287"/>
                    </a:lnTo>
                    <a:lnTo>
                      <a:pt x="0" y="290286"/>
                    </a:lnTo>
                    <a:lnTo>
                      <a:pt x="502789" y="0"/>
                    </a:lnTo>
                    <a:lnTo>
                      <a:pt x="1083361" y="1"/>
                    </a:lnTo>
                    <a:close/>
                  </a:path>
                </a:pathLst>
              </a:custGeom>
              <a:solidFill>
                <a:srgbClr val="EEEEEE">
                  <a:alpha val="10000"/>
                </a:srgb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" name="手繪多邊形: 圖案 23" descr="r1">
                <a:extLst>
                  <a:ext uri="{FF2B5EF4-FFF2-40B4-BE49-F238E27FC236}">
                    <a16:creationId xmlns:a16="http://schemas.microsoft.com/office/drawing/2014/main" id="{0C5E01E9-CC0F-45E2-879A-C2D471AFACF3}"/>
                  </a:ext>
                </a:extLst>
              </p:cNvPr>
              <p:cNvSpPr/>
              <p:nvPr>
                <p:custDataLst>
                  <p:tags r:id="rId24"/>
                </p:custDataLst>
              </p:nvPr>
            </p:nvSpPr>
            <p:spPr>
              <a:xfrm>
                <a:off x="1838658" y="1113505"/>
                <a:ext cx="580573" cy="290286"/>
              </a:xfrm>
              <a:custGeom>
                <a:avLst/>
                <a:gdLst>
                  <a:gd name="connsiteX0" fmla="*/ 580573 w 580573"/>
                  <a:gd name="connsiteY0" fmla="*/ 145144 h 290286"/>
                  <a:gd name="connsiteX1" fmla="*/ 38892 w 580573"/>
                  <a:gd name="connsiteY1" fmla="*/ 290286 h 290286"/>
                  <a:gd name="connsiteX2" fmla="*/ 0 w 580573"/>
                  <a:gd name="connsiteY2" fmla="*/ 145143 h 290286"/>
                  <a:gd name="connsiteX3" fmla="*/ 541681 w 580573"/>
                  <a:gd name="connsiteY3" fmla="*/ 0 h 290286"/>
                  <a:gd name="connsiteX4" fmla="*/ 580573 w 580573"/>
                  <a:gd name="connsiteY4" fmla="*/ 145144 h 2902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80573" h="290286">
                    <a:moveTo>
                      <a:pt x="580573" y="145144"/>
                    </a:moveTo>
                    <a:lnTo>
                      <a:pt x="38892" y="290286"/>
                    </a:lnTo>
                    <a:lnTo>
                      <a:pt x="0" y="145143"/>
                    </a:lnTo>
                    <a:lnTo>
                      <a:pt x="541681" y="0"/>
                    </a:lnTo>
                    <a:lnTo>
                      <a:pt x="580573" y="145144"/>
                    </a:lnTo>
                    <a:close/>
                  </a:path>
                </a:pathLst>
              </a:custGeom>
              <a:solidFill>
                <a:schemeClr val="tx1"/>
              </a:solidFill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19" name="群組 18" descr="g2">
              <a:extLst>
                <a:ext uri="{FF2B5EF4-FFF2-40B4-BE49-F238E27FC236}">
                  <a16:creationId xmlns:a16="http://schemas.microsoft.com/office/drawing/2014/main" id="{68FEC7CD-1833-4BC3-BEEE-7C5A64B778E2}"/>
                </a:ext>
              </a:extLst>
            </p:cNvPr>
            <p:cNvGrpSpPr/>
            <p:nvPr/>
          </p:nvGrpSpPr>
          <p:grpSpPr>
            <a:xfrm>
              <a:off x="2167837" y="1113506"/>
              <a:ext cx="1005579" cy="580571"/>
              <a:chOff x="2167837" y="1113506"/>
              <a:chExt cx="1005579" cy="580571"/>
            </a:xfrm>
          </p:grpSpPr>
          <p:sp>
            <p:nvSpPr>
              <p:cNvPr id="65" name="手繪多邊形: 圖案 64" descr="d2">
                <a:extLst>
                  <a:ext uri="{FF2B5EF4-FFF2-40B4-BE49-F238E27FC236}">
                    <a16:creationId xmlns:a16="http://schemas.microsoft.com/office/drawing/2014/main" id="{A24C1535-CCC2-4DCB-9F3D-13CDC1E307ED}"/>
                  </a:ext>
                </a:extLst>
              </p:cNvPr>
              <p:cNvSpPr/>
              <p:nvPr>
                <p:custDataLst>
                  <p:tags r:id="rId21"/>
                </p:custDataLst>
              </p:nvPr>
            </p:nvSpPr>
            <p:spPr>
              <a:xfrm>
                <a:off x="2167837" y="1113506"/>
                <a:ext cx="1005579" cy="580571"/>
              </a:xfrm>
              <a:custGeom>
                <a:avLst/>
                <a:gdLst>
                  <a:gd name="connsiteX0" fmla="*/ 502789 w 1005579"/>
                  <a:gd name="connsiteY0" fmla="*/ 580571 h 580571"/>
                  <a:gd name="connsiteX1" fmla="*/ 0 w 1005579"/>
                  <a:gd name="connsiteY1" fmla="*/ 290286 h 580571"/>
                  <a:gd name="connsiteX2" fmla="*/ 502789 w 1005579"/>
                  <a:gd name="connsiteY2" fmla="*/ 0 h 580571"/>
                  <a:gd name="connsiteX3" fmla="*/ 1005579 w 1005579"/>
                  <a:gd name="connsiteY3" fmla="*/ 290286 h 580571"/>
                  <a:gd name="connsiteX4" fmla="*/ 502789 w 1005579"/>
                  <a:gd name="connsiteY4" fmla="*/ 580571 h 580571"/>
                  <a:gd name="connsiteX5" fmla="*/ 502789 w 1005579"/>
                  <a:gd name="connsiteY5" fmla="*/ 580571 h 580571"/>
                  <a:gd name="connsiteX0" fmla="*/ 502789 w 1005579"/>
                  <a:gd name="connsiteY0" fmla="*/ 580571 h 580571"/>
                  <a:gd name="connsiteX1" fmla="*/ 0 w 1005579"/>
                  <a:gd name="connsiteY1" fmla="*/ 290286 h 580571"/>
                  <a:gd name="connsiteX2" fmla="*/ 502789 w 1005579"/>
                  <a:gd name="connsiteY2" fmla="*/ 0 h 580571"/>
                  <a:gd name="connsiteX3" fmla="*/ 1005579 w 1005579"/>
                  <a:gd name="connsiteY3" fmla="*/ 290286 h 580571"/>
                  <a:gd name="connsiteX4" fmla="*/ 502789 w 1005579"/>
                  <a:gd name="connsiteY4" fmla="*/ 580571 h 5805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5579" h="580571">
                    <a:moveTo>
                      <a:pt x="502789" y="580571"/>
                    </a:moveTo>
                    <a:lnTo>
                      <a:pt x="0" y="290286"/>
                    </a:lnTo>
                    <a:lnTo>
                      <a:pt x="502789" y="0"/>
                    </a:lnTo>
                    <a:lnTo>
                      <a:pt x="1005579" y="290286"/>
                    </a:lnTo>
                    <a:lnTo>
                      <a:pt x="502789" y="580571"/>
                    </a:lnTo>
                    <a:close/>
                  </a:path>
                </a:pathLst>
              </a:custGeom>
              <a:solidFill>
                <a:srgbClr val="EEEEEE">
                  <a:alpha val="10000"/>
                </a:srgb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6" name="手繪多邊形: 圖案 35" descr="r2">
                <a:extLst>
                  <a:ext uri="{FF2B5EF4-FFF2-40B4-BE49-F238E27FC236}">
                    <a16:creationId xmlns:a16="http://schemas.microsoft.com/office/drawing/2014/main" id="{094BFC97-B550-4056-B63F-12CBF1AFD5A5}"/>
                  </a:ext>
                </a:extLst>
              </p:cNvPr>
              <p:cNvSpPr/>
              <p:nvPr>
                <p:custDataLst>
                  <p:tags r:id="rId22"/>
                </p:custDataLst>
              </p:nvPr>
            </p:nvSpPr>
            <p:spPr>
              <a:xfrm>
                <a:off x="2419231" y="1258649"/>
                <a:ext cx="502789" cy="290286"/>
              </a:xfrm>
              <a:custGeom>
                <a:avLst/>
                <a:gdLst>
                  <a:gd name="connsiteX0" fmla="*/ 0 w 502789"/>
                  <a:gd name="connsiteY0" fmla="*/ 290286 h 290286"/>
                  <a:gd name="connsiteX1" fmla="*/ 0 w 502789"/>
                  <a:gd name="connsiteY1" fmla="*/ 0 h 290286"/>
                  <a:gd name="connsiteX2" fmla="*/ 502789 w 502789"/>
                  <a:gd name="connsiteY2" fmla="*/ 0 h 290286"/>
                  <a:gd name="connsiteX3" fmla="*/ 502789 w 502789"/>
                  <a:gd name="connsiteY3" fmla="*/ 290286 h 290286"/>
                  <a:gd name="connsiteX4" fmla="*/ 0 w 502789"/>
                  <a:gd name="connsiteY4" fmla="*/ 290286 h 2902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2789" h="290286">
                    <a:moveTo>
                      <a:pt x="0" y="290286"/>
                    </a:moveTo>
                    <a:lnTo>
                      <a:pt x="0" y="0"/>
                    </a:lnTo>
                    <a:lnTo>
                      <a:pt x="502789" y="0"/>
                    </a:lnTo>
                    <a:lnTo>
                      <a:pt x="502789" y="290286"/>
                    </a:lnTo>
                    <a:lnTo>
                      <a:pt x="0" y="290286"/>
                    </a:lnTo>
                    <a:close/>
                  </a:path>
                </a:pathLst>
              </a:custGeom>
              <a:solidFill>
                <a:schemeClr val="tx1"/>
              </a:solidFill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20" name="群組 19" descr="g3">
              <a:extLst>
                <a:ext uri="{FF2B5EF4-FFF2-40B4-BE49-F238E27FC236}">
                  <a16:creationId xmlns:a16="http://schemas.microsoft.com/office/drawing/2014/main" id="{2DDCA8FC-18F0-45CE-AD6A-AF895D78A55C}"/>
                </a:ext>
              </a:extLst>
            </p:cNvPr>
            <p:cNvGrpSpPr/>
            <p:nvPr/>
          </p:nvGrpSpPr>
          <p:grpSpPr>
            <a:xfrm>
              <a:off x="1877553" y="1403792"/>
              <a:ext cx="793074" cy="793075"/>
              <a:chOff x="1877553" y="1403792"/>
              <a:chExt cx="793074" cy="793075"/>
            </a:xfrm>
          </p:grpSpPr>
          <p:sp>
            <p:nvSpPr>
              <p:cNvPr id="62" name="手繪多邊形: 圖案 61" descr="d3">
                <a:extLst>
                  <a:ext uri="{FF2B5EF4-FFF2-40B4-BE49-F238E27FC236}">
                    <a16:creationId xmlns:a16="http://schemas.microsoft.com/office/drawing/2014/main" id="{78A003FC-275A-4D01-80CA-B600FC78FB49}"/>
                  </a:ext>
                </a:extLst>
              </p:cNvPr>
              <p:cNvSpPr/>
              <p:nvPr>
                <p:custDataLst>
                  <p:tags r:id="rId19"/>
                </p:custDataLst>
              </p:nvPr>
            </p:nvSpPr>
            <p:spPr>
              <a:xfrm>
                <a:off x="1877553" y="1403792"/>
                <a:ext cx="793074" cy="793075"/>
              </a:xfrm>
              <a:custGeom>
                <a:avLst/>
                <a:gdLst>
                  <a:gd name="connsiteX0" fmla="*/ 793074 w 793074"/>
                  <a:gd name="connsiteY0" fmla="*/ 290285 h 793075"/>
                  <a:gd name="connsiteX1" fmla="*/ 502789 w 793074"/>
                  <a:gd name="connsiteY1" fmla="*/ 793075 h 793075"/>
                  <a:gd name="connsiteX2" fmla="*/ 0 w 793074"/>
                  <a:gd name="connsiteY2" fmla="*/ 502789 h 793075"/>
                  <a:gd name="connsiteX3" fmla="*/ 290285 w 793074"/>
                  <a:gd name="connsiteY3" fmla="*/ 0 h 793075"/>
                  <a:gd name="connsiteX4" fmla="*/ 793074 w 793074"/>
                  <a:gd name="connsiteY4" fmla="*/ 290285 h 793075"/>
                  <a:gd name="connsiteX5" fmla="*/ 793074 w 793074"/>
                  <a:gd name="connsiteY5" fmla="*/ 290285 h 793075"/>
                  <a:gd name="connsiteX0" fmla="*/ 793074 w 793074"/>
                  <a:gd name="connsiteY0" fmla="*/ 290285 h 793075"/>
                  <a:gd name="connsiteX1" fmla="*/ 502789 w 793074"/>
                  <a:gd name="connsiteY1" fmla="*/ 793075 h 793075"/>
                  <a:gd name="connsiteX2" fmla="*/ 0 w 793074"/>
                  <a:gd name="connsiteY2" fmla="*/ 502789 h 793075"/>
                  <a:gd name="connsiteX3" fmla="*/ 290285 w 793074"/>
                  <a:gd name="connsiteY3" fmla="*/ 0 h 793075"/>
                  <a:gd name="connsiteX4" fmla="*/ 793074 w 793074"/>
                  <a:gd name="connsiteY4" fmla="*/ 290285 h 793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3074" h="793075">
                    <a:moveTo>
                      <a:pt x="793074" y="290285"/>
                    </a:moveTo>
                    <a:lnTo>
                      <a:pt x="502789" y="793075"/>
                    </a:lnTo>
                    <a:lnTo>
                      <a:pt x="0" y="502789"/>
                    </a:lnTo>
                    <a:lnTo>
                      <a:pt x="290285" y="0"/>
                    </a:lnTo>
                    <a:lnTo>
                      <a:pt x="793074" y="290285"/>
                    </a:lnTo>
                    <a:close/>
                  </a:path>
                </a:pathLst>
              </a:custGeom>
              <a:solidFill>
                <a:srgbClr val="EEEEEE">
                  <a:alpha val="10000"/>
                </a:srgb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8" name="手繪多邊形: 圖案 47" descr="r3">
                <a:extLst>
                  <a:ext uri="{FF2B5EF4-FFF2-40B4-BE49-F238E27FC236}">
                    <a16:creationId xmlns:a16="http://schemas.microsoft.com/office/drawing/2014/main" id="{99B64A5B-B1E0-4558-B9D6-B19B2643C3C6}"/>
                  </a:ext>
                </a:extLst>
              </p:cNvPr>
              <p:cNvSpPr/>
              <p:nvPr>
                <p:custDataLst>
                  <p:tags r:id="rId20"/>
                </p:custDataLst>
              </p:nvPr>
            </p:nvSpPr>
            <p:spPr>
              <a:xfrm>
                <a:off x="2022696" y="1548934"/>
                <a:ext cx="502788" cy="502789"/>
              </a:xfrm>
              <a:custGeom>
                <a:avLst/>
                <a:gdLst>
                  <a:gd name="connsiteX0" fmla="*/ 502788 w 502788"/>
                  <a:gd name="connsiteY0" fmla="*/ 396537 h 502789"/>
                  <a:gd name="connsiteX1" fmla="*/ 106252 w 502788"/>
                  <a:gd name="connsiteY1" fmla="*/ 502789 h 502789"/>
                  <a:gd name="connsiteX2" fmla="*/ 0 w 502788"/>
                  <a:gd name="connsiteY2" fmla="*/ 106252 h 502789"/>
                  <a:gd name="connsiteX3" fmla="*/ 396537 w 502788"/>
                  <a:gd name="connsiteY3" fmla="*/ 0 h 502789"/>
                  <a:gd name="connsiteX4" fmla="*/ 502788 w 502788"/>
                  <a:gd name="connsiteY4" fmla="*/ 396537 h 502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2788" h="502789">
                    <a:moveTo>
                      <a:pt x="502788" y="396537"/>
                    </a:moveTo>
                    <a:lnTo>
                      <a:pt x="106252" y="502789"/>
                    </a:lnTo>
                    <a:lnTo>
                      <a:pt x="0" y="106252"/>
                    </a:lnTo>
                    <a:lnTo>
                      <a:pt x="396537" y="0"/>
                    </a:lnTo>
                    <a:lnTo>
                      <a:pt x="502788" y="396537"/>
                    </a:lnTo>
                    <a:close/>
                  </a:path>
                </a:pathLst>
              </a:custGeom>
              <a:solidFill>
                <a:schemeClr val="tx1"/>
              </a:solidFill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21" name="群組 20" descr="g4">
              <a:extLst>
                <a:ext uri="{FF2B5EF4-FFF2-40B4-BE49-F238E27FC236}">
                  <a16:creationId xmlns:a16="http://schemas.microsoft.com/office/drawing/2014/main" id="{24871B9A-621A-4338-BB6D-AE8A50D38781}"/>
                </a:ext>
              </a:extLst>
            </p:cNvPr>
            <p:cNvGrpSpPr/>
            <p:nvPr/>
          </p:nvGrpSpPr>
          <p:grpSpPr>
            <a:xfrm>
              <a:off x="2380341" y="1694077"/>
              <a:ext cx="580571" cy="1005579"/>
              <a:chOff x="2380341" y="1694077"/>
              <a:chExt cx="580571" cy="1005579"/>
            </a:xfrm>
          </p:grpSpPr>
          <p:sp>
            <p:nvSpPr>
              <p:cNvPr id="59" name="手繪多邊形: 圖案 58" descr="d4">
                <a:extLst>
                  <a:ext uri="{FF2B5EF4-FFF2-40B4-BE49-F238E27FC236}">
                    <a16:creationId xmlns:a16="http://schemas.microsoft.com/office/drawing/2014/main" id="{6C0BBA34-9E8A-4412-86BC-3CB5590D540D}"/>
                  </a:ext>
                </a:extLst>
              </p:cNvPr>
              <p:cNvSpPr/>
              <p:nvPr>
                <p:custDataLst>
                  <p:tags r:id="rId17"/>
                </p:custDataLst>
              </p:nvPr>
            </p:nvSpPr>
            <p:spPr>
              <a:xfrm>
                <a:off x="2380341" y="1694077"/>
                <a:ext cx="580571" cy="1005579"/>
              </a:xfrm>
              <a:custGeom>
                <a:avLst/>
                <a:gdLst>
                  <a:gd name="connsiteX0" fmla="*/ 290285 w 580571"/>
                  <a:gd name="connsiteY0" fmla="*/ 1005579 h 1005579"/>
                  <a:gd name="connsiteX1" fmla="*/ 0 w 580571"/>
                  <a:gd name="connsiteY1" fmla="*/ 502790 h 1005579"/>
                  <a:gd name="connsiteX2" fmla="*/ 290285 w 580571"/>
                  <a:gd name="connsiteY2" fmla="*/ 0 h 1005579"/>
                  <a:gd name="connsiteX3" fmla="*/ 580571 w 580571"/>
                  <a:gd name="connsiteY3" fmla="*/ 502790 h 1005579"/>
                  <a:gd name="connsiteX4" fmla="*/ 290285 w 580571"/>
                  <a:gd name="connsiteY4" fmla="*/ 1005579 h 1005579"/>
                  <a:gd name="connsiteX5" fmla="*/ 290285 w 580571"/>
                  <a:gd name="connsiteY5" fmla="*/ 1005579 h 1005579"/>
                  <a:gd name="connsiteX0" fmla="*/ 290285 w 580571"/>
                  <a:gd name="connsiteY0" fmla="*/ 1005579 h 1005579"/>
                  <a:gd name="connsiteX1" fmla="*/ 0 w 580571"/>
                  <a:gd name="connsiteY1" fmla="*/ 502790 h 1005579"/>
                  <a:gd name="connsiteX2" fmla="*/ 290285 w 580571"/>
                  <a:gd name="connsiteY2" fmla="*/ 0 h 1005579"/>
                  <a:gd name="connsiteX3" fmla="*/ 580571 w 580571"/>
                  <a:gd name="connsiteY3" fmla="*/ 502790 h 1005579"/>
                  <a:gd name="connsiteX4" fmla="*/ 290285 w 580571"/>
                  <a:gd name="connsiteY4" fmla="*/ 1005579 h 10055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80571" h="1005579">
                    <a:moveTo>
                      <a:pt x="290285" y="1005579"/>
                    </a:moveTo>
                    <a:lnTo>
                      <a:pt x="0" y="502790"/>
                    </a:lnTo>
                    <a:lnTo>
                      <a:pt x="290285" y="0"/>
                    </a:lnTo>
                    <a:lnTo>
                      <a:pt x="580571" y="502790"/>
                    </a:lnTo>
                    <a:lnTo>
                      <a:pt x="290285" y="1005579"/>
                    </a:lnTo>
                    <a:close/>
                  </a:path>
                </a:pathLst>
              </a:custGeom>
              <a:solidFill>
                <a:srgbClr val="EEEEEE">
                  <a:alpha val="10000"/>
                </a:srgb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4" name="手繪多邊形: 圖案 63" descr="r4">
                <a:extLst>
                  <a:ext uri="{FF2B5EF4-FFF2-40B4-BE49-F238E27FC236}">
                    <a16:creationId xmlns:a16="http://schemas.microsoft.com/office/drawing/2014/main" id="{696BB494-E29F-4992-ACC0-396D21233AA2}"/>
                  </a:ext>
                </a:extLst>
              </p:cNvPr>
              <p:cNvSpPr/>
              <p:nvPr>
                <p:custDataLst>
                  <p:tags r:id="rId18"/>
                </p:custDataLst>
              </p:nvPr>
            </p:nvSpPr>
            <p:spPr>
              <a:xfrm>
                <a:off x="2525483" y="1945472"/>
                <a:ext cx="290286" cy="502790"/>
              </a:xfrm>
              <a:custGeom>
                <a:avLst/>
                <a:gdLst>
                  <a:gd name="connsiteX0" fmla="*/ 0 w 290286"/>
                  <a:gd name="connsiteY0" fmla="*/ 502790 h 502790"/>
                  <a:gd name="connsiteX1" fmla="*/ 0 w 290286"/>
                  <a:gd name="connsiteY1" fmla="*/ 0 h 502790"/>
                  <a:gd name="connsiteX2" fmla="*/ 290286 w 290286"/>
                  <a:gd name="connsiteY2" fmla="*/ 0 h 502790"/>
                  <a:gd name="connsiteX3" fmla="*/ 290286 w 290286"/>
                  <a:gd name="connsiteY3" fmla="*/ 502790 h 502790"/>
                  <a:gd name="connsiteX4" fmla="*/ 0 w 290286"/>
                  <a:gd name="connsiteY4" fmla="*/ 502790 h 502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0286" h="502790">
                    <a:moveTo>
                      <a:pt x="0" y="502790"/>
                    </a:moveTo>
                    <a:lnTo>
                      <a:pt x="0" y="0"/>
                    </a:lnTo>
                    <a:lnTo>
                      <a:pt x="290286" y="0"/>
                    </a:lnTo>
                    <a:lnTo>
                      <a:pt x="290286" y="502790"/>
                    </a:lnTo>
                    <a:lnTo>
                      <a:pt x="0" y="502790"/>
                    </a:lnTo>
                    <a:close/>
                  </a:path>
                </a:pathLst>
              </a:custGeom>
              <a:solidFill>
                <a:schemeClr val="tx1"/>
              </a:solidFill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22" name="群組 21" descr="g5">
              <a:extLst>
                <a:ext uri="{FF2B5EF4-FFF2-40B4-BE49-F238E27FC236}">
                  <a16:creationId xmlns:a16="http://schemas.microsoft.com/office/drawing/2014/main" id="{10C9258D-8828-4025-92D2-7F3104588949}"/>
                </a:ext>
              </a:extLst>
            </p:cNvPr>
            <p:cNvGrpSpPr/>
            <p:nvPr/>
          </p:nvGrpSpPr>
          <p:grpSpPr>
            <a:xfrm>
              <a:off x="2380340" y="2196867"/>
              <a:ext cx="290286" cy="1083361"/>
              <a:chOff x="2380340" y="2196867"/>
              <a:chExt cx="290286" cy="1083361"/>
            </a:xfrm>
          </p:grpSpPr>
          <p:sp>
            <p:nvSpPr>
              <p:cNvPr id="57" name="手繪多邊形: 圖案 56" descr="d5">
                <a:extLst>
                  <a:ext uri="{FF2B5EF4-FFF2-40B4-BE49-F238E27FC236}">
                    <a16:creationId xmlns:a16="http://schemas.microsoft.com/office/drawing/2014/main" id="{DC5A357F-446F-4C54-8134-7BF6EF61868A}"/>
                  </a:ext>
                </a:extLst>
              </p:cNvPr>
              <p:cNvSpPr/>
              <p:nvPr>
                <p:custDataLst>
                  <p:tags r:id="rId15"/>
                </p:custDataLst>
              </p:nvPr>
            </p:nvSpPr>
            <p:spPr>
              <a:xfrm>
                <a:off x="2380341" y="2196867"/>
                <a:ext cx="290285" cy="1083361"/>
              </a:xfrm>
              <a:custGeom>
                <a:avLst/>
                <a:gdLst>
                  <a:gd name="connsiteX0" fmla="*/ 290285 w 290285"/>
                  <a:gd name="connsiteY0" fmla="*/ 502789 h 1083361"/>
                  <a:gd name="connsiteX1" fmla="*/ 290285 w 290285"/>
                  <a:gd name="connsiteY1" fmla="*/ 1083361 h 1083361"/>
                  <a:gd name="connsiteX2" fmla="*/ 0 w 290285"/>
                  <a:gd name="connsiteY2" fmla="*/ 580571 h 1083361"/>
                  <a:gd name="connsiteX3" fmla="*/ 0 w 290285"/>
                  <a:gd name="connsiteY3" fmla="*/ 0 h 1083361"/>
                  <a:gd name="connsiteX4" fmla="*/ 290285 w 290285"/>
                  <a:gd name="connsiteY4" fmla="*/ 502789 h 1083361"/>
                  <a:gd name="connsiteX5" fmla="*/ 290285 w 290285"/>
                  <a:gd name="connsiteY5" fmla="*/ 502789 h 1083361"/>
                  <a:gd name="connsiteX0" fmla="*/ 290285 w 290285"/>
                  <a:gd name="connsiteY0" fmla="*/ 502789 h 1083361"/>
                  <a:gd name="connsiteX1" fmla="*/ 290285 w 290285"/>
                  <a:gd name="connsiteY1" fmla="*/ 1083361 h 1083361"/>
                  <a:gd name="connsiteX2" fmla="*/ 0 w 290285"/>
                  <a:gd name="connsiteY2" fmla="*/ 580571 h 1083361"/>
                  <a:gd name="connsiteX3" fmla="*/ 0 w 290285"/>
                  <a:gd name="connsiteY3" fmla="*/ 0 h 1083361"/>
                  <a:gd name="connsiteX4" fmla="*/ 290285 w 290285"/>
                  <a:gd name="connsiteY4" fmla="*/ 502789 h 1083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0285" h="1083361">
                    <a:moveTo>
                      <a:pt x="290285" y="502789"/>
                    </a:moveTo>
                    <a:lnTo>
                      <a:pt x="290285" y="1083361"/>
                    </a:lnTo>
                    <a:lnTo>
                      <a:pt x="0" y="580571"/>
                    </a:lnTo>
                    <a:lnTo>
                      <a:pt x="0" y="0"/>
                    </a:lnTo>
                    <a:lnTo>
                      <a:pt x="290285" y="502789"/>
                    </a:lnTo>
                    <a:close/>
                  </a:path>
                </a:pathLst>
              </a:custGeom>
              <a:solidFill>
                <a:srgbClr val="EEEEEE">
                  <a:alpha val="10000"/>
                </a:srgb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8" name="手繪多邊形: 圖案 77" descr="r5">
                <a:extLst>
                  <a:ext uri="{FF2B5EF4-FFF2-40B4-BE49-F238E27FC236}">
                    <a16:creationId xmlns:a16="http://schemas.microsoft.com/office/drawing/2014/main" id="{C9F25B6D-B521-479D-9D81-F3D528E25895}"/>
                  </a:ext>
                </a:extLst>
              </p:cNvPr>
              <p:cNvSpPr/>
              <p:nvPr>
                <p:custDataLst>
                  <p:tags r:id="rId16"/>
                </p:custDataLst>
              </p:nvPr>
            </p:nvSpPr>
            <p:spPr>
              <a:xfrm>
                <a:off x="2380340" y="2448261"/>
                <a:ext cx="290285" cy="580571"/>
              </a:xfrm>
              <a:custGeom>
                <a:avLst/>
                <a:gdLst>
                  <a:gd name="connsiteX0" fmla="*/ 290285 w 290285"/>
                  <a:gd name="connsiteY0" fmla="*/ 541680 h 580571"/>
                  <a:gd name="connsiteX1" fmla="*/ 145142 w 290285"/>
                  <a:gd name="connsiteY1" fmla="*/ 580571 h 580571"/>
                  <a:gd name="connsiteX2" fmla="*/ 0 w 290285"/>
                  <a:gd name="connsiteY2" fmla="*/ 38890 h 580571"/>
                  <a:gd name="connsiteX3" fmla="*/ 145142 w 290285"/>
                  <a:gd name="connsiteY3" fmla="*/ 0 h 580571"/>
                  <a:gd name="connsiteX4" fmla="*/ 290285 w 290285"/>
                  <a:gd name="connsiteY4" fmla="*/ 541680 h 5805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0285" h="580571">
                    <a:moveTo>
                      <a:pt x="290285" y="541680"/>
                    </a:moveTo>
                    <a:lnTo>
                      <a:pt x="145142" y="580571"/>
                    </a:lnTo>
                    <a:lnTo>
                      <a:pt x="0" y="38890"/>
                    </a:lnTo>
                    <a:lnTo>
                      <a:pt x="145142" y="0"/>
                    </a:lnTo>
                    <a:lnTo>
                      <a:pt x="290285" y="541680"/>
                    </a:lnTo>
                    <a:close/>
                  </a:path>
                </a:pathLst>
              </a:custGeom>
              <a:solidFill>
                <a:schemeClr val="tx1"/>
              </a:solidFill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25343896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群組 22">
            <a:extLst>
              <a:ext uri="{FF2B5EF4-FFF2-40B4-BE49-F238E27FC236}">
                <a16:creationId xmlns:a16="http://schemas.microsoft.com/office/drawing/2014/main" id="{283AAFA1-2EA5-417B-BAD0-DD75EFBC0629}"/>
              </a:ext>
            </a:extLst>
          </p:cNvPr>
          <p:cNvGrpSpPr/>
          <p:nvPr/>
        </p:nvGrpSpPr>
        <p:grpSpPr>
          <a:xfrm>
            <a:off x="1587265" y="1113505"/>
            <a:ext cx="1586151" cy="2166723"/>
            <a:chOff x="1587265" y="1113505"/>
            <a:chExt cx="1586151" cy="2166723"/>
          </a:xfrm>
        </p:grpSpPr>
        <p:grpSp>
          <p:nvGrpSpPr>
            <p:cNvPr id="18" name="群組 17" descr="g1">
              <a:extLst>
                <a:ext uri="{FF2B5EF4-FFF2-40B4-BE49-F238E27FC236}">
                  <a16:creationId xmlns:a16="http://schemas.microsoft.com/office/drawing/2014/main" id="{77D93A18-6421-41E1-88AB-45BA3B0967C0}"/>
                </a:ext>
              </a:extLst>
            </p:cNvPr>
            <p:cNvGrpSpPr/>
            <p:nvPr>
              <p:custDataLst>
                <p:tags r:id="rId123"/>
              </p:custDataLst>
            </p:nvPr>
          </p:nvGrpSpPr>
          <p:grpSpPr>
            <a:xfrm>
              <a:off x="1587265" y="1113505"/>
              <a:ext cx="1083361" cy="290287"/>
              <a:chOff x="1587265" y="1113505"/>
              <a:chExt cx="1083361" cy="290287"/>
            </a:xfrm>
          </p:grpSpPr>
          <p:sp>
            <p:nvSpPr>
              <p:cNvPr id="68" name="手繪多邊形: 圖案 67" descr="d1">
                <a:extLst>
                  <a:ext uri="{FF2B5EF4-FFF2-40B4-BE49-F238E27FC236}">
                    <a16:creationId xmlns:a16="http://schemas.microsoft.com/office/drawing/2014/main" id="{133D2958-E643-43A6-ADAE-3A2407931BE7}"/>
                  </a:ext>
                </a:extLst>
              </p:cNvPr>
              <p:cNvSpPr/>
              <p:nvPr>
                <p:custDataLst>
                  <p:tags r:id="rId132"/>
                </p:custDataLst>
              </p:nvPr>
            </p:nvSpPr>
            <p:spPr>
              <a:xfrm>
                <a:off x="1587265" y="1113505"/>
                <a:ext cx="1083361" cy="290287"/>
              </a:xfrm>
              <a:custGeom>
                <a:avLst/>
                <a:gdLst>
                  <a:gd name="connsiteX0" fmla="*/ 1083361 w 1083361"/>
                  <a:gd name="connsiteY0" fmla="*/ 1 h 290287"/>
                  <a:gd name="connsiteX1" fmla="*/ 580572 w 1083361"/>
                  <a:gd name="connsiteY1" fmla="*/ 290287 h 290287"/>
                  <a:gd name="connsiteX2" fmla="*/ 0 w 1083361"/>
                  <a:gd name="connsiteY2" fmla="*/ 290286 h 290287"/>
                  <a:gd name="connsiteX3" fmla="*/ 502789 w 1083361"/>
                  <a:gd name="connsiteY3" fmla="*/ 0 h 290287"/>
                  <a:gd name="connsiteX4" fmla="*/ 1083361 w 1083361"/>
                  <a:gd name="connsiteY4" fmla="*/ 1 h 290287"/>
                  <a:gd name="connsiteX5" fmla="*/ 1083361 w 1083361"/>
                  <a:gd name="connsiteY5" fmla="*/ 1 h 290287"/>
                  <a:gd name="connsiteX0" fmla="*/ 1083361 w 1083361"/>
                  <a:gd name="connsiteY0" fmla="*/ 1 h 290287"/>
                  <a:gd name="connsiteX1" fmla="*/ 580572 w 1083361"/>
                  <a:gd name="connsiteY1" fmla="*/ 290287 h 290287"/>
                  <a:gd name="connsiteX2" fmla="*/ 0 w 1083361"/>
                  <a:gd name="connsiteY2" fmla="*/ 290286 h 290287"/>
                  <a:gd name="connsiteX3" fmla="*/ 502789 w 1083361"/>
                  <a:gd name="connsiteY3" fmla="*/ 0 h 290287"/>
                  <a:gd name="connsiteX4" fmla="*/ 1083361 w 1083361"/>
                  <a:gd name="connsiteY4" fmla="*/ 1 h 290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83361" h="290287">
                    <a:moveTo>
                      <a:pt x="1083361" y="1"/>
                    </a:moveTo>
                    <a:lnTo>
                      <a:pt x="580572" y="290287"/>
                    </a:lnTo>
                    <a:lnTo>
                      <a:pt x="0" y="290286"/>
                    </a:lnTo>
                    <a:lnTo>
                      <a:pt x="502789" y="0"/>
                    </a:lnTo>
                    <a:lnTo>
                      <a:pt x="1083361" y="1"/>
                    </a:lnTo>
                    <a:close/>
                  </a:path>
                </a:pathLst>
              </a:custGeom>
              <a:solidFill>
                <a:srgbClr val="EEEEEE">
                  <a:alpha val="10000"/>
                </a:srgb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" name="手繪多邊形: 圖案 23" descr="r1">
                <a:extLst>
                  <a:ext uri="{FF2B5EF4-FFF2-40B4-BE49-F238E27FC236}">
                    <a16:creationId xmlns:a16="http://schemas.microsoft.com/office/drawing/2014/main" id="{0C5E01E9-CC0F-45E2-879A-C2D471AFACF3}"/>
                  </a:ext>
                </a:extLst>
              </p:cNvPr>
              <p:cNvSpPr/>
              <p:nvPr>
                <p:custDataLst>
                  <p:tags r:id="rId133"/>
                </p:custDataLst>
              </p:nvPr>
            </p:nvSpPr>
            <p:spPr>
              <a:xfrm>
                <a:off x="1838658" y="1113505"/>
                <a:ext cx="580573" cy="290286"/>
              </a:xfrm>
              <a:custGeom>
                <a:avLst/>
                <a:gdLst>
                  <a:gd name="connsiteX0" fmla="*/ 580573 w 580573"/>
                  <a:gd name="connsiteY0" fmla="*/ 145144 h 290286"/>
                  <a:gd name="connsiteX1" fmla="*/ 38892 w 580573"/>
                  <a:gd name="connsiteY1" fmla="*/ 290286 h 290286"/>
                  <a:gd name="connsiteX2" fmla="*/ 0 w 580573"/>
                  <a:gd name="connsiteY2" fmla="*/ 145143 h 290286"/>
                  <a:gd name="connsiteX3" fmla="*/ 541681 w 580573"/>
                  <a:gd name="connsiteY3" fmla="*/ 0 h 290286"/>
                  <a:gd name="connsiteX4" fmla="*/ 580573 w 580573"/>
                  <a:gd name="connsiteY4" fmla="*/ 145144 h 2902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80573" h="290286">
                    <a:moveTo>
                      <a:pt x="580573" y="145144"/>
                    </a:moveTo>
                    <a:lnTo>
                      <a:pt x="38892" y="290286"/>
                    </a:lnTo>
                    <a:lnTo>
                      <a:pt x="0" y="145143"/>
                    </a:lnTo>
                    <a:lnTo>
                      <a:pt x="541681" y="0"/>
                    </a:lnTo>
                    <a:lnTo>
                      <a:pt x="580573" y="145144"/>
                    </a:lnTo>
                    <a:close/>
                  </a:path>
                </a:pathLst>
              </a:custGeom>
              <a:solidFill>
                <a:schemeClr val="tx1"/>
              </a:solidFill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19" name="群組 18" descr="g2">
              <a:extLst>
                <a:ext uri="{FF2B5EF4-FFF2-40B4-BE49-F238E27FC236}">
                  <a16:creationId xmlns:a16="http://schemas.microsoft.com/office/drawing/2014/main" id="{68FEC7CD-1833-4BC3-BEEE-7C5A64B778E2}"/>
                </a:ext>
              </a:extLst>
            </p:cNvPr>
            <p:cNvGrpSpPr/>
            <p:nvPr/>
          </p:nvGrpSpPr>
          <p:grpSpPr>
            <a:xfrm>
              <a:off x="2167837" y="1113506"/>
              <a:ext cx="1005579" cy="580571"/>
              <a:chOff x="2167837" y="1113506"/>
              <a:chExt cx="1005579" cy="580571"/>
            </a:xfrm>
          </p:grpSpPr>
          <p:sp>
            <p:nvSpPr>
              <p:cNvPr id="65" name="手繪多邊形: 圖案 64" descr="d2">
                <a:extLst>
                  <a:ext uri="{FF2B5EF4-FFF2-40B4-BE49-F238E27FC236}">
                    <a16:creationId xmlns:a16="http://schemas.microsoft.com/office/drawing/2014/main" id="{A24C1535-CCC2-4DCB-9F3D-13CDC1E307ED}"/>
                  </a:ext>
                </a:extLst>
              </p:cNvPr>
              <p:cNvSpPr/>
              <p:nvPr>
                <p:custDataLst>
                  <p:tags r:id="rId130"/>
                </p:custDataLst>
              </p:nvPr>
            </p:nvSpPr>
            <p:spPr>
              <a:xfrm>
                <a:off x="2167837" y="1113506"/>
                <a:ext cx="1005579" cy="580571"/>
              </a:xfrm>
              <a:custGeom>
                <a:avLst/>
                <a:gdLst>
                  <a:gd name="connsiteX0" fmla="*/ 502789 w 1005579"/>
                  <a:gd name="connsiteY0" fmla="*/ 580571 h 580571"/>
                  <a:gd name="connsiteX1" fmla="*/ 0 w 1005579"/>
                  <a:gd name="connsiteY1" fmla="*/ 290286 h 580571"/>
                  <a:gd name="connsiteX2" fmla="*/ 502789 w 1005579"/>
                  <a:gd name="connsiteY2" fmla="*/ 0 h 580571"/>
                  <a:gd name="connsiteX3" fmla="*/ 1005579 w 1005579"/>
                  <a:gd name="connsiteY3" fmla="*/ 290286 h 580571"/>
                  <a:gd name="connsiteX4" fmla="*/ 502789 w 1005579"/>
                  <a:gd name="connsiteY4" fmla="*/ 580571 h 580571"/>
                  <a:gd name="connsiteX5" fmla="*/ 502789 w 1005579"/>
                  <a:gd name="connsiteY5" fmla="*/ 580571 h 580571"/>
                  <a:gd name="connsiteX0" fmla="*/ 502789 w 1005579"/>
                  <a:gd name="connsiteY0" fmla="*/ 580571 h 580571"/>
                  <a:gd name="connsiteX1" fmla="*/ 0 w 1005579"/>
                  <a:gd name="connsiteY1" fmla="*/ 290286 h 580571"/>
                  <a:gd name="connsiteX2" fmla="*/ 502789 w 1005579"/>
                  <a:gd name="connsiteY2" fmla="*/ 0 h 580571"/>
                  <a:gd name="connsiteX3" fmla="*/ 1005579 w 1005579"/>
                  <a:gd name="connsiteY3" fmla="*/ 290286 h 580571"/>
                  <a:gd name="connsiteX4" fmla="*/ 502789 w 1005579"/>
                  <a:gd name="connsiteY4" fmla="*/ 580571 h 5805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5579" h="580571">
                    <a:moveTo>
                      <a:pt x="502789" y="580571"/>
                    </a:moveTo>
                    <a:lnTo>
                      <a:pt x="0" y="290286"/>
                    </a:lnTo>
                    <a:lnTo>
                      <a:pt x="502789" y="0"/>
                    </a:lnTo>
                    <a:lnTo>
                      <a:pt x="1005579" y="290286"/>
                    </a:lnTo>
                    <a:lnTo>
                      <a:pt x="502789" y="580571"/>
                    </a:lnTo>
                    <a:close/>
                  </a:path>
                </a:pathLst>
              </a:custGeom>
              <a:solidFill>
                <a:srgbClr val="EEEEEE">
                  <a:alpha val="10000"/>
                </a:srgb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6" name="手繪多邊形: 圖案 35" descr="r2">
                <a:extLst>
                  <a:ext uri="{FF2B5EF4-FFF2-40B4-BE49-F238E27FC236}">
                    <a16:creationId xmlns:a16="http://schemas.microsoft.com/office/drawing/2014/main" id="{094BFC97-B550-4056-B63F-12CBF1AFD5A5}"/>
                  </a:ext>
                </a:extLst>
              </p:cNvPr>
              <p:cNvSpPr/>
              <p:nvPr>
                <p:custDataLst>
                  <p:tags r:id="rId131"/>
                </p:custDataLst>
              </p:nvPr>
            </p:nvSpPr>
            <p:spPr>
              <a:xfrm>
                <a:off x="2419231" y="1258649"/>
                <a:ext cx="502789" cy="290286"/>
              </a:xfrm>
              <a:custGeom>
                <a:avLst/>
                <a:gdLst>
                  <a:gd name="connsiteX0" fmla="*/ 0 w 502789"/>
                  <a:gd name="connsiteY0" fmla="*/ 290286 h 290286"/>
                  <a:gd name="connsiteX1" fmla="*/ 0 w 502789"/>
                  <a:gd name="connsiteY1" fmla="*/ 0 h 290286"/>
                  <a:gd name="connsiteX2" fmla="*/ 502789 w 502789"/>
                  <a:gd name="connsiteY2" fmla="*/ 0 h 290286"/>
                  <a:gd name="connsiteX3" fmla="*/ 502789 w 502789"/>
                  <a:gd name="connsiteY3" fmla="*/ 290286 h 290286"/>
                  <a:gd name="connsiteX4" fmla="*/ 0 w 502789"/>
                  <a:gd name="connsiteY4" fmla="*/ 290286 h 2902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2789" h="290286">
                    <a:moveTo>
                      <a:pt x="0" y="290286"/>
                    </a:moveTo>
                    <a:lnTo>
                      <a:pt x="0" y="0"/>
                    </a:lnTo>
                    <a:lnTo>
                      <a:pt x="502789" y="0"/>
                    </a:lnTo>
                    <a:lnTo>
                      <a:pt x="502789" y="290286"/>
                    </a:lnTo>
                    <a:lnTo>
                      <a:pt x="0" y="290286"/>
                    </a:lnTo>
                    <a:close/>
                  </a:path>
                </a:pathLst>
              </a:custGeom>
              <a:solidFill>
                <a:schemeClr val="tx1"/>
              </a:solidFill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20" name="群組 19" descr="g3">
              <a:extLst>
                <a:ext uri="{FF2B5EF4-FFF2-40B4-BE49-F238E27FC236}">
                  <a16:creationId xmlns:a16="http://schemas.microsoft.com/office/drawing/2014/main" id="{2DDCA8FC-18F0-45CE-AD6A-AF895D78A55C}"/>
                </a:ext>
              </a:extLst>
            </p:cNvPr>
            <p:cNvGrpSpPr/>
            <p:nvPr/>
          </p:nvGrpSpPr>
          <p:grpSpPr>
            <a:xfrm>
              <a:off x="1877553" y="1403792"/>
              <a:ext cx="793074" cy="793075"/>
              <a:chOff x="1877553" y="1403792"/>
              <a:chExt cx="793074" cy="793075"/>
            </a:xfrm>
          </p:grpSpPr>
          <p:sp>
            <p:nvSpPr>
              <p:cNvPr id="62" name="手繪多邊形: 圖案 61" descr="d3">
                <a:extLst>
                  <a:ext uri="{FF2B5EF4-FFF2-40B4-BE49-F238E27FC236}">
                    <a16:creationId xmlns:a16="http://schemas.microsoft.com/office/drawing/2014/main" id="{78A003FC-275A-4D01-80CA-B600FC78FB49}"/>
                  </a:ext>
                </a:extLst>
              </p:cNvPr>
              <p:cNvSpPr/>
              <p:nvPr>
                <p:custDataLst>
                  <p:tags r:id="rId128"/>
                </p:custDataLst>
              </p:nvPr>
            </p:nvSpPr>
            <p:spPr>
              <a:xfrm>
                <a:off x="1877553" y="1403792"/>
                <a:ext cx="793074" cy="793075"/>
              </a:xfrm>
              <a:custGeom>
                <a:avLst/>
                <a:gdLst>
                  <a:gd name="connsiteX0" fmla="*/ 793074 w 793074"/>
                  <a:gd name="connsiteY0" fmla="*/ 290285 h 793075"/>
                  <a:gd name="connsiteX1" fmla="*/ 502789 w 793074"/>
                  <a:gd name="connsiteY1" fmla="*/ 793075 h 793075"/>
                  <a:gd name="connsiteX2" fmla="*/ 0 w 793074"/>
                  <a:gd name="connsiteY2" fmla="*/ 502789 h 793075"/>
                  <a:gd name="connsiteX3" fmla="*/ 290285 w 793074"/>
                  <a:gd name="connsiteY3" fmla="*/ 0 h 793075"/>
                  <a:gd name="connsiteX4" fmla="*/ 793074 w 793074"/>
                  <a:gd name="connsiteY4" fmla="*/ 290285 h 793075"/>
                  <a:gd name="connsiteX5" fmla="*/ 793074 w 793074"/>
                  <a:gd name="connsiteY5" fmla="*/ 290285 h 793075"/>
                  <a:gd name="connsiteX0" fmla="*/ 793074 w 793074"/>
                  <a:gd name="connsiteY0" fmla="*/ 290285 h 793075"/>
                  <a:gd name="connsiteX1" fmla="*/ 502789 w 793074"/>
                  <a:gd name="connsiteY1" fmla="*/ 793075 h 793075"/>
                  <a:gd name="connsiteX2" fmla="*/ 0 w 793074"/>
                  <a:gd name="connsiteY2" fmla="*/ 502789 h 793075"/>
                  <a:gd name="connsiteX3" fmla="*/ 290285 w 793074"/>
                  <a:gd name="connsiteY3" fmla="*/ 0 h 793075"/>
                  <a:gd name="connsiteX4" fmla="*/ 793074 w 793074"/>
                  <a:gd name="connsiteY4" fmla="*/ 290285 h 793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3074" h="793075">
                    <a:moveTo>
                      <a:pt x="793074" y="290285"/>
                    </a:moveTo>
                    <a:lnTo>
                      <a:pt x="502789" y="793075"/>
                    </a:lnTo>
                    <a:lnTo>
                      <a:pt x="0" y="502789"/>
                    </a:lnTo>
                    <a:lnTo>
                      <a:pt x="290285" y="0"/>
                    </a:lnTo>
                    <a:lnTo>
                      <a:pt x="793074" y="290285"/>
                    </a:lnTo>
                    <a:close/>
                  </a:path>
                </a:pathLst>
              </a:custGeom>
              <a:solidFill>
                <a:srgbClr val="EEEEEE">
                  <a:alpha val="10000"/>
                </a:srgb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8" name="手繪多邊形: 圖案 47" descr="r3">
                <a:extLst>
                  <a:ext uri="{FF2B5EF4-FFF2-40B4-BE49-F238E27FC236}">
                    <a16:creationId xmlns:a16="http://schemas.microsoft.com/office/drawing/2014/main" id="{99B64A5B-B1E0-4558-B9D6-B19B2643C3C6}"/>
                  </a:ext>
                </a:extLst>
              </p:cNvPr>
              <p:cNvSpPr/>
              <p:nvPr>
                <p:custDataLst>
                  <p:tags r:id="rId129"/>
                </p:custDataLst>
              </p:nvPr>
            </p:nvSpPr>
            <p:spPr>
              <a:xfrm>
                <a:off x="2022696" y="1548934"/>
                <a:ext cx="502788" cy="502789"/>
              </a:xfrm>
              <a:custGeom>
                <a:avLst/>
                <a:gdLst>
                  <a:gd name="connsiteX0" fmla="*/ 502788 w 502788"/>
                  <a:gd name="connsiteY0" fmla="*/ 396537 h 502789"/>
                  <a:gd name="connsiteX1" fmla="*/ 106252 w 502788"/>
                  <a:gd name="connsiteY1" fmla="*/ 502789 h 502789"/>
                  <a:gd name="connsiteX2" fmla="*/ 0 w 502788"/>
                  <a:gd name="connsiteY2" fmla="*/ 106252 h 502789"/>
                  <a:gd name="connsiteX3" fmla="*/ 396537 w 502788"/>
                  <a:gd name="connsiteY3" fmla="*/ 0 h 502789"/>
                  <a:gd name="connsiteX4" fmla="*/ 502788 w 502788"/>
                  <a:gd name="connsiteY4" fmla="*/ 396537 h 502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2788" h="502789">
                    <a:moveTo>
                      <a:pt x="502788" y="396537"/>
                    </a:moveTo>
                    <a:lnTo>
                      <a:pt x="106252" y="502789"/>
                    </a:lnTo>
                    <a:lnTo>
                      <a:pt x="0" y="106252"/>
                    </a:lnTo>
                    <a:lnTo>
                      <a:pt x="396537" y="0"/>
                    </a:lnTo>
                    <a:lnTo>
                      <a:pt x="502788" y="396537"/>
                    </a:lnTo>
                    <a:close/>
                  </a:path>
                </a:pathLst>
              </a:custGeom>
              <a:solidFill>
                <a:schemeClr val="tx1"/>
              </a:solidFill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21" name="群組 20" descr="g4">
              <a:extLst>
                <a:ext uri="{FF2B5EF4-FFF2-40B4-BE49-F238E27FC236}">
                  <a16:creationId xmlns:a16="http://schemas.microsoft.com/office/drawing/2014/main" id="{24871B9A-621A-4338-BB6D-AE8A50D38781}"/>
                </a:ext>
              </a:extLst>
            </p:cNvPr>
            <p:cNvGrpSpPr/>
            <p:nvPr/>
          </p:nvGrpSpPr>
          <p:grpSpPr>
            <a:xfrm>
              <a:off x="2380341" y="1694077"/>
              <a:ext cx="580571" cy="1005579"/>
              <a:chOff x="2380341" y="1694077"/>
              <a:chExt cx="580571" cy="1005579"/>
            </a:xfrm>
          </p:grpSpPr>
          <p:sp>
            <p:nvSpPr>
              <p:cNvPr id="59" name="手繪多邊形: 圖案 58" descr="d4">
                <a:extLst>
                  <a:ext uri="{FF2B5EF4-FFF2-40B4-BE49-F238E27FC236}">
                    <a16:creationId xmlns:a16="http://schemas.microsoft.com/office/drawing/2014/main" id="{6C0BBA34-9E8A-4412-86BC-3CB5590D540D}"/>
                  </a:ext>
                </a:extLst>
              </p:cNvPr>
              <p:cNvSpPr/>
              <p:nvPr>
                <p:custDataLst>
                  <p:tags r:id="rId126"/>
                </p:custDataLst>
              </p:nvPr>
            </p:nvSpPr>
            <p:spPr>
              <a:xfrm>
                <a:off x="2380341" y="1694077"/>
                <a:ext cx="580571" cy="1005579"/>
              </a:xfrm>
              <a:custGeom>
                <a:avLst/>
                <a:gdLst>
                  <a:gd name="connsiteX0" fmla="*/ 290285 w 580571"/>
                  <a:gd name="connsiteY0" fmla="*/ 1005579 h 1005579"/>
                  <a:gd name="connsiteX1" fmla="*/ 0 w 580571"/>
                  <a:gd name="connsiteY1" fmla="*/ 502790 h 1005579"/>
                  <a:gd name="connsiteX2" fmla="*/ 290285 w 580571"/>
                  <a:gd name="connsiteY2" fmla="*/ 0 h 1005579"/>
                  <a:gd name="connsiteX3" fmla="*/ 580571 w 580571"/>
                  <a:gd name="connsiteY3" fmla="*/ 502790 h 1005579"/>
                  <a:gd name="connsiteX4" fmla="*/ 290285 w 580571"/>
                  <a:gd name="connsiteY4" fmla="*/ 1005579 h 1005579"/>
                  <a:gd name="connsiteX5" fmla="*/ 290285 w 580571"/>
                  <a:gd name="connsiteY5" fmla="*/ 1005579 h 1005579"/>
                  <a:gd name="connsiteX0" fmla="*/ 290285 w 580571"/>
                  <a:gd name="connsiteY0" fmla="*/ 1005579 h 1005579"/>
                  <a:gd name="connsiteX1" fmla="*/ 0 w 580571"/>
                  <a:gd name="connsiteY1" fmla="*/ 502790 h 1005579"/>
                  <a:gd name="connsiteX2" fmla="*/ 290285 w 580571"/>
                  <a:gd name="connsiteY2" fmla="*/ 0 h 1005579"/>
                  <a:gd name="connsiteX3" fmla="*/ 580571 w 580571"/>
                  <a:gd name="connsiteY3" fmla="*/ 502790 h 1005579"/>
                  <a:gd name="connsiteX4" fmla="*/ 290285 w 580571"/>
                  <a:gd name="connsiteY4" fmla="*/ 1005579 h 10055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80571" h="1005579">
                    <a:moveTo>
                      <a:pt x="290285" y="1005579"/>
                    </a:moveTo>
                    <a:lnTo>
                      <a:pt x="0" y="502790"/>
                    </a:lnTo>
                    <a:lnTo>
                      <a:pt x="290285" y="0"/>
                    </a:lnTo>
                    <a:lnTo>
                      <a:pt x="580571" y="502790"/>
                    </a:lnTo>
                    <a:lnTo>
                      <a:pt x="290285" y="1005579"/>
                    </a:lnTo>
                    <a:close/>
                  </a:path>
                </a:pathLst>
              </a:custGeom>
              <a:solidFill>
                <a:srgbClr val="EEEEEE">
                  <a:alpha val="10000"/>
                </a:srgb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4" name="手繪多邊形: 圖案 63" descr="r4">
                <a:extLst>
                  <a:ext uri="{FF2B5EF4-FFF2-40B4-BE49-F238E27FC236}">
                    <a16:creationId xmlns:a16="http://schemas.microsoft.com/office/drawing/2014/main" id="{696BB494-E29F-4992-ACC0-396D21233AA2}"/>
                  </a:ext>
                </a:extLst>
              </p:cNvPr>
              <p:cNvSpPr/>
              <p:nvPr>
                <p:custDataLst>
                  <p:tags r:id="rId127"/>
                </p:custDataLst>
              </p:nvPr>
            </p:nvSpPr>
            <p:spPr>
              <a:xfrm>
                <a:off x="2525483" y="1945472"/>
                <a:ext cx="290286" cy="502790"/>
              </a:xfrm>
              <a:custGeom>
                <a:avLst/>
                <a:gdLst>
                  <a:gd name="connsiteX0" fmla="*/ 0 w 290286"/>
                  <a:gd name="connsiteY0" fmla="*/ 502790 h 502790"/>
                  <a:gd name="connsiteX1" fmla="*/ 0 w 290286"/>
                  <a:gd name="connsiteY1" fmla="*/ 0 h 502790"/>
                  <a:gd name="connsiteX2" fmla="*/ 290286 w 290286"/>
                  <a:gd name="connsiteY2" fmla="*/ 0 h 502790"/>
                  <a:gd name="connsiteX3" fmla="*/ 290286 w 290286"/>
                  <a:gd name="connsiteY3" fmla="*/ 502790 h 502790"/>
                  <a:gd name="connsiteX4" fmla="*/ 0 w 290286"/>
                  <a:gd name="connsiteY4" fmla="*/ 502790 h 502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0286" h="502790">
                    <a:moveTo>
                      <a:pt x="0" y="502790"/>
                    </a:moveTo>
                    <a:lnTo>
                      <a:pt x="0" y="0"/>
                    </a:lnTo>
                    <a:lnTo>
                      <a:pt x="290286" y="0"/>
                    </a:lnTo>
                    <a:lnTo>
                      <a:pt x="290286" y="502790"/>
                    </a:lnTo>
                    <a:lnTo>
                      <a:pt x="0" y="502790"/>
                    </a:lnTo>
                    <a:close/>
                  </a:path>
                </a:pathLst>
              </a:custGeom>
              <a:solidFill>
                <a:schemeClr val="tx1"/>
              </a:solidFill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22" name="群組 21" descr="g5">
              <a:extLst>
                <a:ext uri="{FF2B5EF4-FFF2-40B4-BE49-F238E27FC236}">
                  <a16:creationId xmlns:a16="http://schemas.microsoft.com/office/drawing/2014/main" id="{10C9258D-8828-4025-92D2-7F3104588949}"/>
                </a:ext>
              </a:extLst>
            </p:cNvPr>
            <p:cNvGrpSpPr/>
            <p:nvPr/>
          </p:nvGrpSpPr>
          <p:grpSpPr>
            <a:xfrm>
              <a:off x="2380340" y="2196867"/>
              <a:ext cx="290286" cy="1083361"/>
              <a:chOff x="2380340" y="2196867"/>
              <a:chExt cx="290286" cy="1083361"/>
            </a:xfrm>
          </p:grpSpPr>
          <p:sp>
            <p:nvSpPr>
              <p:cNvPr id="57" name="手繪多邊形: 圖案 56" descr="d5">
                <a:extLst>
                  <a:ext uri="{FF2B5EF4-FFF2-40B4-BE49-F238E27FC236}">
                    <a16:creationId xmlns:a16="http://schemas.microsoft.com/office/drawing/2014/main" id="{DC5A357F-446F-4C54-8134-7BF6EF61868A}"/>
                  </a:ext>
                </a:extLst>
              </p:cNvPr>
              <p:cNvSpPr/>
              <p:nvPr>
                <p:custDataLst>
                  <p:tags r:id="rId124"/>
                </p:custDataLst>
              </p:nvPr>
            </p:nvSpPr>
            <p:spPr>
              <a:xfrm>
                <a:off x="2380341" y="2196867"/>
                <a:ext cx="290285" cy="1083361"/>
              </a:xfrm>
              <a:custGeom>
                <a:avLst/>
                <a:gdLst>
                  <a:gd name="connsiteX0" fmla="*/ 290285 w 290285"/>
                  <a:gd name="connsiteY0" fmla="*/ 502789 h 1083361"/>
                  <a:gd name="connsiteX1" fmla="*/ 290285 w 290285"/>
                  <a:gd name="connsiteY1" fmla="*/ 1083361 h 1083361"/>
                  <a:gd name="connsiteX2" fmla="*/ 0 w 290285"/>
                  <a:gd name="connsiteY2" fmla="*/ 580571 h 1083361"/>
                  <a:gd name="connsiteX3" fmla="*/ 0 w 290285"/>
                  <a:gd name="connsiteY3" fmla="*/ 0 h 1083361"/>
                  <a:gd name="connsiteX4" fmla="*/ 290285 w 290285"/>
                  <a:gd name="connsiteY4" fmla="*/ 502789 h 1083361"/>
                  <a:gd name="connsiteX5" fmla="*/ 290285 w 290285"/>
                  <a:gd name="connsiteY5" fmla="*/ 502789 h 1083361"/>
                  <a:gd name="connsiteX0" fmla="*/ 290285 w 290285"/>
                  <a:gd name="connsiteY0" fmla="*/ 502789 h 1083361"/>
                  <a:gd name="connsiteX1" fmla="*/ 290285 w 290285"/>
                  <a:gd name="connsiteY1" fmla="*/ 1083361 h 1083361"/>
                  <a:gd name="connsiteX2" fmla="*/ 0 w 290285"/>
                  <a:gd name="connsiteY2" fmla="*/ 580571 h 1083361"/>
                  <a:gd name="connsiteX3" fmla="*/ 0 w 290285"/>
                  <a:gd name="connsiteY3" fmla="*/ 0 h 1083361"/>
                  <a:gd name="connsiteX4" fmla="*/ 290285 w 290285"/>
                  <a:gd name="connsiteY4" fmla="*/ 502789 h 1083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0285" h="1083361">
                    <a:moveTo>
                      <a:pt x="290285" y="502789"/>
                    </a:moveTo>
                    <a:lnTo>
                      <a:pt x="290285" y="1083361"/>
                    </a:lnTo>
                    <a:lnTo>
                      <a:pt x="0" y="580571"/>
                    </a:lnTo>
                    <a:lnTo>
                      <a:pt x="0" y="0"/>
                    </a:lnTo>
                    <a:lnTo>
                      <a:pt x="290285" y="502789"/>
                    </a:lnTo>
                    <a:close/>
                  </a:path>
                </a:pathLst>
              </a:custGeom>
              <a:solidFill>
                <a:srgbClr val="EEEEEE">
                  <a:alpha val="10000"/>
                </a:srgb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8" name="手繪多邊形: 圖案 77" descr="r5">
                <a:extLst>
                  <a:ext uri="{FF2B5EF4-FFF2-40B4-BE49-F238E27FC236}">
                    <a16:creationId xmlns:a16="http://schemas.microsoft.com/office/drawing/2014/main" id="{C9F25B6D-B521-479D-9D81-F3D528E25895}"/>
                  </a:ext>
                </a:extLst>
              </p:cNvPr>
              <p:cNvSpPr/>
              <p:nvPr>
                <p:custDataLst>
                  <p:tags r:id="rId125"/>
                </p:custDataLst>
              </p:nvPr>
            </p:nvSpPr>
            <p:spPr>
              <a:xfrm>
                <a:off x="2380340" y="2448261"/>
                <a:ext cx="290285" cy="580571"/>
              </a:xfrm>
              <a:custGeom>
                <a:avLst/>
                <a:gdLst>
                  <a:gd name="connsiteX0" fmla="*/ 290285 w 290285"/>
                  <a:gd name="connsiteY0" fmla="*/ 541680 h 580571"/>
                  <a:gd name="connsiteX1" fmla="*/ 145142 w 290285"/>
                  <a:gd name="connsiteY1" fmla="*/ 580571 h 580571"/>
                  <a:gd name="connsiteX2" fmla="*/ 0 w 290285"/>
                  <a:gd name="connsiteY2" fmla="*/ 38890 h 580571"/>
                  <a:gd name="connsiteX3" fmla="*/ 145142 w 290285"/>
                  <a:gd name="connsiteY3" fmla="*/ 0 h 580571"/>
                  <a:gd name="connsiteX4" fmla="*/ 290285 w 290285"/>
                  <a:gd name="connsiteY4" fmla="*/ 541680 h 5805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0285" h="580571">
                    <a:moveTo>
                      <a:pt x="290285" y="541680"/>
                    </a:moveTo>
                    <a:lnTo>
                      <a:pt x="145142" y="580571"/>
                    </a:lnTo>
                    <a:lnTo>
                      <a:pt x="0" y="38890"/>
                    </a:lnTo>
                    <a:lnTo>
                      <a:pt x="145142" y="0"/>
                    </a:lnTo>
                    <a:lnTo>
                      <a:pt x="290285" y="541680"/>
                    </a:lnTo>
                    <a:close/>
                  </a:path>
                </a:pathLst>
              </a:custGeom>
              <a:solidFill>
                <a:schemeClr val="tx1"/>
              </a:solidFill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</p:grpSp>
      <p:sp>
        <p:nvSpPr>
          <p:cNvPr id="189" name="標題 188">
            <a:extLst>
              <a:ext uri="{FF2B5EF4-FFF2-40B4-BE49-F238E27FC236}">
                <a16:creationId xmlns:a16="http://schemas.microsoft.com/office/drawing/2014/main" id="{3884C811-F7BA-496D-BC5D-96AE88A75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0E4244E9-DE71-4F15-A342-DBF4F71F5FED}"/>
              </a:ext>
            </a:extLst>
          </p:cNvPr>
          <p:cNvGrpSpPr/>
          <p:nvPr/>
        </p:nvGrpSpPr>
        <p:grpSpPr>
          <a:xfrm rot="5400000">
            <a:off x="2960914" y="1906581"/>
            <a:ext cx="1586151" cy="2166723"/>
            <a:chOff x="1587265" y="1113505"/>
            <a:chExt cx="1586151" cy="2166723"/>
          </a:xfrm>
        </p:grpSpPr>
        <p:grpSp>
          <p:nvGrpSpPr>
            <p:cNvPr id="32" name="群組 31" descr="g1">
              <a:extLst>
                <a:ext uri="{FF2B5EF4-FFF2-40B4-BE49-F238E27FC236}">
                  <a16:creationId xmlns:a16="http://schemas.microsoft.com/office/drawing/2014/main" id="{B5DCB4DE-A546-414D-9807-7E0A02EC2AF4}"/>
                </a:ext>
              </a:extLst>
            </p:cNvPr>
            <p:cNvGrpSpPr/>
            <p:nvPr>
              <p:custDataLst>
                <p:tags r:id="rId112"/>
              </p:custDataLst>
            </p:nvPr>
          </p:nvGrpSpPr>
          <p:grpSpPr>
            <a:xfrm>
              <a:off x="1587265" y="1113505"/>
              <a:ext cx="1083361" cy="290287"/>
              <a:chOff x="1587265" y="1113505"/>
              <a:chExt cx="1083361" cy="290287"/>
            </a:xfrm>
          </p:grpSpPr>
          <p:sp>
            <p:nvSpPr>
              <p:cNvPr id="46" name="手繪多邊形: 圖案 45" descr="d1">
                <a:extLst>
                  <a:ext uri="{FF2B5EF4-FFF2-40B4-BE49-F238E27FC236}">
                    <a16:creationId xmlns:a16="http://schemas.microsoft.com/office/drawing/2014/main" id="{2748D9EC-BCD4-425E-9358-AA231E8B29CA}"/>
                  </a:ext>
                </a:extLst>
              </p:cNvPr>
              <p:cNvSpPr/>
              <p:nvPr>
                <p:custDataLst>
                  <p:tags r:id="rId121"/>
                </p:custDataLst>
              </p:nvPr>
            </p:nvSpPr>
            <p:spPr>
              <a:xfrm>
                <a:off x="1587265" y="1113505"/>
                <a:ext cx="1083361" cy="290287"/>
              </a:xfrm>
              <a:custGeom>
                <a:avLst/>
                <a:gdLst>
                  <a:gd name="connsiteX0" fmla="*/ 1083361 w 1083361"/>
                  <a:gd name="connsiteY0" fmla="*/ 1 h 290287"/>
                  <a:gd name="connsiteX1" fmla="*/ 580572 w 1083361"/>
                  <a:gd name="connsiteY1" fmla="*/ 290287 h 290287"/>
                  <a:gd name="connsiteX2" fmla="*/ 0 w 1083361"/>
                  <a:gd name="connsiteY2" fmla="*/ 290286 h 290287"/>
                  <a:gd name="connsiteX3" fmla="*/ 502789 w 1083361"/>
                  <a:gd name="connsiteY3" fmla="*/ 0 h 290287"/>
                  <a:gd name="connsiteX4" fmla="*/ 1083361 w 1083361"/>
                  <a:gd name="connsiteY4" fmla="*/ 1 h 290287"/>
                  <a:gd name="connsiteX5" fmla="*/ 1083361 w 1083361"/>
                  <a:gd name="connsiteY5" fmla="*/ 1 h 290287"/>
                  <a:gd name="connsiteX0" fmla="*/ 1083361 w 1083361"/>
                  <a:gd name="connsiteY0" fmla="*/ 1 h 290287"/>
                  <a:gd name="connsiteX1" fmla="*/ 580572 w 1083361"/>
                  <a:gd name="connsiteY1" fmla="*/ 290287 h 290287"/>
                  <a:gd name="connsiteX2" fmla="*/ 0 w 1083361"/>
                  <a:gd name="connsiteY2" fmla="*/ 290286 h 290287"/>
                  <a:gd name="connsiteX3" fmla="*/ 502789 w 1083361"/>
                  <a:gd name="connsiteY3" fmla="*/ 0 h 290287"/>
                  <a:gd name="connsiteX4" fmla="*/ 1083361 w 1083361"/>
                  <a:gd name="connsiteY4" fmla="*/ 1 h 290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83361" h="290287">
                    <a:moveTo>
                      <a:pt x="1083361" y="1"/>
                    </a:moveTo>
                    <a:lnTo>
                      <a:pt x="580572" y="290287"/>
                    </a:lnTo>
                    <a:lnTo>
                      <a:pt x="0" y="290286"/>
                    </a:lnTo>
                    <a:lnTo>
                      <a:pt x="502789" y="0"/>
                    </a:lnTo>
                    <a:lnTo>
                      <a:pt x="1083361" y="1"/>
                    </a:lnTo>
                    <a:close/>
                  </a:path>
                </a:pathLst>
              </a:custGeom>
              <a:solidFill>
                <a:srgbClr val="EEEEEE">
                  <a:alpha val="10000"/>
                </a:srgb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7" name="手繪多邊形: 圖案 46" descr="r1">
                <a:extLst>
                  <a:ext uri="{FF2B5EF4-FFF2-40B4-BE49-F238E27FC236}">
                    <a16:creationId xmlns:a16="http://schemas.microsoft.com/office/drawing/2014/main" id="{B1066E96-704C-4D8E-B8CD-0ADCE60D55B8}"/>
                  </a:ext>
                </a:extLst>
              </p:cNvPr>
              <p:cNvSpPr/>
              <p:nvPr>
                <p:custDataLst>
                  <p:tags r:id="rId122"/>
                </p:custDataLst>
              </p:nvPr>
            </p:nvSpPr>
            <p:spPr>
              <a:xfrm>
                <a:off x="1838658" y="1113505"/>
                <a:ext cx="580573" cy="290286"/>
              </a:xfrm>
              <a:custGeom>
                <a:avLst/>
                <a:gdLst>
                  <a:gd name="connsiteX0" fmla="*/ 580573 w 580573"/>
                  <a:gd name="connsiteY0" fmla="*/ 145144 h 290286"/>
                  <a:gd name="connsiteX1" fmla="*/ 38892 w 580573"/>
                  <a:gd name="connsiteY1" fmla="*/ 290286 h 290286"/>
                  <a:gd name="connsiteX2" fmla="*/ 0 w 580573"/>
                  <a:gd name="connsiteY2" fmla="*/ 145143 h 290286"/>
                  <a:gd name="connsiteX3" fmla="*/ 541681 w 580573"/>
                  <a:gd name="connsiteY3" fmla="*/ 0 h 290286"/>
                  <a:gd name="connsiteX4" fmla="*/ 580573 w 580573"/>
                  <a:gd name="connsiteY4" fmla="*/ 145144 h 2902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80573" h="290286">
                    <a:moveTo>
                      <a:pt x="580573" y="145144"/>
                    </a:moveTo>
                    <a:lnTo>
                      <a:pt x="38892" y="290286"/>
                    </a:lnTo>
                    <a:lnTo>
                      <a:pt x="0" y="145143"/>
                    </a:lnTo>
                    <a:lnTo>
                      <a:pt x="541681" y="0"/>
                    </a:lnTo>
                    <a:lnTo>
                      <a:pt x="580573" y="145144"/>
                    </a:lnTo>
                    <a:close/>
                  </a:path>
                </a:pathLst>
              </a:custGeom>
              <a:solidFill>
                <a:schemeClr val="tx1"/>
              </a:solidFill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33" name="群組 32" descr="g2">
              <a:extLst>
                <a:ext uri="{FF2B5EF4-FFF2-40B4-BE49-F238E27FC236}">
                  <a16:creationId xmlns:a16="http://schemas.microsoft.com/office/drawing/2014/main" id="{B43A532A-D6A9-4C65-BD09-DB5DF16C6A74}"/>
                </a:ext>
              </a:extLst>
            </p:cNvPr>
            <p:cNvGrpSpPr/>
            <p:nvPr/>
          </p:nvGrpSpPr>
          <p:grpSpPr>
            <a:xfrm>
              <a:off x="2167837" y="1113506"/>
              <a:ext cx="1005579" cy="580571"/>
              <a:chOff x="2167837" y="1113506"/>
              <a:chExt cx="1005579" cy="580571"/>
            </a:xfrm>
          </p:grpSpPr>
          <p:sp>
            <p:nvSpPr>
              <p:cNvPr id="44" name="手繪多邊形: 圖案 43" descr="d2">
                <a:extLst>
                  <a:ext uri="{FF2B5EF4-FFF2-40B4-BE49-F238E27FC236}">
                    <a16:creationId xmlns:a16="http://schemas.microsoft.com/office/drawing/2014/main" id="{422432BC-3EDE-4327-A0E3-2D35A16707A7}"/>
                  </a:ext>
                </a:extLst>
              </p:cNvPr>
              <p:cNvSpPr/>
              <p:nvPr>
                <p:custDataLst>
                  <p:tags r:id="rId119"/>
                </p:custDataLst>
              </p:nvPr>
            </p:nvSpPr>
            <p:spPr>
              <a:xfrm>
                <a:off x="2167837" y="1113506"/>
                <a:ext cx="1005579" cy="580571"/>
              </a:xfrm>
              <a:custGeom>
                <a:avLst/>
                <a:gdLst>
                  <a:gd name="connsiteX0" fmla="*/ 502789 w 1005579"/>
                  <a:gd name="connsiteY0" fmla="*/ 580571 h 580571"/>
                  <a:gd name="connsiteX1" fmla="*/ 0 w 1005579"/>
                  <a:gd name="connsiteY1" fmla="*/ 290286 h 580571"/>
                  <a:gd name="connsiteX2" fmla="*/ 502789 w 1005579"/>
                  <a:gd name="connsiteY2" fmla="*/ 0 h 580571"/>
                  <a:gd name="connsiteX3" fmla="*/ 1005579 w 1005579"/>
                  <a:gd name="connsiteY3" fmla="*/ 290286 h 580571"/>
                  <a:gd name="connsiteX4" fmla="*/ 502789 w 1005579"/>
                  <a:gd name="connsiteY4" fmla="*/ 580571 h 580571"/>
                  <a:gd name="connsiteX5" fmla="*/ 502789 w 1005579"/>
                  <a:gd name="connsiteY5" fmla="*/ 580571 h 580571"/>
                  <a:gd name="connsiteX0" fmla="*/ 502789 w 1005579"/>
                  <a:gd name="connsiteY0" fmla="*/ 580571 h 580571"/>
                  <a:gd name="connsiteX1" fmla="*/ 0 w 1005579"/>
                  <a:gd name="connsiteY1" fmla="*/ 290286 h 580571"/>
                  <a:gd name="connsiteX2" fmla="*/ 502789 w 1005579"/>
                  <a:gd name="connsiteY2" fmla="*/ 0 h 580571"/>
                  <a:gd name="connsiteX3" fmla="*/ 1005579 w 1005579"/>
                  <a:gd name="connsiteY3" fmla="*/ 290286 h 580571"/>
                  <a:gd name="connsiteX4" fmla="*/ 502789 w 1005579"/>
                  <a:gd name="connsiteY4" fmla="*/ 580571 h 5805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5579" h="580571">
                    <a:moveTo>
                      <a:pt x="502789" y="580571"/>
                    </a:moveTo>
                    <a:lnTo>
                      <a:pt x="0" y="290286"/>
                    </a:lnTo>
                    <a:lnTo>
                      <a:pt x="502789" y="0"/>
                    </a:lnTo>
                    <a:lnTo>
                      <a:pt x="1005579" y="290286"/>
                    </a:lnTo>
                    <a:lnTo>
                      <a:pt x="502789" y="580571"/>
                    </a:lnTo>
                    <a:close/>
                  </a:path>
                </a:pathLst>
              </a:custGeom>
              <a:solidFill>
                <a:srgbClr val="EEEEEE">
                  <a:alpha val="10000"/>
                </a:srgb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5" name="手繪多邊形: 圖案 44" descr="r2">
                <a:extLst>
                  <a:ext uri="{FF2B5EF4-FFF2-40B4-BE49-F238E27FC236}">
                    <a16:creationId xmlns:a16="http://schemas.microsoft.com/office/drawing/2014/main" id="{E478246B-5790-468E-90A0-97C105B5838B}"/>
                  </a:ext>
                </a:extLst>
              </p:cNvPr>
              <p:cNvSpPr/>
              <p:nvPr>
                <p:custDataLst>
                  <p:tags r:id="rId120"/>
                </p:custDataLst>
              </p:nvPr>
            </p:nvSpPr>
            <p:spPr>
              <a:xfrm>
                <a:off x="2419231" y="1258649"/>
                <a:ext cx="502789" cy="290286"/>
              </a:xfrm>
              <a:custGeom>
                <a:avLst/>
                <a:gdLst>
                  <a:gd name="connsiteX0" fmla="*/ 0 w 502789"/>
                  <a:gd name="connsiteY0" fmla="*/ 290286 h 290286"/>
                  <a:gd name="connsiteX1" fmla="*/ 0 w 502789"/>
                  <a:gd name="connsiteY1" fmla="*/ 0 h 290286"/>
                  <a:gd name="connsiteX2" fmla="*/ 502789 w 502789"/>
                  <a:gd name="connsiteY2" fmla="*/ 0 h 290286"/>
                  <a:gd name="connsiteX3" fmla="*/ 502789 w 502789"/>
                  <a:gd name="connsiteY3" fmla="*/ 290286 h 290286"/>
                  <a:gd name="connsiteX4" fmla="*/ 0 w 502789"/>
                  <a:gd name="connsiteY4" fmla="*/ 290286 h 2902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2789" h="290286">
                    <a:moveTo>
                      <a:pt x="0" y="290286"/>
                    </a:moveTo>
                    <a:lnTo>
                      <a:pt x="0" y="0"/>
                    </a:lnTo>
                    <a:lnTo>
                      <a:pt x="502789" y="0"/>
                    </a:lnTo>
                    <a:lnTo>
                      <a:pt x="502789" y="290286"/>
                    </a:lnTo>
                    <a:lnTo>
                      <a:pt x="0" y="290286"/>
                    </a:lnTo>
                    <a:close/>
                  </a:path>
                </a:pathLst>
              </a:custGeom>
              <a:solidFill>
                <a:schemeClr val="tx1"/>
              </a:solidFill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34" name="群組 33" descr="g3">
              <a:extLst>
                <a:ext uri="{FF2B5EF4-FFF2-40B4-BE49-F238E27FC236}">
                  <a16:creationId xmlns:a16="http://schemas.microsoft.com/office/drawing/2014/main" id="{F013E64B-FAD9-4E82-9752-6DF2F0AD96EC}"/>
                </a:ext>
              </a:extLst>
            </p:cNvPr>
            <p:cNvGrpSpPr/>
            <p:nvPr/>
          </p:nvGrpSpPr>
          <p:grpSpPr>
            <a:xfrm>
              <a:off x="1877553" y="1403792"/>
              <a:ext cx="793074" cy="793075"/>
              <a:chOff x="1877553" y="1403792"/>
              <a:chExt cx="793074" cy="793075"/>
            </a:xfrm>
          </p:grpSpPr>
          <p:sp>
            <p:nvSpPr>
              <p:cNvPr id="42" name="手繪多邊形: 圖案 41" descr="d3">
                <a:extLst>
                  <a:ext uri="{FF2B5EF4-FFF2-40B4-BE49-F238E27FC236}">
                    <a16:creationId xmlns:a16="http://schemas.microsoft.com/office/drawing/2014/main" id="{E4EA12BE-85DB-44EB-A099-8214C29F836E}"/>
                  </a:ext>
                </a:extLst>
              </p:cNvPr>
              <p:cNvSpPr/>
              <p:nvPr>
                <p:custDataLst>
                  <p:tags r:id="rId117"/>
                </p:custDataLst>
              </p:nvPr>
            </p:nvSpPr>
            <p:spPr>
              <a:xfrm>
                <a:off x="1877553" y="1403792"/>
                <a:ext cx="793074" cy="793075"/>
              </a:xfrm>
              <a:custGeom>
                <a:avLst/>
                <a:gdLst>
                  <a:gd name="connsiteX0" fmla="*/ 793074 w 793074"/>
                  <a:gd name="connsiteY0" fmla="*/ 290285 h 793075"/>
                  <a:gd name="connsiteX1" fmla="*/ 502789 w 793074"/>
                  <a:gd name="connsiteY1" fmla="*/ 793075 h 793075"/>
                  <a:gd name="connsiteX2" fmla="*/ 0 w 793074"/>
                  <a:gd name="connsiteY2" fmla="*/ 502789 h 793075"/>
                  <a:gd name="connsiteX3" fmla="*/ 290285 w 793074"/>
                  <a:gd name="connsiteY3" fmla="*/ 0 h 793075"/>
                  <a:gd name="connsiteX4" fmla="*/ 793074 w 793074"/>
                  <a:gd name="connsiteY4" fmla="*/ 290285 h 793075"/>
                  <a:gd name="connsiteX5" fmla="*/ 793074 w 793074"/>
                  <a:gd name="connsiteY5" fmla="*/ 290285 h 793075"/>
                  <a:gd name="connsiteX0" fmla="*/ 793074 w 793074"/>
                  <a:gd name="connsiteY0" fmla="*/ 290285 h 793075"/>
                  <a:gd name="connsiteX1" fmla="*/ 502789 w 793074"/>
                  <a:gd name="connsiteY1" fmla="*/ 793075 h 793075"/>
                  <a:gd name="connsiteX2" fmla="*/ 0 w 793074"/>
                  <a:gd name="connsiteY2" fmla="*/ 502789 h 793075"/>
                  <a:gd name="connsiteX3" fmla="*/ 290285 w 793074"/>
                  <a:gd name="connsiteY3" fmla="*/ 0 h 793075"/>
                  <a:gd name="connsiteX4" fmla="*/ 793074 w 793074"/>
                  <a:gd name="connsiteY4" fmla="*/ 290285 h 793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3074" h="793075">
                    <a:moveTo>
                      <a:pt x="793074" y="290285"/>
                    </a:moveTo>
                    <a:lnTo>
                      <a:pt x="502789" y="793075"/>
                    </a:lnTo>
                    <a:lnTo>
                      <a:pt x="0" y="502789"/>
                    </a:lnTo>
                    <a:lnTo>
                      <a:pt x="290285" y="0"/>
                    </a:lnTo>
                    <a:lnTo>
                      <a:pt x="793074" y="290285"/>
                    </a:lnTo>
                    <a:close/>
                  </a:path>
                </a:pathLst>
              </a:custGeom>
              <a:solidFill>
                <a:srgbClr val="EEEEEE">
                  <a:alpha val="10000"/>
                </a:srgb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3" name="手繪多邊形: 圖案 42" descr="r3">
                <a:extLst>
                  <a:ext uri="{FF2B5EF4-FFF2-40B4-BE49-F238E27FC236}">
                    <a16:creationId xmlns:a16="http://schemas.microsoft.com/office/drawing/2014/main" id="{6C080C1A-9F97-4D65-A656-46D1B204924F}"/>
                  </a:ext>
                </a:extLst>
              </p:cNvPr>
              <p:cNvSpPr/>
              <p:nvPr>
                <p:custDataLst>
                  <p:tags r:id="rId118"/>
                </p:custDataLst>
              </p:nvPr>
            </p:nvSpPr>
            <p:spPr>
              <a:xfrm>
                <a:off x="2022696" y="1548934"/>
                <a:ext cx="502788" cy="502789"/>
              </a:xfrm>
              <a:custGeom>
                <a:avLst/>
                <a:gdLst>
                  <a:gd name="connsiteX0" fmla="*/ 502788 w 502788"/>
                  <a:gd name="connsiteY0" fmla="*/ 396537 h 502789"/>
                  <a:gd name="connsiteX1" fmla="*/ 106252 w 502788"/>
                  <a:gd name="connsiteY1" fmla="*/ 502789 h 502789"/>
                  <a:gd name="connsiteX2" fmla="*/ 0 w 502788"/>
                  <a:gd name="connsiteY2" fmla="*/ 106252 h 502789"/>
                  <a:gd name="connsiteX3" fmla="*/ 396537 w 502788"/>
                  <a:gd name="connsiteY3" fmla="*/ 0 h 502789"/>
                  <a:gd name="connsiteX4" fmla="*/ 502788 w 502788"/>
                  <a:gd name="connsiteY4" fmla="*/ 396537 h 502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2788" h="502789">
                    <a:moveTo>
                      <a:pt x="502788" y="396537"/>
                    </a:moveTo>
                    <a:lnTo>
                      <a:pt x="106252" y="502789"/>
                    </a:lnTo>
                    <a:lnTo>
                      <a:pt x="0" y="106252"/>
                    </a:lnTo>
                    <a:lnTo>
                      <a:pt x="396537" y="0"/>
                    </a:lnTo>
                    <a:lnTo>
                      <a:pt x="502788" y="396537"/>
                    </a:lnTo>
                    <a:close/>
                  </a:path>
                </a:pathLst>
              </a:custGeom>
              <a:solidFill>
                <a:schemeClr val="tx1"/>
              </a:solidFill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35" name="群組 34" descr="g4">
              <a:extLst>
                <a:ext uri="{FF2B5EF4-FFF2-40B4-BE49-F238E27FC236}">
                  <a16:creationId xmlns:a16="http://schemas.microsoft.com/office/drawing/2014/main" id="{3461119E-218A-43F1-B62E-8374EEA4DCD6}"/>
                </a:ext>
              </a:extLst>
            </p:cNvPr>
            <p:cNvGrpSpPr/>
            <p:nvPr/>
          </p:nvGrpSpPr>
          <p:grpSpPr>
            <a:xfrm>
              <a:off x="2380341" y="1694077"/>
              <a:ext cx="580571" cy="1005579"/>
              <a:chOff x="2380341" y="1694077"/>
              <a:chExt cx="580571" cy="1005579"/>
            </a:xfrm>
          </p:grpSpPr>
          <p:sp>
            <p:nvSpPr>
              <p:cNvPr id="40" name="手繪多邊形: 圖案 39" descr="d4">
                <a:extLst>
                  <a:ext uri="{FF2B5EF4-FFF2-40B4-BE49-F238E27FC236}">
                    <a16:creationId xmlns:a16="http://schemas.microsoft.com/office/drawing/2014/main" id="{937AFCFE-65E4-404B-BA88-DB3E82A92BA9}"/>
                  </a:ext>
                </a:extLst>
              </p:cNvPr>
              <p:cNvSpPr/>
              <p:nvPr>
                <p:custDataLst>
                  <p:tags r:id="rId115"/>
                </p:custDataLst>
              </p:nvPr>
            </p:nvSpPr>
            <p:spPr>
              <a:xfrm>
                <a:off x="2380341" y="1694077"/>
                <a:ext cx="580571" cy="1005579"/>
              </a:xfrm>
              <a:custGeom>
                <a:avLst/>
                <a:gdLst>
                  <a:gd name="connsiteX0" fmla="*/ 290285 w 580571"/>
                  <a:gd name="connsiteY0" fmla="*/ 1005579 h 1005579"/>
                  <a:gd name="connsiteX1" fmla="*/ 0 w 580571"/>
                  <a:gd name="connsiteY1" fmla="*/ 502790 h 1005579"/>
                  <a:gd name="connsiteX2" fmla="*/ 290285 w 580571"/>
                  <a:gd name="connsiteY2" fmla="*/ 0 h 1005579"/>
                  <a:gd name="connsiteX3" fmla="*/ 580571 w 580571"/>
                  <a:gd name="connsiteY3" fmla="*/ 502790 h 1005579"/>
                  <a:gd name="connsiteX4" fmla="*/ 290285 w 580571"/>
                  <a:gd name="connsiteY4" fmla="*/ 1005579 h 1005579"/>
                  <a:gd name="connsiteX5" fmla="*/ 290285 w 580571"/>
                  <a:gd name="connsiteY5" fmla="*/ 1005579 h 1005579"/>
                  <a:gd name="connsiteX0" fmla="*/ 290285 w 580571"/>
                  <a:gd name="connsiteY0" fmla="*/ 1005579 h 1005579"/>
                  <a:gd name="connsiteX1" fmla="*/ 0 w 580571"/>
                  <a:gd name="connsiteY1" fmla="*/ 502790 h 1005579"/>
                  <a:gd name="connsiteX2" fmla="*/ 290285 w 580571"/>
                  <a:gd name="connsiteY2" fmla="*/ 0 h 1005579"/>
                  <a:gd name="connsiteX3" fmla="*/ 580571 w 580571"/>
                  <a:gd name="connsiteY3" fmla="*/ 502790 h 1005579"/>
                  <a:gd name="connsiteX4" fmla="*/ 290285 w 580571"/>
                  <a:gd name="connsiteY4" fmla="*/ 1005579 h 10055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80571" h="1005579">
                    <a:moveTo>
                      <a:pt x="290285" y="1005579"/>
                    </a:moveTo>
                    <a:lnTo>
                      <a:pt x="0" y="502790"/>
                    </a:lnTo>
                    <a:lnTo>
                      <a:pt x="290285" y="0"/>
                    </a:lnTo>
                    <a:lnTo>
                      <a:pt x="580571" y="502790"/>
                    </a:lnTo>
                    <a:lnTo>
                      <a:pt x="290285" y="1005579"/>
                    </a:lnTo>
                    <a:close/>
                  </a:path>
                </a:pathLst>
              </a:custGeom>
              <a:solidFill>
                <a:srgbClr val="EEEEEE">
                  <a:alpha val="10000"/>
                </a:srgb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1" name="手繪多邊形: 圖案 40" descr="r4">
                <a:extLst>
                  <a:ext uri="{FF2B5EF4-FFF2-40B4-BE49-F238E27FC236}">
                    <a16:creationId xmlns:a16="http://schemas.microsoft.com/office/drawing/2014/main" id="{CC6E73C7-ADFF-48BD-ADC9-E6036427B267}"/>
                  </a:ext>
                </a:extLst>
              </p:cNvPr>
              <p:cNvSpPr/>
              <p:nvPr>
                <p:custDataLst>
                  <p:tags r:id="rId116"/>
                </p:custDataLst>
              </p:nvPr>
            </p:nvSpPr>
            <p:spPr>
              <a:xfrm>
                <a:off x="2525483" y="1945472"/>
                <a:ext cx="290286" cy="502790"/>
              </a:xfrm>
              <a:custGeom>
                <a:avLst/>
                <a:gdLst>
                  <a:gd name="connsiteX0" fmla="*/ 0 w 290286"/>
                  <a:gd name="connsiteY0" fmla="*/ 502790 h 502790"/>
                  <a:gd name="connsiteX1" fmla="*/ 0 w 290286"/>
                  <a:gd name="connsiteY1" fmla="*/ 0 h 502790"/>
                  <a:gd name="connsiteX2" fmla="*/ 290286 w 290286"/>
                  <a:gd name="connsiteY2" fmla="*/ 0 h 502790"/>
                  <a:gd name="connsiteX3" fmla="*/ 290286 w 290286"/>
                  <a:gd name="connsiteY3" fmla="*/ 502790 h 502790"/>
                  <a:gd name="connsiteX4" fmla="*/ 0 w 290286"/>
                  <a:gd name="connsiteY4" fmla="*/ 502790 h 502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0286" h="502790">
                    <a:moveTo>
                      <a:pt x="0" y="502790"/>
                    </a:moveTo>
                    <a:lnTo>
                      <a:pt x="0" y="0"/>
                    </a:lnTo>
                    <a:lnTo>
                      <a:pt x="290286" y="0"/>
                    </a:lnTo>
                    <a:lnTo>
                      <a:pt x="290286" y="502790"/>
                    </a:lnTo>
                    <a:lnTo>
                      <a:pt x="0" y="502790"/>
                    </a:lnTo>
                    <a:close/>
                  </a:path>
                </a:pathLst>
              </a:custGeom>
              <a:solidFill>
                <a:schemeClr val="tx1"/>
              </a:solidFill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37" name="群組 36" descr="g5">
              <a:extLst>
                <a:ext uri="{FF2B5EF4-FFF2-40B4-BE49-F238E27FC236}">
                  <a16:creationId xmlns:a16="http://schemas.microsoft.com/office/drawing/2014/main" id="{2F1E33A5-336C-4185-8075-EB7987E71AD1}"/>
                </a:ext>
              </a:extLst>
            </p:cNvPr>
            <p:cNvGrpSpPr/>
            <p:nvPr/>
          </p:nvGrpSpPr>
          <p:grpSpPr>
            <a:xfrm>
              <a:off x="2380340" y="2196867"/>
              <a:ext cx="290286" cy="1083361"/>
              <a:chOff x="2380340" y="2196867"/>
              <a:chExt cx="290286" cy="1083361"/>
            </a:xfrm>
          </p:grpSpPr>
          <p:sp>
            <p:nvSpPr>
              <p:cNvPr id="38" name="手繪多邊形: 圖案 37" descr="d5">
                <a:extLst>
                  <a:ext uri="{FF2B5EF4-FFF2-40B4-BE49-F238E27FC236}">
                    <a16:creationId xmlns:a16="http://schemas.microsoft.com/office/drawing/2014/main" id="{68A3F617-F5BE-43E3-9A36-AB1AF7C3FB82}"/>
                  </a:ext>
                </a:extLst>
              </p:cNvPr>
              <p:cNvSpPr/>
              <p:nvPr>
                <p:custDataLst>
                  <p:tags r:id="rId113"/>
                </p:custDataLst>
              </p:nvPr>
            </p:nvSpPr>
            <p:spPr>
              <a:xfrm>
                <a:off x="2380341" y="2196867"/>
                <a:ext cx="290285" cy="1083361"/>
              </a:xfrm>
              <a:custGeom>
                <a:avLst/>
                <a:gdLst>
                  <a:gd name="connsiteX0" fmla="*/ 290285 w 290285"/>
                  <a:gd name="connsiteY0" fmla="*/ 502789 h 1083361"/>
                  <a:gd name="connsiteX1" fmla="*/ 290285 w 290285"/>
                  <a:gd name="connsiteY1" fmla="*/ 1083361 h 1083361"/>
                  <a:gd name="connsiteX2" fmla="*/ 0 w 290285"/>
                  <a:gd name="connsiteY2" fmla="*/ 580571 h 1083361"/>
                  <a:gd name="connsiteX3" fmla="*/ 0 w 290285"/>
                  <a:gd name="connsiteY3" fmla="*/ 0 h 1083361"/>
                  <a:gd name="connsiteX4" fmla="*/ 290285 w 290285"/>
                  <a:gd name="connsiteY4" fmla="*/ 502789 h 1083361"/>
                  <a:gd name="connsiteX5" fmla="*/ 290285 w 290285"/>
                  <a:gd name="connsiteY5" fmla="*/ 502789 h 1083361"/>
                  <a:gd name="connsiteX0" fmla="*/ 290285 w 290285"/>
                  <a:gd name="connsiteY0" fmla="*/ 502789 h 1083361"/>
                  <a:gd name="connsiteX1" fmla="*/ 290285 w 290285"/>
                  <a:gd name="connsiteY1" fmla="*/ 1083361 h 1083361"/>
                  <a:gd name="connsiteX2" fmla="*/ 0 w 290285"/>
                  <a:gd name="connsiteY2" fmla="*/ 580571 h 1083361"/>
                  <a:gd name="connsiteX3" fmla="*/ 0 w 290285"/>
                  <a:gd name="connsiteY3" fmla="*/ 0 h 1083361"/>
                  <a:gd name="connsiteX4" fmla="*/ 290285 w 290285"/>
                  <a:gd name="connsiteY4" fmla="*/ 502789 h 1083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0285" h="1083361">
                    <a:moveTo>
                      <a:pt x="290285" y="502789"/>
                    </a:moveTo>
                    <a:lnTo>
                      <a:pt x="290285" y="1083361"/>
                    </a:lnTo>
                    <a:lnTo>
                      <a:pt x="0" y="580571"/>
                    </a:lnTo>
                    <a:lnTo>
                      <a:pt x="0" y="0"/>
                    </a:lnTo>
                    <a:lnTo>
                      <a:pt x="290285" y="502789"/>
                    </a:lnTo>
                    <a:close/>
                  </a:path>
                </a:pathLst>
              </a:custGeom>
              <a:solidFill>
                <a:srgbClr val="EEEEEE">
                  <a:alpha val="10000"/>
                </a:srgb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9" name="手繪多邊形: 圖案 38" descr="r5">
                <a:extLst>
                  <a:ext uri="{FF2B5EF4-FFF2-40B4-BE49-F238E27FC236}">
                    <a16:creationId xmlns:a16="http://schemas.microsoft.com/office/drawing/2014/main" id="{1551B15C-C27D-46F2-950D-DBFC7E74BBE5}"/>
                  </a:ext>
                </a:extLst>
              </p:cNvPr>
              <p:cNvSpPr/>
              <p:nvPr>
                <p:custDataLst>
                  <p:tags r:id="rId114"/>
                </p:custDataLst>
              </p:nvPr>
            </p:nvSpPr>
            <p:spPr>
              <a:xfrm>
                <a:off x="2380340" y="2448261"/>
                <a:ext cx="290285" cy="580571"/>
              </a:xfrm>
              <a:custGeom>
                <a:avLst/>
                <a:gdLst>
                  <a:gd name="connsiteX0" fmla="*/ 290285 w 290285"/>
                  <a:gd name="connsiteY0" fmla="*/ 541680 h 580571"/>
                  <a:gd name="connsiteX1" fmla="*/ 145142 w 290285"/>
                  <a:gd name="connsiteY1" fmla="*/ 580571 h 580571"/>
                  <a:gd name="connsiteX2" fmla="*/ 0 w 290285"/>
                  <a:gd name="connsiteY2" fmla="*/ 38890 h 580571"/>
                  <a:gd name="connsiteX3" fmla="*/ 145142 w 290285"/>
                  <a:gd name="connsiteY3" fmla="*/ 0 h 580571"/>
                  <a:gd name="connsiteX4" fmla="*/ 290285 w 290285"/>
                  <a:gd name="connsiteY4" fmla="*/ 541680 h 5805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0285" h="580571">
                    <a:moveTo>
                      <a:pt x="290285" y="541680"/>
                    </a:moveTo>
                    <a:lnTo>
                      <a:pt x="145142" y="580571"/>
                    </a:lnTo>
                    <a:lnTo>
                      <a:pt x="0" y="38890"/>
                    </a:lnTo>
                    <a:lnTo>
                      <a:pt x="145142" y="0"/>
                    </a:lnTo>
                    <a:lnTo>
                      <a:pt x="290285" y="541680"/>
                    </a:lnTo>
                    <a:close/>
                  </a:path>
                </a:pathLst>
              </a:custGeom>
              <a:solidFill>
                <a:schemeClr val="tx1"/>
              </a:solidFill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</p:grpSp>
      <p:grpSp>
        <p:nvGrpSpPr>
          <p:cNvPr id="50" name="群組 49">
            <a:extLst>
              <a:ext uri="{FF2B5EF4-FFF2-40B4-BE49-F238E27FC236}">
                <a16:creationId xmlns:a16="http://schemas.microsoft.com/office/drawing/2014/main" id="{FB3E59A5-5198-4D91-A8F2-B1117B62C45F}"/>
              </a:ext>
            </a:extLst>
          </p:cNvPr>
          <p:cNvGrpSpPr/>
          <p:nvPr/>
        </p:nvGrpSpPr>
        <p:grpSpPr>
          <a:xfrm rot="3599999">
            <a:off x="2670627" y="1403790"/>
            <a:ext cx="1586151" cy="2166723"/>
            <a:chOff x="1587265" y="1113505"/>
            <a:chExt cx="1586151" cy="2166723"/>
          </a:xfrm>
        </p:grpSpPr>
        <p:grpSp>
          <p:nvGrpSpPr>
            <p:cNvPr id="51" name="群組 50" descr="g1">
              <a:extLst>
                <a:ext uri="{FF2B5EF4-FFF2-40B4-BE49-F238E27FC236}">
                  <a16:creationId xmlns:a16="http://schemas.microsoft.com/office/drawing/2014/main" id="{058DBA38-2728-4677-9559-8050C97DC00F}"/>
                </a:ext>
              </a:extLst>
            </p:cNvPr>
            <p:cNvGrpSpPr/>
            <p:nvPr>
              <p:custDataLst>
                <p:tags r:id="rId101"/>
              </p:custDataLst>
            </p:nvPr>
          </p:nvGrpSpPr>
          <p:grpSpPr>
            <a:xfrm>
              <a:off x="1587265" y="1113505"/>
              <a:ext cx="1083361" cy="290287"/>
              <a:chOff x="1587265" y="1113505"/>
              <a:chExt cx="1083361" cy="290287"/>
            </a:xfrm>
          </p:grpSpPr>
          <p:sp>
            <p:nvSpPr>
              <p:cNvPr id="70" name="手繪多邊形: 圖案 69" descr="d1">
                <a:extLst>
                  <a:ext uri="{FF2B5EF4-FFF2-40B4-BE49-F238E27FC236}">
                    <a16:creationId xmlns:a16="http://schemas.microsoft.com/office/drawing/2014/main" id="{18ED0D46-DAE3-4050-A47B-B0447EB499D3}"/>
                  </a:ext>
                </a:extLst>
              </p:cNvPr>
              <p:cNvSpPr/>
              <p:nvPr>
                <p:custDataLst>
                  <p:tags r:id="rId110"/>
                </p:custDataLst>
              </p:nvPr>
            </p:nvSpPr>
            <p:spPr>
              <a:xfrm>
                <a:off x="1587265" y="1113505"/>
                <a:ext cx="1083361" cy="290287"/>
              </a:xfrm>
              <a:custGeom>
                <a:avLst/>
                <a:gdLst>
                  <a:gd name="connsiteX0" fmla="*/ 1083361 w 1083361"/>
                  <a:gd name="connsiteY0" fmla="*/ 1 h 290287"/>
                  <a:gd name="connsiteX1" fmla="*/ 580572 w 1083361"/>
                  <a:gd name="connsiteY1" fmla="*/ 290287 h 290287"/>
                  <a:gd name="connsiteX2" fmla="*/ 0 w 1083361"/>
                  <a:gd name="connsiteY2" fmla="*/ 290286 h 290287"/>
                  <a:gd name="connsiteX3" fmla="*/ 502789 w 1083361"/>
                  <a:gd name="connsiteY3" fmla="*/ 0 h 290287"/>
                  <a:gd name="connsiteX4" fmla="*/ 1083361 w 1083361"/>
                  <a:gd name="connsiteY4" fmla="*/ 1 h 290287"/>
                  <a:gd name="connsiteX5" fmla="*/ 1083361 w 1083361"/>
                  <a:gd name="connsiteY5" fmla="*/ 1 h 290287"/>
                  <a:gd name="connsiteX0" fmla="*/ 1083361 w 1083361"/>
                  <a:gd name="connsiteY0" fmla="*/ 1 h 290287"/>
                  <a:gd name="connsiteX1" fmla="*/ 580572 w 1083361"/>
                  <a:gd name="connsiteY1" fmla="*/ 290287 h 290287"/>
                  <a:gd name="connsiteX2" fmla="*/ 0 w 1083361"/>
                  <a:gd name="connsiteY2" fmla="*/ 290286 h 290287"/>
                  <a:gd name="connsiteX3" fmla="*/ 502789 w 1083361"/>
                  <a:gd name="connsiteY3" fmla="*/ 0 h 290287"/>
                  <a:gd name="connsiteX4" fmla="*/ 1083361 w 1083361"/>
                  <a:gd name="connsiteY4" fmla="*/ 1 h 290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83361" h="290287">
                    <a:moveTo>
                      <a:pt x="1083361" y="1"/>
                    </a:moveTo>
                    <a:lnTo>
                      <a:pt x="580572" y="290287"/>
                    </a:lnTo>
                    <a:lnTo>
                      <a:pt x="0" y="290286"/>
                    </a:lnTo>
                    <a:lnTo>
                      <a:pt x="502789" y="0"/>
                    </a:lnTo>
                    <a:lnTo>
                      <a:pt x="1083361" y="1"/>
                    </a:lnTo>
                    <a:close/>
                  </a:path>
                </a:pathLst>
              </a:custGeom>
              <a:solidFill>
                <a:srgbClr val="EEEEEE">
                  <a:alpha val="10000"/>
                </a:srgb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1" name="手繪多邊形: 圖案 70" descr="r1">
                <a:extLst>
                  <a:ext uri="{FF2B5EF4-FFF2-40B4-BE49-F238E27FC236}">
                    <a16:creationId xmlns:a16="http://schemas.microsoft.com/office/drawing/2014/main" id="{FEB228FA-C341-4516-B005-629FDF29499E}"/>
                  </a:ext>
                </a:extLst>
              </p:cNvPr>
              <p:cNvSpPr/>
              <p:nvPr>
                <p:custDataLst>
                  <p:tags r:id="rId111"/>
                </p:custDataLst>
              </p:nvPr>
            </p:nvSpPr>
            <p:spPr>
              <a:xfrm>
                <a:off x="1838658" y="1113505"/>
                <a:ext cx="580573" cy="290286"/>
              </a:xfrm>
              <a:custGeom>
                <a:avLst/>
                <a:gdLst>
                  <a:gd name="connsiteX0" fmla="*/ 580573 w 580573"/>
                  <a:gd name="connsiteY0" fmla="*/ 145144 h 290286"/>
                  <a:gd name="connsiteX1" fmla="*/ 38892 w 580573"/>
                  <a:gd name="connsiteY1" fmla="*/ 290286 h 290286"/>
                  <a:gd name="connsiteX2" fmla="*/ 0 w 580573"/>
                  <a:gd name="connsiteY2" fmla="*/ 145143 h 290286"/>
                  <a:gd name="connsiteX3" fmla="*/ 541681 w 580573"/>
                  <a:gd name="connsiteY3" fmla="*/ 0 h 290286"/>
                  <a:gd name="connsiteX4" fmla="*/ 580573 w 580573"/>
                  <a:gd name="connsiteY4" fmla="*/ 145144 h 2902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80573" h="290286">
                    <a:moveTo>
                      <a:pt x="580573" y="145144"/>
                    </a:moveTo>
                    <a:lnTo>
                      <a:pt x="38892" y="290286"/>
                    </a:lnTo>
                    <a:lnTo>
                      <a:pt x="0" y="145143"/>
                    </a:lnTo>
                    <a:lnTo>
                      <a:pt x="541681" y="0"/>
                    </a:lnTo>
                    <a:lnTo>
                      <a:pt x="580573" y="145144"/>
                    </a:lnTo>
                    <a:close/>
                  </a:path>
                </a:pathLst>
              </a:custGeom>
              <a:solidFill>
                <a:schemeClr val="tx1"/>
              </a:solidFill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52" name="群組 51" descr="g2">
              <a:extLst>
                <a:ext uri="{FF2B5EF4-FFF2-40B4-BE49-F238E27FC236}">
                  <a16:creationId xmlns:a16="http://schemas.microsoft.com/office/drawing/2014/main" id="{07ACD6A6-36C5-4AE6-966D-7877956AD50F}"/>
                </a:ext>
              </a:extLst>
            </p:cNvPr>
            <p:cNvGrpSpPr/>
            <p:nvPr/>
          </p:nvGrpSpPr>
          <p:grpSpPr>
            <a:xfrm>
              <a:off x="2167837" y="1113506"/>
              <a:ext cx="1005579" cy="580571"/>
              <a:chOff x="2167837" y="1113506"/>
              <a:chExt cx="1005579" cy="580571"/>
            </a:xfrm>
          </p:grpSpPr>
          <p:sp>
            <p:nvSpPr>
              <p:cNvPr id="67" name="手繪多邊形: 圖案 66" descr="d2">
                <a:extLst>
                  <a:ext uri="{FF2B5EF4-FFF2-40B4-BE49-F238E27FC236}">
                    <a16:creationId xmlns:a16="http://schemas.microsoft.com/office/drawing/2014/main" id="{1294E2FA-E9D8-4A3D-A02B-8179465B2A78}"/>
                  </a:ext>
                </a:extLst>
              </p:cNvPr>
              <p:cNvSpPr/>
              <p:nvPr>
                <p:custDataLst>
                  <p:tags r:id="rId108"/>
                </p:custDataLst>
              </p:nvPr>
            </p:nvSpPr>
            <p:spPr>
              <a:xfrm>
                <a:off x="2167837" y="1113506"/>
                <a:ext cx="1005579" cy="580571"/>
              </a:xfrm>
              <a:custGeom>
                <a:avLst/>
                <a:gdLst>
                  <a:gd name="connsiteX0" fmla="*/ 502789 w 1005579"/>
                  <a:gd name="connsiteY0" fmla="*/ 580571 h 580571"/>
                  <a:gd name="connsiteX1" fmla="*/ 0 w 1005579"/>
                  <a:gd name="connsiteY1" fmla="*/ 290286 h 580571"/>
                  <a:gd name="connsiteX2" fmla="*/ 502789 w 1005579"/>
                  <a:gd name="connsiteY2" fmla="*/ 0 h 580571"/>
                  <a:gd name="connsiteX3" fmla="*/ 1005579 w 1005579"/>
                  <a:gd name="connsiteY3" fmla="*/ 290286 h 580571"/>
                  <a:gd name="connsiteX4" fmla="*/ 502789 w 1005579"/>
                  <a:gd name="connsiteY4" fmla="*/ 580571 h 580571"/>
                  <a:gd name="connsiteX5" fmla="*/ 502789 w 1005579"/>
                  <a:gd name="connsiteY5" fmla="*/ 580571 h 580571"/>
                  <a:gd name="connsiteX0" fmla="*/ 502789 w 1005579"/>
                  <a:gd name="connsiteY0" fmla="*/ 580571 h 580571"/>
                  <a:gd name="connsiteX1" fmla="*/ 0 w 1005579"/>
                  <a:gd name="connsiteY1" fmla="*/ 290286 h 580571"/>
                  <a:gd name="connsiteX2" fmla="*/ 502789 w 1005579"/>
                  <a:gd name="connsiteY2" fmla="*/ 0 h 580571"/>
                  <a:gd name="connsiteX3" fmla="*/ 1005579 w 1005579"/>
                  <a:gd name="connsiteY3" fmla="*/ 290286 h 580571"/>
                  <a:gd name="connsiteX4" fmla="*/ 502789 w 1005579"/>
                  <a:gd name="connsiteY4" fmla="*/ 580571 h 5805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5579" h="580571">
                    <a:moveTo>
                      <a:pt x="502789" y="580571"/>
                    </a:moveTo>
                    <a:lnTo>
                      <a:pt x="0" y="290286"/>
                    </a:lnTo>
                    <a:lnTo>
                      <a:pt x="502789" y="0"/>
                    </a:lnTo>
                    <a:lnTo>
                      <a:pt x="1005579" y="290286"/>
                    </a:lnTo>
                    <a:lnTo>
                      <a:pt x="502789" y="580571"/>
                    </a:lnTo>
                    <a:close/>
                  </a:path>
                </a:pathLst>
              </a:custGeom>
              <a:solidFill>
                <a:srgbClr val="EEEEEE">
                  <a:alpha val="10000"/>
                </a:srgb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9" name="手繪多邊形: 圖案 68" descr="r2">
                <a:extLst>
                  <a:ext uri="{FF2B5EF4-FFF2-40B4-BE49-F238E27FC236}">
                    <a16:creationId xmlns:a16="http://schemas.microsoft.com/office/drawing/2014/main" id="{12C5FBB0-C122-4331-BBB9-F4C107953B3D}"/>
                  </a:ext>
                </a:extLst>
              </p:cNvPr>
              <p:cNvSpPr/>
              <p:nvPr>
                <p:custDataLst>
                  <p:tags r:id="rId109"/>
                </p:custDataLst>
              </p:nvPr>
            </p:nvSpPr>
            <p:spPr>
              <a:xfrm>
                <a:off x="2419231" y="1258649"/>
                <a:ext cx="502789" cy="290286"/>
              </a:xfrm>
              <a:custGeom>
                <a:avLst/>
                <a:gdLst>
                  <a:gd name="connsiteX0" fmla="*/ 0 w 502789"/>
                  <a:gd name="connsiteY0" fmla="*/ 290286 h 290286"/>
                  <a:gd name="connsiteX1" fmla="*/ 0 w 502789"/>
                  <a:gd name="connsiteY1" fmla="*/ 0 h 290286"/>
                  <a:gd name="connsiteX2" fmla="*/ 502789 w 502789"/>
                  <a:gd name="connsiteY2" fmla="*/ 0 h 290286"/>
                  <a:gd name="connsiteX3" fmla="*/ 502789 w 502789"/>
                  <a:gd name="connsiteY3" fmla="*/ 290286 h 290286"/>
                  <a:gd name="connsiteX4" fmla="*/ 0 w 502789"/>
                  <a:gd name="connsiteY4" fmla="*/ 290286 h 2902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2789" h="290286">
                    <a:moveTo>
                      <a:pt x="0" y="290286"/>
                    </a:moveTo>
                    <a:lnTo>
                      <a:pt x="0" y="0"/>
                    </a:lnTo>
                    <a:lnTo>
                      <a:pt x="502789" y="0"/>
                    </a:lnTo>
                    <a:lnTo>
                      <a:pt x="502789" y="290286"/>
                    </a:lnTo>
                    <a:lnTo>
                      <a:pt x="0" y="290286"/>
                    </a:lnTo>
                    <a:close/>
                  </a:path>
                </a:pathLst>
              </a:custGeom>
              <a:solidFill>
                <a:schemeClr val="tx1"/>
              </a:solidFill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53" name="群組 52" descr="g3">
              <a:extLst>
                <a:ext uri="{FF2B5EF4-FFF2-40B4-BE49-F238E27FC236}">
                  <a16:creationId xmlns:a16="http://schemas.microsoft.com/office/drawing/2014/main" id="{C92AF3DD-45BF-4686-8AB2-4FD1C4317749}"/>
                </a:ext>
              </a:extLst>
            </p:cNvPr>
            <p:cNvGrpSpPr/>
            <p:nvPr/>
          </p:nvGrpSpPr>
          <p:grpSpPr>
            <a:xfrm>
              <a:off x="1877553" y="1403792"/>
              <a:ext cx="793074" cy="793075"/>
              <a:chOff x="1877553" y="1403792"/>
              <a:chExt cx="793074" cy="793075"/>
            </a:xfrm>
          </p:grpSpPr>
          <p:sp>
            <p:nvSpPr>
              <p:cNvPr id="63" name="手繪多邊形: 圖案 62" descr="d3">
                <a:extLst>
                  <a:ext uri="{FF2B5EF4-FFF2-40B4-BE49-F238E27FC236}">
                    <a16:creationId xmlns:a16="http://schemas.microsoft.com/office/drawing/2014/main" id="{F3B956BD-59D7-4AC5-B1C5-93E16C0E235E}"/>
                  </a:ext>
                </a:extLst>
              </p:cNvPr>
              <p:cNvSpPr/>
              <p:nvPr>
                <p:custDataLst>
                  <p:tags r:id="rId106"/>
                </p:custDataLst>
              </p:nvPr>
            </p:nvSpPr>
            <p:spPr>
              <a:xfrm>
                <a:off x="1877553" y="1403792"/>
                <a:ext cx="793074" cy="793075"/>
              </a:xfrm>
              <a:custGeom>
                <a:avLst/>
                <a:gdLst>
                  <a:gd name="connsiteX0" fmla="*/ 793074 w 793074"/>
                  <a:gd name="connsiteY0" fmla="*/ 290285 h 793075"/>
                  <a:gd name="connsiteX1" fmla="*/ 502789 w 793074"/>
                  <a:gd name="connsiteY1" fmla="*/ 793075 h 793075"/>
                  <a:gd name="connsiteX2" fmla="*/ 0 w 793074"/>
                  <a:gd name="connsiteY2" fmla="*/ 502789 h 793075"/>
                  <a:gd name="connsiteX3" fmla="*/ 290285 w 793074"/>
                  <a:gd name="connsiteY3" fmla="*/ 0 h 793075"/>
                  <a:gd name="connsiteX4" fmla="*/ 793074 w 793074"/>
                  <a:gd name="connsiteY4" fmla="*/ 290285 h 793075"/>
                  <a:gd name="connsiteX5" fmla="*/ 793074 w 793074"/>
                  <a:gd name="connsiteY5" fmla="*/ 290285 h 793075"/>
                  <a:gd name="connsiteX0" fmla="*/ 793074 w 793074"/>
                  <a:gd name="connsiteY0" fmla="*/ 290285 h 793075"/>
                  <a:gd name="connsiteX1" fmla="*/ 502789 w 793074"/>
                  <a:gd name="connsiteY1" fmla="*/ 793075 h 793075"/>
                  <a:gd name="connsiteX2" fmla="*/ 0 w 793074"/>
                  <a:gd name="connsiteY2" fmla="*/ 502789 h 793075"/>
                  <a:gd name="connsiteX3" fmla="*/ 290285 w 793074"/>
                  <a:gd name="connsiteY3" fmla="*/ 0 h 793075"/>
                  <a:gd name="connsiteX4" fmla="*/ 793074 w 793074"/>
                  <a:gd name="connsiteY4" fmla="*/ 290285 h 793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3074" h="793075">
                    <a:moveTo>
                      <a:pt x="793074" y="290285"/>
                    </a:moveTo>
                    <a:lnTo>
                      <a:pt x="502789" y="793075"/>
                    </a:lnTo>
                    <a:lnTo>
                      <a:pt x="0" y="502789"/>
                    </a:lnTo>
                    <a:lnTo>
                      <a:pt x="290285" y="0"/>
                    </a:lnTo>
                    <a:lnTo>
                      <a:pt x="793074" y="290285"/>
                    </a:lnTo>
                    <a:close/>
                  </a:path>
                </a:pathLst>
              </a:custGeom>
              <a:solidFill>
                <a:srgbClr val="EEEEEE">
                  <a:alpha val="10000"/>
                </a:srgb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6" name="手繪多邊形: 圖案 65" descr="r3">
                <a:extLst>
                  <a:ext uri="{FF2B5EF4-FFF2-40B4-BE49-F238E27FC236}">
                    <a16:creationId xmlns:a16="http://schemas.microsoft.com/office/drawing/2014/main" id="{DC6FC8FF-09C8-41EF-BD6F-23691578CDC9}"/>
                  </a:ext>
                </a:extLst>
              </p:cNvPr>
              <p:cNvSpPr/>
              <p:nvPr>
                <p:custDataLst>
                  <p:tags r:id="rId107"/>
                </p:custDataLst>
              </p:nvPr>
            </p:nvSpPr>
            <p:spPr>
              <a:xfrm>
                <a:off x="2022696" y="1548934"/>
                <a:ext cx="502788" cy="502789"/>
              </a:xfrm>
              <a:custGeom>
                <a:avLst/>
                <a:gdLst>
                  <a:gd name="connsiteX0" fmla="*/ 502788 w 502788"/>
                  <a:gd name="connsiteY0" fmla="*/ 396537 h 502789"/>
                  <a:gd name="connsiteX1" fmla="*/ 106252 w 502788"/>
                  <a:gd name="connsiteY1" fmla="*/ 502789 h 502789"/>
                  <a:gd name="connsiteX2" fmla="*/ 0 w 502788"/>
                  <a:gd name="connsiteY2" fmla="*/ 106252 h 502789"/>
                  <a:gd name="connsiteX3" fmla="*/ 396537 w 502788"/>
                  <a:gd name="connsiteY3" fmla="*/ 0 h 502789"/>
                  <a:gd name="connsiteX4" fmla="*/ 502788 w 502788"/>
                  <a:gd name="connsiteY4" fmla="*/ 396537 h 502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2788" h="502789">
                    <a:moveTo>
                      <a:pt x="502788" y="396537"/>
                    </a:moveTo>
                    <a:lnTo>
                      <a:pt x="106252" y="502789"/>
                    </a:lnTo>
                    <a:lnTo>
                      <a:pt x="0" y="106252"/>
                    </a:lnTo>
                    <a:lnTo>
                      <a:pt x="396537" y="0"/>
                    </a:lnTo>
                    <a:lnTo>
                      <a:pt x="502788" y="396537"/>
                    </a:lnTo>
                    <a:close/>
                  </a:path>
                </a:pathLst>
              </a:custGeom>
              <a:solidFill>
                <a:schemeClr val="tx1"/>
              </a:solidFill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54" name="群組 53" descr="g4">
              <a:extLst>
                <a:ext uri="{FF2B5EF4-FFF2-40B4-BE49-F238E27FC236}">
                  <a16:creationId xmlns:a16="http://schemas.microsoft.com/office/drawing/2014/main" id="{9D39A6BF-1CCD-42B8-BEFB-B71128A7C216}"/>
                </a:ext>
              </a:extLst>
            </p:cNvPr>
            <p:cNvGrpSpPr/>
            <p:nvPr/>
          </p:nvGrpSpPr>
          <p:grpSpPr>
            <a:xfrm>
              <a:off x="2380341" y="1694077"/>
              <a:ext cx="580571" cy="1005579"/>
              <a:chOff x="2380341" y="1694077"/>
              <a:chExt cx="580571" cy="1005579"/>
            </a:xfrm>
          </p:grpSpPr>
          <p:sp>
            <p:nvSpPr>
              <p:cNvPr id="60" name="手繪多邊形: 圖案 59" descr="d4">
                <a:extLst>
                  <a:ext uri="{FF2B5EF4-FFF2-40B4-BE49-F238E27FC236}">
                    <a16:creationId xmlns:a16="http://schemas.microsoft.com/office/drawing/2014/main" id="{CBECADF3-1C12-4913-881F-04C70EEFD8A8}"/>
                  </a:ext>
                </a:extLst>
              </p:cNvPr>
              <p:cNvSpPr/>
              <p:nvPr>
                <p:custDataLst>
                  <p:tags r:id="rId104"/>
                </p:custDataLst>
              </p:nvPr>
            </p:nvSpPr>
            <p:spPr>
              <a:xfrm>
                <a:off x="2380341" y="1694077"/>
                <a:ext cx="580571" cy="1005579"/>
              </a:xfrm>
              <a:custGeom>
                <a:avLst/>
                <a:gdLst>
                  <a:gd name="connsiteX0" fmla="*/ 290285 w 580571"/>
                  <a:gd name="connsiteY0" fmla="*/ 1005579 h 1005579"/>
                  <a:gd name="connsiteX1" fmla="*/ 0 w 580571"/>
                  <a:gd name="connsiteY1" fmla="*/ 502790 h 1005579"/>
                  <a:gd name="connsiteX2" fmla="*/ 290285 w 580571"/>
                  <a:gd name="connsiteY2" fmla="*/ 0 h 1005579"/>
                  <a:gd name="connsiteX3" fmla="*/ 580571 w 580571"/>
                  <a:gd name="connsiteY3" fmla="*/ 502790 h 1005579"/>
                  <a:gd name="connsiteX4" fmla="*/ 290285 w 580571"/>
                  <a:gd name="connsiteY4" fmla="*/ 1005579 h 1005579"/>
                  <a:gd name="connsiteX5" fmla="*/ 290285 w 580571"/>
                  <a:gd name="connsiteY5" fmla="*/ 1005579 h 1005579"/>
                  <a:gd name="connsiteX0" fmla="*/ 290285 w 580571"/>
                  <a:gd name="connsiteY0" fmla="*/ 1005579 h 1005579"/>
                  <a:gd name="connsiteX1" fmla="*/ 0 w 580571"/>
                  <a:gd name="connsiteY1" fmla="*/ 502790 h 1005579"/>
                  <a:gd name="connsiteX2" fmla="*/ 290285 w 580571"/>
                  <a:gd name="connsiteY2" fmla="*/ 0 h 1005579"/>
                  <a:gd name="connsiteX3" fmla="*/ 580571 w 580571"/>
                  <a:gd name="connsiteY3" fmla="*/ 502790 h 1005579"/>
                  <a:gd name="connsiteX4" fmla="*/ 290285 w 580571"/>
                  <a:gd name="connsiteY4" fmla="*/ 1005579 h 10055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80571" h="1005579">
                    <a:moveTo>
                      <a:pt x="290285" y="1005579"/>
                    </a:moveTo>
                    <a:lnTo>
                      <a:pt x="0" y="502790"/>
                    </a:lnTo>
                    <a:lnTo>
                      <a:pt x="290285" y="0"/>
                    </a:lnTo>
                    <a:lnTo>
                      <a:pt x="580571" y="502790"/>
                    </a:lnTo>
                    <a:lnTo>
                      <a:pt x="290285" y="1005579"/>
                    </a:lnTo>
                    <a:close/>
                  </a:path>
                </a:pathLst>
              </a:custGeom>
              <a:solidFill>
                <a:srgbClr val="EEEEEE">
                  <a:alpha val="10000"/>
                </a:srgb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1" name="手繪多邊形: 圖案 60" descr="r4">
                <a:extLst>
                  <a:ext uri="{FF2B5EF4-FFF2-40B4-BE49-F238E27FC236}">
                    <a16:creationId xmlns:a16="http://schemas.microsoft.com/office/drawing/2014/main" id="{8A941AF7-1551-440A-84B9-3482262B57BA}"/>
                  </a:ext>
                </a:extLst>
              </p:cNvPr>
              <p:cNvSpPr/>
              <p:nvPr>
                <p:custDataLst>
                  <p:tags r:id="rId105"/>
                </p:custDataLst>
              </p:nvPr>
            </p:nvSpPr>
            <p:spPr>
              <a:xfrm>
                <a:off x="2525483" y="1945472"/>
                <a:ext cx="290286" cy="502790"/>
              </a:xfrm>
              <a:custGeom>
                <a:avLst/>
                <a:gdLst>
                  <a:gd name="connsiteX0" fmla="*/ 0 w 290286"/>
                  <a:gd name="connsiteY0" fmla="*/ 502790 h 502790"/>
                  <a:gd name="connsiteX1" fmla="*/ 0 w 290286"/>
                  <a:gd name="connsiteY1" fmla="*/ 0 h 502790"/>
                  <a:gd name="connsiteX2" fmla="*/ 290286 w 290286"/>
                  <a:gd name="connsiteY2" fmla="*/ 0 h 502790"/>
                  <a:gd name="connsiteX3" fmla="*/ 290286 w 290286"/>
                  <a:gd name="connsiteY3" fmla="*/ 502790 h 502790"/>
                  <a:gd name="connsiteX4" fmla="*/ 0 w 290286"/>
                  <a:gd name="connsiteY4" fmla="*/ 502790 h 502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0286" h="502790">
                    <a:moveTo>
                      <a:pt x="0" y="502790"/>
                    </a:moveTo>
                    <a:lnTo>
                      <a:pt x="0" y="0"/>
                    </a:lnTo>
                    <a:lnTo>
                      <a:pt x="290286" y="0"/>
                    </a:lnTo>
                    <a:lnTo>
                      <a:pt x="290286" y="502790"/>
                    </a:lnTo>
                    <a:lnTo>
                      <a:pt x="0" y="502790"/>
                    </a:lnTo>
                    <a:close/>
                  </a:path>
                </a:pathLst>
              </a:custGeom>
              <a:solidFill>
                <a:schemeClr val="tx1"/>
              </a:solidFill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55" name="群組 54" descr="g5">
              <a:extLst>
                <a:ext uri="{FF2B5EF4-FFF2-40B4-BE49-F238E27FC236}">
                  <a16:creationId xmlns:a16="http://schemas.microsoft.com/office/drawing/2014/main" id="{FA2B99FA-C70F-4DDA-AB90-0CD6A17114B1}"/>
                </a:ext>
              </a:extLst>
            </p:cNvPr>
            <p:cNvGrpSpPr/>
            <p:nvPr/>
          </p:nvGrpSpPr>
          <p:grpSpPr>
            <a:xfrm>
              <a:off x="2380340" y="2196867"/>
              <a:ext cx="290286" cy="1083361"/>
              <a:chOff x="2380340" y="2196867"/>
              <a:chExt cx="290286" cy="1083361"/>
            </a:xfrm>
          </p:grpSpPr>
          <p:sp>
            <p:nvSpPr>
              <p:cNvPr id="56" name="手繪多邊形: 圖案 55" descr="d5">
                <a:extLst>
                  <a:ext uri="{FF2B5EF4-FFF2-40B4-BE49-F238E27FC236}">
                    <a16:creationId xmlns:a16="http://schemas.microsoft.com/office/drawing/2014/main" id="{B9D4932E-7D2B-45D1-B4F0-FE7199FB7D96}"/>
                  </a:ext>
                </a:extLst>
              </p:cNvPr>
              <p:cNvSpPr/>
              <p:nvPr>
                <p:custDataLst>
                  <p:tags r:id="rId102"/>
                </p:custDataLst>
              </p:nvPr>
            </p:nvSpPr>
            <p:spPr>
              <a:xfrm>
                <a:off x="2380341" y="2196867"/>
                <a:ext cx="290285" cy="1083361"/>
              </a:xfrm>
              <a:custGeom>
                <a:avLst/>
                <a:gdLst>
                  <a:gd name="connsiteX0" fmla="*/ 290285 w 290285"/>
                  <a:gd name="connsiteY0" fmla="*/ 502789 h 1083361"/>
                  <a:gd name="connsiteX1" fmla="*/ 290285 w 290285"/>
                  <a:gd name="connsiteY1" fmla="*/ 1083361 h 1083361"/>
                  <a:gd name="connsiteX2" fmla="*/ 0 w 290285"/>
                  <a:gd name="connsiteY2" fmla="*/ 580571 h 1083361"/>
                  <a:gd name="connsiteX3" fmla="*/ 0 w 290285"/>
                  <a:gd name="connsiteY3" fmla="*/ 0 h 1083361"/>
                  <a:gd name="connsiteX4" fmla="*/ 290285 w 290285"/>
                  <a:gd name="connsiteY4" fmla="*/ 502789 h 1083361"/>
                  <a:gd name="connsiteX5" fmla="*/ 290285 w 290285"/>
                  <a:gd name="connsiteY5" fmla="*/ 502789 h 1083361"/>
                  <a:gd name="connsiteX0" fmla="*/ 290285 w 290285"/>
                  <a:gd name="connsiteY0" fmla="*/ 502789 h 1083361"/>
                  <a:gd name="connsiteX1" fmla="*/ 290285 w 290285"/>
                  <a:gd name="connsiteY1" fmla="*/ 1083361 h 1083361"/>
                  <a:gd name="connsiteX2" fmla="*/ 0 w 290285"/>
                  <a:gd name="connsiteY2" fmla="*/ 580571 h 1083361"/>
                  <a:gd name="connsiteX3" fmla="*/ 0 w 290285"/>
                  <a:gd name="connsiteY3" fmla="*/ 0 h 1083361"/>
                  <a:gd name="connsiteX4" fmla="*/ 290285 w 290285"/>
                  <a:gd name="connsiteY4" fmla="*/ 502789 h 1083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0285" h="1083361">
                    <a:moveTo>
                      <a:pt x="290285" y="502789"/>
                    </a:moveTo>
                    <a:lnTo>
                      <a:pt x="290285" y="1083361"/>
                    </a:lnTo>
                    <a:lnTo>
                      <a:pt x="0" y="580571"/>
                    </a:lnTo>
                    <a:lnTo>
                      <a:pt x="0" y="0"/>
                    </a:lnTo>
                    <a:lnTo>
                      <a:pt x="290285" y="502789"/>
                    </a:lnTo>
                    <a:close/>
                  </a:path>
                </a:pathLst>
              </a:custGeom>
              <a:solidFill>
                <a:srgbClr val="EEEEEE">
                  <a:alpha val="10000"/>
                </a:srgb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8" name="手繪多邊形: 圖案 57" descr="r5">
                <a:extLst>
                  <a:ext uri="{FF2B5EF4-FFF2-40B4-BE49-F238E27FC236}">
                    <a16:creationId xmlns:a16="http://schemas.microsoft.com/office/drawing/2014/main" id="{52B31A6E-1B05-465A-9CDE-DFA7DD8AD03D}"/>
                  </a:ext>
                </a:extLst>
              </p:cNvPr>
              <p:cNvSpPr/>
              <p:nvPr>
                <p:custDataLst>
                  <p:tags r:id="rId103"/>
                </p:custDataLst>
              </p:nvPr>
            </p:nvSpPr>
            <p:spPr>
              <a:xfrm>
                <a:off x="2380340" y="2448261"/>
                <a:ext cx="290285" cy="580571"/>
              </a:xfrm>
              <a:custGeom>
                <a:avLst/>
                <a:gdLst>
                  <a:gd name="connsiteX0" fmla="*/ 290285 w 290285"/>
                  <a:gd name="connsiteY0" fmla="*/ 541680 h 580571"/>
                  <a:gd name="connsiteX1" fmla="*/ 145142 w 290285"/>
                  <a:gd name="connsiteY1" fmla="*/ 580571 h 580571"/>
                  <a:gd name="connsiteX2" fmla="*/ 0 w 290285"/>
                  <a:gd name="connsiteY2" fmla="*/ 38890 h 580571"/>
                  <a:gd name="connsiteX3" fmla="*/ 145142 w 290285"/>
                  <a:gd name="connsiteY3" fmla="*/ 0 h 580571"/>
                  <a:gd name="connsiteX4" fmla="*/ 290285 w 290285"/>
                  <a:gd name="connsiteY4" fmla="*/ 541680 h 5805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0285" h="580571">
                    <a:moveTo>
                      <a:pt x="290285" y="541680"/>
                    </a:moveTo>
                    <a:lnTo>
                      <a:pt x="145142" y="580571"/>
                    </a:lnTo>
                    <a:lnTo>
                      <a:pt x="0" y="38890"/>
                    </a:lnTo>
                    <a:lnTo>
                      <a:pt x="145142" y="0"/>
                    </a:lnTo>
                    <a:lnTo>
                      <a:pt x="290285" y="541680"/>
                    </a:lnTo>
                    <a:close/>
                  </a:path>
                </a:pathLst>
              </a:custGeom>
              <a:solidFill>
                <a:schemeClr val="tx1"/>
              </a:solidFill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</p:grpSp>
      <p:grpSp>
        <p:nvGrpSpPr>
          <p:cNvPr id="73" name="群組 72">
            <a:extLst>
              <a:ext uri="{FF2B5EF4-FFF2-40B4-BE49-F238E27FC236}">
                <a16:creationId xmlns:a16="http://schemas.microsoft.com/office/drawing/2014/main" id="{D9288358-C8B8-459B-BCFC-ADEB09D2C797}"/>
              </a:ext>
            </a:extLst>
          </p:cNvPr>
          <p:cNvGrpSpPr/>
          <p:nvPr/>
        </p:nvGrpSpPr>
        <p:grpSpPr>
          <a:xfrm rot="1800001">
            <a:off x="2167837" y="1113505"/>
            <a:ext cx="1586151" cy="2166723"/>
            <a:chOff x="1587265" y="1113505"/>
            <a:chExt cx="1586151" cy="2166723"/>
          </a:xfrm>
        </p:grpSpPr>
        <p:grpSp>
          <p:nvGrpSpPr>
            <p:cNvPr id="74" name="群組 73" descr="g1">
              <a:extLst>
                <a:ext uri="{FF2B5EF4-FFF2-40B4-BE49-F238E27FC236}">
                  <a16:creationId xmlns:a16="http://schemas.microsoft.com/office/drawing/2014/main" id="{E006635B-C338-42F8-870E-CE0DB876B2B9}"/>
                </a:ext>
              </a:extLst>
            </p:cNvPr>
            <p:cNvGrpSpPr/>
            <p:nvPr>
              <p:custDataLst>
                <p:tags r:id="rId90"/>
              </p:custDataLst>
            </p:nvPr>
          </p:nvGrpSpPr>
          <p:grpSpPr>
            <a:xfrm>
              <a:off x="1587265" y="1113505"/>
              <a:ext cx="1083361" cy="290287"/>
              <a:chOff x="1587265" y="1113505"/>
              <a:chExt cx="1083361" cy="290287"/>
            </a:xfrm>
          </p:grpSpPr>
          <p:sp>
            <p:nvSpPr>
              <p:cNvPr id="88" name="手繪多邊形: 圖案 87" descr="d1">
                <a:extLst>
                  <a:ext uri="{FF2B5EF4-FFF2-40B4-BE49-F238E27FC236}">
                    <a16:creationId xmlns:a16="http://schemas.microsoft.com/office/drawing/2014/main" id="{648AA8EF-7C77-4230-8E8D-78418E021F28}"/>
                  </a:ext>
                </a:extLst>
              </p:cNvPr>
              <p:cNvSpPr/>
              <p:nvPr>
                <p:custDataLst>
                  <p:tags r:id="rId99"/>
                </p:custDataLst>
              </p:nvPr>
            </p:nvSpPr>
            <p:spPr>
              <a:xfrm>
                <a:off x="1587265" y="1113505"/>
                <a:ext cx="1083361" cy="290287"/>
              </a:xfrm>
              <a:custGeom>
                <a:avLst/>
                <a:gdLst>
                  <a:gd name="connsiteX0" fmla="*/ 1083361 w 1083361"/>
                  <a:gd name="connsiteY0" fmla="*/ 1 h 290287"/>
                  <a:gd name="connsiteX1" fmla="*/ 580572 w 1083361"/>
                  <a:gd name="connsiteY1" fmla="*/ 290287 h 290287"/>
                  <a:gd name="connsiteX2" fmla="*/ 0 w 1083361"/>
                  <a:gd name="connsiteY2" fmla="*/ 290286 h 290287"/>
                  <a:gd name="connsiteX3" fmla="*/ 502789 w 1083361"/>
                  <a:gd name="connsiteY3" fmla="*/ 0 h 290287"/>
                  <a:gd name="connsiteX4" fmla="*/ 1083361 w 1083361"/>
                  <a:gd name="connsiteY4" fmla="*/ 1 h 290287"/>
                  <a:gd name="connsiteX5" fmla="*/ 1083361 w 1083361"/>
                  <a:gd name="connsiteY5" fmla="*/ 1 h 290287"/>
                  <a:gd name="connsiteX0" fmla="*/ 1083361 w 1083361"/>
                  <a:gd name="connsiteY0" fmla="*/ 1 h 290287"/>
                  <a:gd name="connsiteX1" fmla="*/ 580572 w 1083361"/>
                  <a:gd name="connsiteY1" fmla="*/ 290287 h 290287"/>
                  <a:gd name="connsiteX2" fmla="*/ 0 w 1083361"/>
                  <a:gd name="connsiteY2" fmla="*/ 290286 h 290287"/>
                  <a:gd name="connsiteX3" fmla="*/ 502789 w 1083361"/>
                  <a:gd name="connsiteY3" fmla="*/ 0 h 290287"/>
                  <a:gd name="connsiteX4" fmla="*/ 1083361 w 1083361"/>
                  <a:gd name="connsiteY4" fmla="*/ 1 h 290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83361" h="290287">
                    <a:moveTo>
                      <a:pt x="1083361" y="1"/>
                    </a:moveTo>
                    <a:lnTo>
                      <a:pt x="580572" y="290287"/>
                    </a:lnTo>
                    <a:lnTo>
                      <a:pt x="0" y="290286"/>
                    </a:lnTo>
                    <a:lnTo>
                      <a:pt x="502789" y="0"/>
                    </a:lnTo>
                    <a:lnTo>
                      <a:pt x="1083361" y="1"/>
                    </a:lnTo>
                    <a:close/>
                  </a:path>
                </a:pathLst>
              </a:custGeom>
              <a:solidFill>
                <a:srgbClr val="EEEEEE">
                  <a:alpha val="10000"/>
                </a:srgb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9" name="手繪多邊形: 圖案 88" descr="r1">
                <a:extLst>
                  <a:ext uri="{FF2B5EF4-FFF2-40B4-BE49-F238E27FC236}">
                    <a16:creationId xmlns:a16="http://schemas.microsoft.com/office/drawing/2014/main" id="{308F176D-ABD0-480E-A50D-93A8A7BF61B0}"/>
                  </a:ext>
                </a:extLst>
              </p:cNvPr>
              <p:cNvSpPr/>
              <p:nvPr>
                <p:custDataLst>
                  <p:tags r:id="rId100"/>
                </p:custDataLst>
              </p:nvPr>
            </p:nvSpPr>
            <p:spPr>
              <a:xfrm>
                <a:off x="1838658" y="1113505"/>
                <a:ext cx="580573" cy="290286"/>
              </a:xfrm>
              <a:custGeom>
                <a:avLst/>
                <a:gdLst>
                  <a:gd name="connsiteX0" fmla="*/ 580573 w 580573"/>
                  <a:gd name="connsiteY0" fmla="*/ 145144 h 290286"/>
                  <a:gd name="connsiteX1" fmla="*/ 38892 w 580573"/>
                  <a:gd name="connsiteY1" fmla="*/ 290286 h 290286"/>
                  <a:gd name="connsiteX2" fmla="*/ 0 w 580573"/>
                  <a:gd name="connsiteY2" fmla="*/ 145143 h 290286"/>
                  <a:gd name="connsiteX3" fmla="*/ 541681 w 580573"/>
                  <a:gd name="connsiteY3" fmla="*/ 0 h 290286"/>
                  <a:gd name="connsiteX4" fmla="*/ 580573 w 580573"/>
                  <a:gd name="connsiteY4" fmla="*/ 145144 h 2902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80573" h="290286">
                    <a:moveTo>
                      <a:pt x="580573" y="145144"/>
                    </a:moveTo>
                    <a:lnTo>
                      <a:pt x="38892" y="290286"/>
                    </a:lnTo>
                    <a:lnTo>
                      <a:pt x="0" y="145143"/>
                    </a:lnTo>
                    <a:lnTo>
                      <a:pt x="541681" y="0"/>
                    </a:lnTo>
                    <a:lnTo>
                      <a:pt x="580573" y="145144"/>
                    </a:lnTo>
                    <a:close/>
                  </a:path>
                </a:pathLst>
              </a:custGeom>
              <a:solidFill>
                <a:schemeClr val="tx1"/>
              </a:solidFill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75" name="群組 74" descr="g2">
              <a:extLst>
                <a:ext uri="{FF2B5EF4-FFF2-40B4-BE49-F238E27FC236}">
                  <a16:creationId xmlns:a16="http://schemas.microsoft.com/office/drawing/2014/main" id="{D01C40D7-492B-44A1-B243-115452FC495A}"/>
                </a:ext>
              </a:extLst>
            </p:cNvPr>
            <p:cNvGrpSpPr/>
            <p:nvPr/>
          </p:nvGrpSpPr>
          <p:grpSpPr>
            <a:xfrm>
              <a:off x="2167837" y="1113506"/>
              <a:ext cx="1005579" cy="580571"/>
              <a:chOff x="2167837" y="1113506"/>
              <a:chExt cx="1005579" cy="580571"/>
            </a:xfrm>
          </p:grpSpPr>
          <p:sp>
            <p:nvSpPr>
              <p:cNvPr id="86" name="手繪多邊形: 圖案 85" descr="d2">
                <a:extLst>
                  <a:ext uri="{FF2B5EF4-FFF2-40B4-BE49-F238E27FC236}">
                    <a16:creationId xmlns:a16="http://schemas.microsoft.com/office/drawing/2014/main" id="{85AA29C3-6060-43E1-83D4-03DCF40EB9DD}"/>
                  </a:ext>
                </a:extLst>
              </p:cNvPr>
              <p:cNvSpPr/>
              <p:nvPr>
                <p:custDataLst>
                  <p:tags r:id="rId97"/>
                </p:custDataLst>
              </p:nvPr>
            </p:nvSpPr>
            <p:spPr>
              <a:xfrm>
                <a:off x="2167837" y="1113506"/>
                <a:ext cx="1005579" cy="580571"/>
              </a:xfrm>
              <a:custGeom>
                <a:avLst/>
                <a:gdLst>
                  <a:gd name="connsiteX0" fmla="*/ 502789 w 1005579"/>
                  <a:gd name="connsiteY0" fmla="*/ 580571 h 580571"/>
                  <a:gd name="connsiteX1" fmla="*/ 0 w 1005579"/>
                  <a:gd name="connsiteY1" fmla="*/ 290286 h 580571"/>
                  <a:gd name="connsiteX2" fmla="*/ 502789 w 1005579"/>
                  <a:gd name="connsiteY2" fmla="*/ 0 h 580571"/>
                  <a:gd name="connsiteX3" fmla="*/ 1005579 w 1005579"/>
                  <a:gd name="connsiteY3" fmla="*/ 290286 h 580571"/>
                  <a:gd name="connsiteX4" fmla="*/ 502789 w 1005579"/>
                  <a:gd name="connsiteY4" fmla="*/ 580571 h 580571"/>
                  <a:gd name="connsiteX5" fmla="*/ 502789 w 1005579"/>
                  <a:gd name="connsiteY5" fmla="*/ 580571 h 580571"/>
                  <a:gd name="connsiteX0" fmla="*/ 502789 w 1005579"/>
                  <a:gd name="connsiteY0" fmla="*/ 580571 h 580571"/>
                  <a:gd name="connsiteX1" fmla="*/ 0 w 1005579"/>
                  <a:gd name="connsiteY1" fmla="*/ 290286 h 580571"/>
                  <a:gd name="connsiteX2" fmla="*/ 502789 w 1005579"/>
                  <a:gd name="connsiteY2" fmla="*/ 0 h 580571"/>
                  <a:gd name="connsiteX3" fmla="*/ 1005579 w 1005579"/>
                  <a:gd name="connsiteY3" fmla="*/ 290286 h 580571"/>
                  <a:gd name="connsiteX4" fmla="*/ 502789 w 1005579"/>
                  <a:gd name="connsiteY4" fmla="*/ 580571 h 5805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5579" h="580571">
                    <a:moveTo>
                      <a:pt x="502789" y="580571"/>
                    </a:moveTo>
                    <a:lnTo>
                      <a:pt x="0" y="290286"/>
                    </a:lnTo>
                    <a:lnTo>
                      <a:pt x="502789" y="0"/>
                    </a:lnTo>
                    <a:lnTo>
                      <a:pt x="1005579" y="290286"/>
                    </a:lnTo>
                    <a:lnTo>
                      <a:pt x="502789" y="580571"/>
                    </a:lnTo>
                    <a:close/>
                  </a:path>
                </a:pathLst>
              </a:custGeom>
              <a:solidFill>
                <a:srgbClr val="EEEEEE">
                  <a:alpha val="10000"/>
                </a:srgb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7" name="手繪多邊形: 圖案 86" descr="r2">
                <a:extLst>
                  <a:ext uri="{FF2B5EF4-FFF2-40B4-BE49-F238E27FC236}">
                    <a16:creationId xmlns:a16="http://schemas.microsoft.com/office/drawing/2014/main" id="{763FB181-BB5F-464D-A40B-1D1F6DDF8348}"/>
                  </a:ext>
                </a:extLst>
              </p:cNvPr>
              <p:cNvSpPr/>
              <p:nvPr>
                <p:custDataLst>
                  <p:tags r:id="rId98"/>
                </p:custDataLst>
              </p:nvPr>
            </p:nvSpPr>
            <p:spPr>
              <a:xfrm>
                <a:off x="2419231" y="1258649"/>
                <a:ext cx="502789" cy="290286"/>
              </a:xfrm>
              <a:custGeom>
                <a:avLst/>
                <a:gdLst>
                  <a:gd name="connsiteX0" fmla="*/ 0 w 502789"/>
                  <a:gd name="connsiteY0" fmla="*/ 290286 h 290286"/>
                  <a:gd name="connsiteX1" fmla="*/ 0 w 502789"/>
                  <a:gd name="connsiteY1" fmla="*/ 0 h 290286"/>
                  <a:gd name="connsiteX2" fmla="*/ 502789 w 502789"/>
                  <a:gd name="connsiteY2" fmla="*/ 0 h 290286"/>
                  <a:gd name="connsiteX3" fmla="*/ 502789 w 502789"/>
                  <a:gd name="connsiteY3" fmla="*/ 290286 h 290286"/>
                  <a:gd name="connsiteX4" fmla="*/ 0 w 502789"/>
                  <a:gd name="connsiteY4" fmla="*/ 290286 h 2902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2789" h="290286">
                    <a:moveTo>
                      <a:pt x="0" y="290286"/>
                    </a:moveTo>
                    <a:lnTo>
                      <a:pt x="0" y="0"/>
                    </a:lnTo>
                    <a:lnTo>
                      <a:pt x="502789" y="0"/>
                    </a:lnTo>
                    <a:lnTo>
                      <a:pt x="502789" y="290286"/>
                    </a:lnTo>
                    <a:lnTo>
                      <a:pt x="0" y="290286"/>
                    </a:lnTo>
                    <a:close/>
                  </a:path>
                </a:pathLst>
              </a:custGeom>
              <a:solidFill>
                <a:schemeClr val="tx1"/>
              </a:solidFill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76" name="群組 75" descr="g3">
              <a:extLst>
                <a:ext uri="{FF2B5EF4-FFF2-40B4-BE49-F238E27FC236}">
                  <a16:creationId xmlns:a16="http://schemas.microsoft.com/office/drawing/2014/main" id="{2F96E8EE-999E-42B4-AB60-D5B5A5A16C2A}"/>
                </a:ext>
              </a:extLst>
            </p:cNvPr>
            <p:cNvGrpSpPr/>
            <p:nvPr/>
          </p:nvGrpSpPr>
          <p:grpSpPr>
            <a:xfrm>
              <a:off x="1877553" y="1403792"/>
              <a:ext cx="793074" cy="793075"/>
              <a:chOff x="1877553" y="1403792"/>
              <a:chExt cx="793074" cy="793075"/>
            </a:xfrm>
          </p:grpSpPr>
          <p:sp>
            <p:nvSpPr>
              <p:cNvPr id="84" name="手繪多邊形: 圖案 83" descr="d3">
                <a:extLst>
                  <a:ext uri="{FF2B5EF4-FFF2-40B4-BE49-F238E27FC236}">
                    <a16:creationId xmlns:a16="http://schemas.microsoft.com/office/drawing/2014/main" id="{D3128A63-18B6-4E18-8306-FA6F17FA6440}"/>
                  </a:ext>
                </a:extLst>
              </p:cNvPr>
              <p:cNvSpPr/>
              <p:nvPr>
                <p:custDataLst>
                  <p:tags r:id="rId95"/>
                </p:custDataLst>
              </p:nvPr>
            </p:nvSpPr>
            <p:spPr>
              <a:xfrm>
                <a:off x="1877553" y="1403792"/>
                <a:ext cx="793074" cy="793075"/>
              </a:xfrm>
              <a:custGeom>
                <a:avLst/>
                <a:gdLst>
                  <a:gd name="connsiteX0" fmla="*/ 793074 w 793074"/>
                  <a:gd name="connsiteY0" fmla="*/ 290285 h 793075"/>
                  <a:gd name="connsiteX1" fmla="*/ 502789 w 793074"/>
                  <a:gd name="connsiteY1" fmla="*/ 793075 h 793075"/>
                  <a:gd name="connsiteX2" fmla="*/ 0 w 793074"/>
                  <a:gd name="connsiteY2" fmla="*/ 502789 h 793075"/>
                  <a:gd name="connsiteX3" fmla="*/ 290285 w 793074"/>
                  <a:gd name="connsiteY3" fmla="*/ 0 h 793075"/>
                  <a:gd name="connsiteX4" fmla="*/ 793074 w 793074"/>
                  <a:gd name="connsiteY4" fmla="*/ 290285 h 793075"/>
                  <a:gd name="connsiteX5" fmla="*/ 793074 w 793074"/>
                  <a:gd name="connsiteY5" fmla="*/ 290285 h 793075"/>
                  <a:gd name="connsiteX0" fmla="*/ 793074 w 793074"/>
                  <a:gd name="connsiteY0" fmla="*/ 290285 h 793075"/>
                  <a:gd name="connsiteX1" fmla="*/ 502789 w 793074"/>
                  <a:gd name="connsiteY1" fmla="*/ 793075 h 793075"/>
                  <a:gd name="connsiteX2" fmla="*/ 0 w 793074"/>
                  <a:gd name="connsiteY2" fmla="*/ 502789 h 793075"/>
                  <a:gd name="connsiteX3" fmla="*/ 290285 w 793074"/>
                  <a:gd name="connsiteY3" fmla="*/ 0 h 793075"/>
                  <a:gd name="connsiteX4" fmla="*/ 793074 w 793074"/>
                  <a:gd name="connsiteY4" fmla="*/ 290285 h 793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3074" h="793075">
                    <a:moveTo>
                      <a:pt x="793074" y="290285"/>
                    </a:moveTo>
                    <a:lnTo>
                      <a:pt x="502789" y="793075"/>
                    </a:lnTo>
                    <a:lnTo>
                      <a:pt x="0" y="502789"/>
                    </a:lnTo>
                    <a:lnTo>
                      <a:pt x="290285" y="0"/>
                    </a:lnTo>
                    <a:lnTo>
                      <a:pt x="793074" y="290285"/>
                    </a:lnTo>
                    <a:close/>
                  </a:path>
                </a:pathLst>
              </a:custGeom>
              <a:solidFill>
                <a:srgbClr val="EEEEEE">
                  <a:alpha val="10000"/>
                </a:srgb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5" name="手繪多邊形: 圖案 84" descr="r3">
                <a:extLst>
                  <a:ext uri="{FF2B5EF4-FFF2-40B4-BE49-F238E27FC236}">
                    <a16:creationId xmlns:a16="http://schemas.microsoft.com/office/drawing/2014/main" id="{36824C5B-9B2F-4E9D-8F2B-14778B05DF77}"/>
                  </a:ext>
                </a:extLst>
              </p:cNvPr>
              <p:cNvSpPr/>
              <p:nvPr>
                <p:custDataLst>
                  <p:tags r:id="rId96"/>
                </p:custDataLst>
              </p:nvPr>
            </p:nvSpPr>
            <p:spPr>
              <a:xfrm>
                <a:off x="2022696" y="1548934"/>
                <a:ext cx="502788" cy="502789"/>
              </a:xfrm>
              <a:custGeom>
                <a:avLst/>
                <a:gdLst>
                  <a:gd name="connsiteX0" fmla="*/ 502788 w 502788"/>
                  <a:gd name="connsiteY0" fmla="*/ 396537 h 502789"/>
                  <a:gd name="connsiteX1" fmla="*/ 106252 w 502788"/>
                  <a:gd name="connsiteY1" fmla="*/ 502789 h 502789"/>
                  <a:gd name="connsiteX2" fmla="*/ 0 w 502788"/>
                  <a:gd name="connsiteY2" fmla="*/ 106252 h 502789"/>
                  <a:gd name="connsiteX3" fmla="*/ 396537 w 502788"/>
                  <a:gd name="connsiteY3" fmla="*/ 0 h 502789"/>
                  <a:gd name="connsiteX4" fmla="*/ 502788 w 502788"/>
                  <a:gd name="connsiteY4" fmla="*/ 396537 h 502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2788" h="502789">
                    <a:moveTo>
                      <a:pt x="502788" y="396537"/>
                    </a:moveTo>
                    <a:lnTo>
                      <a:pt x="106252" y="502789"/>
                    </a:lnTo>
                    <a:lnTo>
                      <a:pt x="0" y="106252"/>
                    </a:lnTo>
                    <a:lnTo>
                      <a:pt x="396537" y="0"/>
                    </a:lnTo>
                    <a:lnTo>
                      <a:pt x="502788" y="396537"/>
                    </a:lnTo>
                    <a:close/>
                  </a:path>
                </a:pathLst>
              </a:custGeom>
              <a:solidFill>
                <a:schemeClr val="tx1"/>
              </a:solidFill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77" name="群組 76" descr="g4">
              <a:extLst>
                <a:ext uri="{FF2B5EF4-FFF2-40B4-BE49-F238E27FC236}">
                  <a16:creationId xmlns:a16="http://schemas.microsoft.com/office/drawing/2014/main" id="{3A220D99-25E4-4FCA-9D16-17A267341B4B}"/>
                </a:ext>
              </a:extLst>
            </p:cNvPr>
            <p:cNvGrpSpPr/>
            <p:nvPr/>
          </p:nvGrpSpPr>
          <p:grpSpPr>
            <a:xfrm>
              <a:off x="2380341" y="1694077"/>
              <a:ext cx="580571" cy="1005579"/>
              <a:chOff x="2380341" y="1694077"/>
              <a:chExt cx="580571" cy="1005579"/>
            </a:xfrm>
          </p:grpSpPr>
          <p:sp>
            <p:nvSpPr>
              <p:cNvPr id="82" name="手繪多邊形: 圖案 81" descr="d4">
                <a:extLst>
                  <a:ext uri="{FF2B5EF4-FFF2-40B4-BE49-F238E27FC236}">
                    <a16:creationId xmlns:a16="http://schemas.microsoft.com/office/drawing/2014/main" id="{0E57C1D9-A0D0-4D3B-99BB-835661C28428}"/>
                  </a:ext>
                </a:extLst>
              </p:cNvPr>
              <p:cNvSpPr/>
              <p:nvPr>
                <p:custDataLst>
                  <p:tags r:id="rId93"/>
                </p:custDataLst>
              </p:nvPr>
            </p:nvSpPr>
            <p:spPr>
              <a:xfrm>
                <a:off x="2380341" y="1694077"/>
                <a:ext cx="580571" cy="1005579"/>
              </a:xfrm>
              <a:custGeom>
                <a:avLst/>
                <a:gdLst>
                  <a:gd name="connsiteX0" fmla="*/ 290285 w 580571"/>
                  <a:gd name="connsiteY0" fmla="*/ 1005579 h 1005579"/>
                  <a:gd name="connsiteX1" fmla="*/ 0 w 580571"/>
                  <a:gd name="connsiteY1" fmla="*/ 502790 h 1005579"/>
                  <a:gd name="connsiteX2" fmla="*/ 290285 w 580571"/>
                  <a:gd name="connsiteY2" fmla="*/ 0 h 1005579"/>
                  <a:gd name="connsiteX3" fmla="*/ 580571 w 580571"/>
                  <a:gd name="connsiteY3" fmla="*/ 502790 h 1005579"/>
                  <a:gd name="connsiteX4" fmla="*/ 290285 w 580571"/>
                  <a:gd name="connsiteY4" fmla="*/ 1005579 h 1005579"/>
                  <a:gd name="connsiteX5" fmla="*/ 290285 w 580571"/>
                  <a:gd name="connsiteY5" fmla="*/ 1005579 h 1005579"/>
                  <a:gd name="connsiteX0" fmla="*/ 290285 w 580571"/>
                  <a:gd name="connsiteY0" fmla="*/ 1005579 h 1005579"/>
                  <a:gd name="connsiteX1" fmla="*/ 0 w 580571"/>
                  <a:gd name="connsiteY1" fmla="*/ 502790 h 1005579"/>
                  <a:gd name="connsiteX2" fmla="*/ 290285 w 580571"/>
                  <a:gd name="connsiteY2" fmla="*/ 0 h 1005579"/>
                  <a:gd name="connsiteX3" fmla="*/ 580571 w 580571"/>
                  <a:gd name="connsiteY3" fmla="*/ 502790 h 1005579"/>
                  <a:gd name="connsiteX4" fmla="*/ 290285 w 580571"/>
                  <a:gd name="connsiteY4" fmla="*/ 1005579 h 10055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80571" h="1005579">
                    <a:moveTo>
                      <a:pt x="290285" y="1005579"/>
                    </a:moveTo>
                    <a:lnTo>
                      <a:pt x="0" y="502790"/>
                    </a:lnTo>
                    <a:lnTo>
                      <a:pt x="290285" y="0"/>
                    </a:lnTo>
                    <a:lnTo>
                      <a:pt x="580571" y="502790"/>
                    </a:lnTo>
                    <a:lnTo>
                      <a:pt x="290285" y="1005579"/>
                    </a:lnTo>
                    <a:close/>
                  </a:path>
                </a:pathLst>
              </a:custGeom>
              <a:solidFill>
                <a:srgbClr val="EEEEEE">
                  <a:alpha val="10000"/>
                </a:srgb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3" name="手繪多邊形: 圖案 82" descr="r4">
                <a:extLst>
                  <a:ext uri="{FF2B5EF4-FFF2-40B4-BE49-F238E27FC236}">
                    <a16:creationId xmlns:a16="http://schemas.microsoft.com/office/drawing/2014/main" id="{C7D568A9-510E-4C57-84C3-0509F9AD0AF4}"/>
                  </a:ext>
                </a:extLst>
              </p:cNvPr>
              <p:cNvSpPr/>
              <p:nvPr>
                <p:custDataLst>
                  <p:tags r:id="rId94"/>
                </p:custDataLst>
              </p:nvPr>
            </p:nvSpPr>
            <p:spPr>
              <a:xfrm>
                <a:off x="2525483" y="1945472"/>
                <a:ext cx="290286" cy="502790"/>
              </a:xfrm>
              <a:custGeom>
                <a:avLst/>
                <a:gdLst>
                  <a:gd name="connsiteX0" fmla="*/ 0 w 290286"/>
                  <a:gd name="connsiteY0" fmla="*/ 502790 h 502790"/>
                  <a:gd name="connsiteX1" fmla="*/ 0 w 290286"/>
                  <a:gd name="connsiteY1" fmla="*/ 0 h 502790"/>
                  <a:gd name="connsiteX2" fmla="*/ 290286 w 290286"/>
                  <a:gd name="connsiteY2" fmla="*/ 0 h 502790"/>
                  <a:gd name="connsiteX3" fmla="*/ 290286 w 290286"/>
                  <a:gd name="connsiteY3" fmla="*/ 502790 h 502790"/>
                  <a:gd name="connsiteX4" fmla="*/ 0 w 290286"/>
                  <a:gd name="connsiteY4" fmla="*/ 502790 h 502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0286" h="502790">
                    <a:moveTo>
                      <a:pt x="0" y="502790"/>
                    </a:moveTo>
                    <a:lnTo>
                      <a:pt x="0" y="0"/>
                    </a:lnTo>
                    <a:lnTo>
                      <a:pt x="290286" y="0"/>
                    </a:lnTo>
                    <a:lnTo>
                      <a:pt x="290286" y="502790"/>
                    </a:lnTo>
                    <a:lnTo>
                      <a:pt x="0" y="502790"/>
                    </a:lnTo>
                    <a:close/>
                  </a:path>
                </a:pathLst>
              </a:custGeom>
              <a:solidFill>
                <a:schemeClr val="tx1"/>
              </a:solidFill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79" name="群組 78" descr="g5">
              <a:extLst>
                <a:ext uri="{FF2B5EF4-FFF2-40B4-BE49-F238E27FC236}">
                  <a16:creationId xmlns:a16="http://schemas.microsoft.com/office/drawing/2014/main" id="{EA5EDBB2-2D07-4D77-B024-5F79FD3870F5}"/>
                </a:ext>
              </a:extLst>
            </p:cNvPr>
            <p:cNvGrpSpPr/>
            <p:nvPr/>
          </p:nvGrpSpPr>
          <p:grpSpPr>
            <a:xfrm>
              <a:off x="2380340" y="2196867"/>
              <a:ext cx="290286" cy="1083361"/>
              <a:chOff x="2380340" y="2196867"/>
              <a:chExt cx="290286" cy="1083361"/>
            </a:xfrm>
          </p:grpSpPr>
          <p:sp>
            <p:nvSpPr>
              <p:cNvPr id="80" name="手繪多邊形: 圖案 79" descr="d5">
                <a:extLst>
                  <a:ext uri="{FF2B5EF4-FFF2-40B4-BE49-F238E27FC236}">
                    <a16:creationId xmlns:a16="http://schemas.microsoft.com/office/drawing/2014/main" id="{60634C9B-C2F7-47AD-A320-666F05CB124E}"/>
                  </a:ext>
                </a:extLst>
              </p:cNvPr>
              <p:cNvSpPr/>
              <p:nvPr>
                <p:custDataLst>
                  <p:tags r:id="rId91"/>
                </p:custDataLst>
              </p:nvPr>
            </p:nvSpPr>
            <p:spPr>
              <a:xfrm>
                <a:off x="2380341" y="2196867"/>
                <a:ext cx="290285" cy="1083361"/>
              </a:xfrm>
              <a:custGeom>
                <a:avLst/>
                <a:gdLst>
                  <a:gd name="connsiteX0" fmla="*/ 290285 w 290285"/>
                  <a:gd name="connsiteY0" fmla="*/ 502789 h 1083361"/>
                  <a:gd name="connsiteX1" fmla="*/ 290285 w 290285"/>
                  <a:gd name="connsiteY1" fmla="*/ 1083361 h 1083361"/>
                  <a:gd name="connsiteX2" fmla="*/ 0 w 290285"/>
                  <a:gd name="connsiteY2" fmla="*/ 580571 h 1083361"/>
                  <a:gd name="connsiteX3" fmla="*/ 0 w 290285"/>
                  <a:gd name="connsiteY3" fmla="*/ 0 h 1083361"/>
                  <a:gd name="connsiteX4" fmla="*/ 290285 w 290285"/>
                  <a:gd name="connsiteY4" fmla="*/ 502789 h 1083361"/>
                  <a:gd name="connsiteX5" fmla="*/ 290285 w 290285"/>
                  <a:gd name="connsiteY5" fmla="*/ 502789 h 1083361"/>
                  <a:gd name="connsiteX0" fmla="*/ 290285 w 290285"/>
                  <a:gd name="connsiteY0" fmla="*/ 502789 h 1083361"/>
                  <a:gd name="connsiteX1" fmla="*/ 290285 w 290285"/>
                  <a:gd name="connsiteY1" fmla="*/ 1083361 h 1083361"/>
                  <a:gd name="connsiteX2" fmla="*/ 0 w 290285"/>
                  <a:gd name="connsiteY2" fmla="*/ 580571 h 1083361"/>
                  <a:gd name="connsiteX3" fmla="*/ 0 w 290285"/>
                  <a:gd name="connsiteY3" fmla="*/ 0 h 1083361"/>
                  <a:gd name="connsiteX4" fmla="*/ 290285 w 290285"/>
                  <a:gd name="connsiteY4" fmla="*/ 502789 h 1083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0285" h="1083361">
                    <a:moveTo>
                      <a:pt x="290285" y="502789"/>
                    </a:moveTo>
                    <a:lnTo>
                      <a:pt x="290285" y="1083361"/>
                    </a:lnTo>
                    <a:lnTo>
                      <a:pt x="0" y="580571"/>
                    </a:lnTo>
                    <a:lnTo>
                      <a:pt x="0" y="0"/>
                    </a:lnTo>
                    <a:lnTo>
                      <a:pt x="290285" y="502789"/>
                    </a:lnTo>
                    <a:close/>
                  </a:path>
                </a:pathLst>
              </a:custGeom>
              <a:solidFill>
                <a:srgbClr val="EEEEEE">
                  <a:alpha val="10000"/>
                </a:srgb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1" name="手繪多邊形: 圖案 80" descr="r5">
                <a:extLst>
                  <a:ext uri="{FF2B5EF4-FFF2-40B4-BE49-F238E27FC236}">
                    <a16:creationId xmlns:a16="http://schemas.microsoft.com/office/drawing/2014/main" id="{82EFEE33-2BF4-46A0-A4E3-5CABB2E27D8A}"/>
                  </a:ext>
                </a:extLst>
              </p:cNvPr>
              <p:cNvSpPr/>
              <p:nvPr>
                <p:custDataLst>
                  <p:tags r:id="rId92"/>
                </p:custDataLst>
              </p:nvPr>
            </p:nvSpPr>
            <p:spPr>
              <a:xfrm>
                <a:off x="2380340" y="2448261"/>
                <a:ext cx="290285" cy="580571"/>
              </a:xfrm>
              <a:custGeom>
                <a:avLst/>
                <a:gdLst>
                  <a:gd name="connsiteX0" fmla="*/ 290285 w 290285"/>
                  <a:gd name="connsiteY0" fmla="*/ 541680 h 580571"/>
                  <a:gd name="connsiteX1" fmla="*/ 145142 w 290285"/>
                  <a:gd name="connsiteY1" fmla="*/ 580571 h 580571"/>
                  <a:gd name="connsiteX2" fmla="*/ 0 w 290285"/>
                  <a:gd name="connsiteY2" fmla="*/ 38890 h 580571"/>
                  <a:gd name="connsiteX3" fmla="*/ 145142 w 290285"/>
                  <a:gd name="connsiteY3" fmla="*/ 0 h 580571"/>
                  <a:gd name="connsiteX4" fmla="*/ 290285 w 290285"/>
                  <a:gd name="connsiteY4" fmla="*/ 541680 h 5805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0285" h="580571">
                    <a:moveTo>
                      <a:pt x="290285" y="541680"/>
                    </a:moveTo>
                    <a:lnTo>
                      <a:pt x="145142" y="580571"/>
                    </a:lnTo>
                    <a:lnTo>
                      <a:pt x="0" y="38890"/>
                    </a:lnTo>
                    <a:lnTo>
                      <a:pt x="145142" y="0"/>
                    </a:lnTo>
                    <a:lnTo>
                      <a:pt x="290285" y="541680"/>
                    </a:lnTo>
                    <a:close/>
                  </a:path>
                </a:pathLst>
              </a:custGeom>
              <a:solidFill>
                <a:schemeClr val="tx1"/>
              </a:solidFill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</p:grpSp>
      <p:grpSp>
        <p:nvGrpSpPr>
          <p:cNvPr id="91" name="群組 90">
            <a:extLst>
              <a:ext uri="{FF2B5EF4-FFF2-40B4-BE49-F238E27FC236}">
                <a16:creationId xmlns:a16="http://schemas.microsoft.com/office/drawing/2014/main" id="{DFDA215C-1228-433D-B5CD-58990EEA6B6B}"/>
              </a:ext>
            </a:extLst>
          </p:cNvPr>
          <p:cNvGrpSpPr/>
          <p:nvPr/>
        </p:nvGrpSpPr>
        <p:grpSpPr>
          <a:xfrm rot="19800005">
            <a:off x="1084478" y="1403792"/>
            <a:ext cx="1586149" cy="2166720"/>
            <a:chOff x="1587265" y="1113505"/>
            <a:chExt cx="1586151" cy="2166723"/>
          </a:xfrm>
        </p:grpSpPr>
        <p:grpSp>
          <p:nvGrpSpPr>
            <p:cNvPr id="92" name="群組 91" descr="g1">
              <a:extLst>
                <a:ext uri="{FF2B5EF4-FFF2-40B4-BE49-F238E27FC236}">
                  <a16:creationId xmlns:a16="http://schemas.microsoft.com/office/drawing/2014/main" id="{D571BC66-67D2-4A11-B243-C31D2C966F0B}"/>
                </a:ext>
              </a:extLst>
            </p:cNvPr>
            <p:cNvGrpSpPr/>
            <p:nvPr>
              <p:custDataLst>
                <p:tags r:id="rId79"/>
              </p:custDataLst>
            </p:nvPr>
          </p:nvGrpSpPr>
          <p:grpSpPr>
            <a:xfrm>
              <a:off x="1587265" y="1113505"/>
              <a:ext cx="1083361" cy="290287"/>
              <a:chOff x="1587265" y="1113505"/>
              <a:chExt cx="1083361" cy="290287"/>
            </a:xfrm>
          </p:grpSpPr>
          <p:sp>
            <p:nvSpPr>
              <p:cNvPr id="105" name="手繪多邊形: 圖案 104" descr="d1">
                <a:extLst>
                  <a:ext uri="{FF2B5EF4-FFF2-40B4-BE49-F238E27FC236}">
                    <a16:creationId xmlns:a16="http://schemas.microsoft.com/office/drawing/2014/main" id="{6E86BD03-36EC-4978-B126-40E5B6CE3DA6}"/>
                  </a:ext>
                </a:extLst>
              </p:cNvPr>
              <p:cNvSpPr/>
              <p:nvPr>
                <p:custDataLst>
                  <p:tags r:id="rId88"/>
                </p:custDataLst>
              </p:nvPr>
            </p:nvSpPr>
            <p:spPr>
              <a:xfrm>
                <a:off x="1587265" y="1113505"/>
                <a:ext cx="1083361" cy="290287"/>
              </a:xfrm>
              <a:custGeom>
                <a:avLst/>
                <a:gdLst>
                  <a:gd name="connsiteX0" fmla="*/ 1083361 w 1083361"/>
                  <a:gd name="connsiteY0" fmla="*/ 1 h 290287"/>
                  <a:gd name="connsiteX1" fmla="*/ 580572 w 1083361"/>
                  <a:gd name="connsiteY1" fmla="*/ 290287 h 290287"/>
                  <a:gd name="connsiteX2" fmla="*/ 0 w 1083361"/>
                  <a:gd name="connsiteY2" fmla="*/ 290286 h 290287"/>
                  <a:gd name="connsiteX3" fmla="*/ 502789 w 1083361"/>
                  <a:gd name="connsiteY3" fmla="*/ 0 h 290287"/>
                  <a:gd name="connsiteX4" fmla="*/ 1083361 w 1083361"/>
                  <a:gd name="connsiteY4" fmla="*/ 1 h 290287"/>
                  <a:gd name="connsiteX5" fmla="*/ 1083361 w 1083361"/>
                  <a:gd name="connsiteY5" fmla="*/ 1 h 290287"/>
                  <a:gd name="connsiteX0" fmla="*/ 1083361 w 1083361"/>
                  <a:gd name="connsiteY0" fmla="*/ 1 h 290287"/>
                  <a:gd name="connsiteX1" fmla="*/ 580572 w 1083361"/>
                  <a:gd name="connsiteY1" fmla="*/ 290287 h 290287"/>
                  <a:gd name="connsiteX2" fmla="*/ 0 w 1083361"/>
                  <a:gd name="connsiteY2" fmla="*/ 290286 h 290287"/>
                  <a:gd name="connsiteX3" fmla="*/ 502789 w 1083361"/>
                  <a:gd name="connsiteY3" fmla="*/ 0 h 290287"/>
                  <a:gd name="connsiteX4" fmla="*/ 1083361 w 1083361"/>
                  <a:gd name="connsiteY4" fmla="*/ 1 h 290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83361" h="290287">
                    <a:moveTo>
                      <a:pt x="1083361" y="1"/>
                    </a:moveTo>
                    <a:lnTo>
                      <a:pt x="580572" y="290287"/>
                    </a:lnTo>
                    <a:lnTo>
                      <a:pt x="0" y="290286"/>
                    </a:lnTo>
                    <a:lnTo>
                      <a:pt x="502789" y="0"/>
                    </a:lnTo>
                    <a:lnTo>
                      <a:pt x="1083361" y="1"/>
                    </a:lnTo>
                    <a:close/>
                  </a:path>
                </a:pathLst>
              </a:custGeom>
              <a:solidFill>
                <a:srgbClr val="EEEEEE">
                  <a:alpha val="10000"/>
                </a:srgb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" name="手繪多邊形: 圖案 105" descr="r1">
                <a:extLst>
                  <a:ext uri="{FF2B5EF4-FFF2-40B4-BE49-F238E27FC236}">
                    <a16:creationId xmlns:a16="http://schemas.microsoft.com/office/drawing/2014/main" id="{5CA351B9-C925-4059-BB83-72BBC14D73C2}"/>
                  </a:ext>
                </a:extLst>
              </p:cNvPr>
              <p:cNvSpPr/>
              <p:nvPr>
                <p:custDataLst>
                  <p:tags r:id="rId89"/>
                </p:custDataLst>
              </p:nvPr>
            </p:nvSpPr>
            <p:spPr>
              <a:xfrm>
                <a:off x="1838658" y="1113505"/>
                <a:ext cx="580573" cy="290286"/>
              </a:xfrm>
              <a:custGeom>
                <a:avLst/>
                <a:gdLst>
                  <a:gd name="connsiteX0" fmla="*/ 580573 w 580573"/>
                  <a:gd name="connsiteY0" fmla="*/ 145144 h 290286"/>
                  <a:gd name="connsiteX1" fmla="*/ 38892 w 580573"/>
                  <a:gd name="connsiteY1" fmla="*/ 290286 h 290286"/>
                  <a:gd name="connsiteX2" fmla="*/ 0 w 580573"/>
                  <a:gd name="connsiteY2" fmla="*/ 145143 h 290286"/>
                  <a:gd name="connsiteX3" fmla="*/ 541681 w 580573"/>
                  <a:gd name="connsiteY3" fmla="*/ 0 h 290286"/>
                  <a:gd name="connsiteX4" fmla="*/ 580573 w 580573"/>
                  <a:gd name="connsiteY4" fmla="*/ 145144 h 2902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80573" h="290286">
                    <a:moveTo>
                      <a:pt x="580573" y="145144"/>
                    </a:moveTo>
                    <a:lnTo>
                      <a:pt x="38892" y="290286"/>
                    </a:lnTo>
                    <a:lnTo>
                      <a:pt x="0" y="145143"/>
                    </a:lnTo>
                    <a:lnTo>
                      <a:pt x="541681" y="0"/>
                    </a:lnTo>
                    <a:lnTo>
                      <a:pt x="580573" y="145144"/>
                    </a:lnTo>
                    <a:close/>
                  </a:path>
                </a:pathLst>
              </a:custGeom>
              <a:solidFill>
                <a:schemeClr val="tx1"/>
              </a:solidFill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93" name="群組 92" descr="g2">
              <a:extLst>
                <a:ext uri="{FF2B5EF4-FFF2-40B4-BE49-F238E27FC236}">
                  <a16:creationId xmlns:a16="http://schemas.microsoft.com/office/drawing/2014/main" id="{620DCC0B-A89C-45F7-9AE9-DD81C2A21A2D}"/>
                </a:ext>
              </a:extLst>
            </p:cNvPr>
            <p:cNvGrpSpPr/>
            <p:nvPr/>
          </p:nvGrpSpPr>
          <p:grpSpPr>
            <a:xfrm>
              <a:off x="2167837" y="1113506"/>
              <a:ext cx="1005579" cy="580571"/>
              <a:chOff x="2167837" y="1113506"/>
              <a:chExt cx="1005579" cy="580571"/>
            </a:xfrm>
          </p:grpSpPr>
          <p:sp>
            <p:nvSpPr>
              <p:cNvPr id="103" name="手繪多邊形: 圖案 102" descr="d2">
                <a:extLst>
                  <a:ext uri="{FF2B5EF4-FFF2-40B4-BE49-F238E27FC236}">
                    <a16:creationId xmlns:a16="http://schemas.microsoft.com/office/drawing/2014/main" id="{6DD227CA-76B5-48ED-8017-AFEE43892DA2}"/>
                  </a:ext>
                </a:extLst>
              </p:cNvPr>
              <p:cNvSpPr/>
              <p:nvPr>
                <p:custDataLst>
                  <p:tags r:id="rId86"/>
                </p:custDataLst>
              </p:nvPr>
            </p:nvSpPr>
            <p:spPr>
              <a:xfrm>
                <a:off x="2167837" y="1113506"/>
                <a:ext cx="1005579" cy="580571"/>
              </a:xfrm>
              <a:custGeom>
                <a:avLst/>
                <a:gdLst>
                  <a:gd name="connsiteX0" fmla="*/ 502789 w 1005579"/>
                  <a:gd name="connsiteY0" fmla="*/ 580571 h 580571"/>
                  <a:gd name="connsiteX1" fmla="*/ 0 w 1005579"/>
                  <a:gd name="connsiteY1" fmla="*/ 290286 h 580571"/>
                  <a:gd name="connsiteX2" fmla="*/ 502789 w 1005579"/>
                  <a:gd name="connsiteY2" fmla="*/ 0 h 580571"/>
                  <a:gd name="connsiteX3" fmla="*/ 1005579 w 1005579"/>
                  <a:gd name="connsiteY3" fmla="*/ 290286 h 580571"/>
                  <a:gd name="connsiteX4" fmla="*/ 502789 w 1005579"/>
                  <a:gd name="connsiteY4" fmla="*/ 580571 h 580571"/>
                  <a:gd name="connsiteX5" fmla="*/ 502789 w 1005579"/>
                  <a:gd name="connsiteY5" fmla="*/ 580571 h 580571"/>
                  <a:gd name="connsiteX0" fmla="*/ 502789 w 1005579"/>
                  <a:gd name="connsiteY0" fmla="*/ 580571 h 580571"/>
                  <a:gd name="connsiteX1" fmla="*/ 0 w 1005579"/>
                  <a:gd name="connsiteY1" fmla="*/ 290286 h 580571"/>
                  <a:gd name="connsiteX2" fmla="*/ 502789 w 1005579"/>
                  <a:gd name="connsiteY2" fmla="*/ 0 h 580571"/>
                  <a:gd name="connsiteX3" fmla="*/ 1005579 w 1005579"/>
                  <a:gd name="connsiteY3" fmla="*/ 290286 h 580571"/>
                  <a:gd name="connsiteX4" fmla="*/ 502789 w 1005579"/>
                  <a:gd name="connsiteY4" fmla="*/ 580571 h 5805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5579" h="580571">
                    <a:moveTo>
                      <a:pt x="502789" y="580571"/>
                    </a:moveTo>
                    <a:lnTo>
                      <a:pt x="0" y="290286"/>
                    </a:lnTo>
                    <a:lnTo>
                      <a:pt x="502789" y="0"/>
                    </a:lnTo>
                    <a:lnTo>
                      <a:pt x="1005579" y="290286"/>
                    </a:lnTo>
                    <a:lnTo>
                      <a:pt x="502789" y="580571"/>
                    </a:lnTo>
                    <a:close/>
                  </a:path>
                </a:pathLst>
              </a:custGeom>
              <a:solidFill>
                <a:srgbClr val="EEEEEE">
                  <a:alpha val="10000"/>
                </a:srgb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4" name="手繪多邊形: 圖案 103" descr="r2">
                <a:extLst>
                  <a:ext uri="{FF2B5EF4-FFF2-40B4-BE49-F238E27FC236}">
                    <a16:creationId xmlns:a16="http://schemas.microsoft.com/office/drawing/2014/main" id="{9BFD8106-001C-4FD4-B5CA-B0676F809C3F}"/>
                  </a:ext>
                </a:extLst>
              </p:cNvPr>
              <p:cNvSpPr/>
              <p:nvPr>
                <p:custDataLst>
                  <p:tags r:id="rId87"/>
                </p:custDataLst>
              </p:nvPr>
            </p:nvSpPr>
            <p:spPr>
              <a:xfrm>
                <a:off x="2419231" y="1258649"/>
                <a:ext cx="502789" cy="290286"/>
              </a:xfrm>
              <a:custGeom>
                <a:avLst/>
                <a:gdLst>
                  <a:gd name="connsiteX0" fmla="*/ 0 w 502789"/>
                  <a:gd name="connsiteY0" fmla="*/ 290286 h 290286"/>
                  <a:gd name="connsiteX1" fmla="*/ 0 w 502789"/>
                  <a:gd name="connsiteY1" fmla="*/ 0 h 290286"/>
                  <a:gd name="connsiteX2" fmla="*/ 502789 w 502789"/>
                  <a:gd name="connsiteY2" fmla="*/ 0 h 290286"/>
                  <a:gd name="connsiteX3" fmla="*/ 502789 w 502789"/>
                  <a:gd name="connsiteY3" fmla="*/ 290286 h 290286"/>
                  <a:gd name="connsiteX4" fmla="*/ 0 w 502789"/>
                  <a:gd name="connsiteY4" fmla="*/ 290286 h 2902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2789" h="290286">
                    <a:moveTo>
                      <a:pt x="0" y="290286"/>
                    </a:moveTo>
                    <a:lnTo>
                      <a:pt x="0" y="0"/>
                    </a:lnTo>
                    <a:lnTo>
                      <a:pt x="502789" y="0"/>
                    </a:lnTo>
                    <a:lnTo>
                      <a:pt x="502789" y="290286"/>
                    </a:lnTo>
                    <a:lnTo>
                      <a:pt x="0" y="290286"/>
                    </a:lnTo>
                    <a:close/>
                  </a:path>
                </a:pathLst>
              </a:custGeom>
              <a:solidFill>
                <a:schemeClr val="tx1"/>
              </a:solidFill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94" name="群組 93" descr="g3">
              <a:extLst>
                <a:ext uri="{FF2B5EF4-FFF2-40B4-BE49-F238E27FC236}">
                  <a16:creationId xmlns:a16="http://schemas.microsoft.com/office/drawing/2014/main" id="{00A7FEB9-5BEE-4FEC-8BC7-F866F03C325D}"/>
                </a:ext>
              </a:extLst>
            </p:cNvPr>
            <p:cNvGrpSpPr/>
            <p:nvPr/>
          </p:nvGrpSpPr>
          <p:grpSpPr>
            <a:xfrm>
              <a:off x="1877553" y="1403792"/>
              <a:ext cx="793074" cy="793075"/>
              <a:chOff x="1877553" y="1403792"/>
              <a:chExt cx="793074" cy="793075"/>
            </a:xfrm>
          </p:grpSpPr>
          <p:sp>
            <p:nvSpPr>
              <p:cNvPr id="101" name="手繪多邊形: 圖案 100" descr="d3">
                <a:extLst>
                  <a:ext uri="{FF2B5EF4-FFF2-40B4-BE49-F238E27FC236}">
                    <a16:creationId xmlns:a16="http://schemas.microsoft.com/office/drawing/2014/main" id="{65730586-D1BE-42E1-9B12-3E715DACDF92}"/>
                  </a:ext>
                </a:extLst>
              </p:cNvPr>
              <p:cNvSpPr/>
              <p:nvPr>
                <p:custDataLst>
                  <p:tags r:id="rId84"/>
                </p:custDataLst>
              </p:nvPr>
            </p:nvSpPr>
            <p:spPr>
              <a:xfrm>
                <a:off x="1877553" y="1403792"/>
                <a:ext cx="793074" cy="793075"/>
              </a:xfrm>
              <a:custGeom>
                <a:avLst/>
                <a:gdLst>
                  <a:gd name="connsiteX0" fmla="*/ 793074 w 793074"/>
                  <a:gd name="connsiteY0" fmla="*/ 290285 h 793075"/>
                  <a:gd name="connsiteX1" fmla="*/ 502789 w 793074"/>
                  <a:gd name="connsiteY1" fmla="*/ 793075 h 793075"/>
                  <a:gd name="connsiteX2" fmla="*/ 0 w 793074"/>
                  <a:gd name="connsiteY2" fmla="*/ 502789 h 793075"/>
                  <a:gd name="connsiteX3" fmla="*/ 290285 w 793074"/>
                  <a:gd name="connsiteY3" fmla="*/ 0 h 793075"/>
                  <a:gd name="connsiteX4" fmla="*/ 793074 w 793074"/>
                  <a:gd name="connsiteY4" fmla="*/ 290285 h 793075"/>
                  <a:gd name="connsiteX5" fmla="*/ 793074 w 793074"/>
                  <a:gd name="connsiteY5" fmla="*/ 290285 h 793075"/>
                  <a:gd name="connsiteX0" fmla="*/ 793074 w 793074"/>
                  <a:gd name="connsiteY0" fmla="*/ 290285 h 793075"/>
                  <a:gd name="connsiteX1" fmla="*/ 502789 w 793074"/>
                  <a:gd name="connsiteY1" fmla="*/ 793075 h 793075"/>
                  <a:gd name="connsiteX2" fmla="*/ 0 w 793074"/>
                  <a:gd name="connsiteY2" fmla="*/ 502789 h 793075"/>
                  <a:gd name="connsiteX3" fmla="*/ 290285 w 793074"/>
                  <a:gd name="connsiteY3" fmla="*/ 0 h 793075"/>
                  <a:gd name="connsiteX4" fmla="*/ 793074 w 793074"/>
                  <a:gd name="connsiteY4" fmla="*/ 290285 h 793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3074" h="793075">
                    <a:moveTo>
                      <a:pt x="793074" y="290285"/>
                    </a:moveTo>
                    <a:lnTo>
                      <a:pt x="502789" y="793075"/>
                    </a:lnTo>
                    <a:lnTo>
                      <a:pt x="0" y="502789"/>
                    </a:lnTo>
                    <a:lnTo>
                      <a:pt x="290285" y="0"/>
                    </a:lnTo>
                    <a:lnTo>
                      <a:pt x="793074" y="290285"/>
                    </a:lnTo>
                    <a:close/>
                  </a:path>
                </a:pathLst>
              </a:custGeom>
              <a:solidFill>
                <a:srgbClr val="EEEEEE">
                  <a:alpha val="10000"/>
                </a:srgb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2" name="手繪多邊形: 圖案 101" descr="r3">
                <a:extLst>
                  <a:ext uri="{FF2B5EF4-FFF2-40B4-BE49-F238E27FC236}">
                    <a16:creationId xmlns:a16="http://schemas.microsoft.com/office/drawing/2014/main" id="{EF304710-C537-425C-9C9F-FFF2143647D0}"/>
                  </a:ext>
                </a:extLst>
              </p:cNvPr>
              <p:cNvSpPr/>
              <p:nvPr>
                <p:custDataLst>
                  <p:tags r:id="rId85"/>
                </p:custDataLst>
              </p:nvPr>
            </p:nvSpPr>
            <p:spPr>
              <a:xfrm>
                <a:off x="2022696" y="1548934"/>
                <a:ext cx="502788" cy="502789"/>
              </a:xfrm>
              <a:custGeom>
                <a:avLst/>
                <a:gdLst>
                  <a:gd name="connsiteX0" fmla="*/ 502788 w 502788"/>
                  <a:gd name="connsiteY0" fmla="*/ 396537 h 502789"/>
                  <a:gd name="connsiteX1" fmla="*/ 106252 w 502788"/>
                  <a:gd name="connsiteY1" fmla="*/ 502789 h 502789"/>
                  <a:gd name="connsiteX2" fmla="*/ 0 w 502788"/>
                  <a:gd name="connsiteY2" fmla="*/ 106252 h 502789"/>
                  <a:gd name="connsiteX3" fmla="*/ 396537 w 502788"/>
                  <a:gd name="connsiteY3" fmla="*/ 0 h 502789"/>
                  <a:gd name="connsiteX4" fmla="*/ 502788 w 502788"/>
                  <a:gd name="connsiteY4" fmla="*/ 396537 h 502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2788" h="502789">
                    <a:moveTo>
                      <a:pt x="502788" y="396537"/>
                    </a:moveTo>
                    <a:lnTo>
                      <a:pt x="106252" y="502789"/>
                    </a:lnTo>
                    <a:lnTo>
                      <a:pt x="0" y="106252"/>
                    </a:lnTo>
                    <a:lnTo>
                      <a:pt x="396537" y="0"/>
                    </a:lnTo>
                    <a:lnTo>
                      <a:pt x="502788" y="396537"/>
                    </a:lnTo>
                    <a:close/>
                  </a:path>
                </a:pathLst>
              </a:custGeom>
              <a:solidFill>
                <a:schemeClr val="tx1"/>
              </a:solidFill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95" name="群組 94" descr="g4">
              <a:extLst>
                <a:ext uri="{FF2B5EF4-FFF2-40B4-BE49-F238E27FC236}">
                  <a16:creationId xmlns:a16="http://schemas.microsoft.com/office/drawing/2014/main" id="{DCDA2A44-9960-48E3-AC07-0CC3B5FDAD6F}"/>
                </a:ext>
              </a:extLst>
            </p:cNvPr>
            <p:cNvGrpSpPr/>
            <p:nvPr/>
          </p:nvGrpSpPr>
          <p:grpSpPr>
            <a:xfrm>
              <a:off x="2380341" y="1694077"/>
              <a:ext cx="580571" cy="1005579"/>
              <a:chOff x="2380341" y="1694077"/>
              <a:chExt cx="580571" cy="1005579"/>
            </a:xfrm>
          </p:grpSpPr>
          <p:sp>
            <p:nvSpPr>
              <p:cNvPr id="99" name="手繪多邊形: 圖案 98" descr="d4">
                <a:extLst>
                  <a:ext uri="{FF2B5EF4-FFF2-40B4-BE49-F238E27FC236}">
                    <a16:creationId xmlns:a16="http://schemas.microsoft.com/office/drawing/2014/main" id="{BB9C0C14-CADB-43FC-8853-2942AFA17D3D}"/>
                  </a:ext>
                </a:extLst>
              </p:cNvPr>
              <p:cNvSpPr/>
              <p:nvPr>
                <p:custDataLst>
                  <p:tags r:id="rId82"/>
                </p:custDataLst>
              </p:nvPr>
            </p:nvSpPr>
            <p:spPr>
              <a:xfrm>
                <a:off x="2380341" y="1694077"/>
                <a:ext cx="580571" cy="1005579"/>
              </a:xfrm>
              <a:custGeom>
                <a:avLst/>
                <a:gdLst>
                  <a:gd name="connsiteX0" fmla="*/ 290285 w 580571"/>
                  <a:gd name="connsiteY0" fmla="*/ 1005579 h 1005579"/>
                  <a:gd name="connsiteX1" fmla="*/ 0 w 580571"/>
                  <a:gd name="connsiteY1" fmla="*/ 502790 h 1005579"/>
                  <a:gd name="connsiteX2" fmla="*/ 290285 w 580571"/>
                  <a:gd name="connsiteY2" fmla="*/ 0 h 1005579"/>
                  <a:gd name="connsiteX3" fmla="*/ 580571 w 580571"/>
                  <a:gd name="connsiteY3" fmla="*/ 502790 h 1005579"/>
                  <a:gd name="connsiteX4" fmla="*/ 290285 w 580571"/>
                  <a:gd name="connsiteY4" fmla="*/ 1005579 h 1005579"/>
                  <a:gd name="connsiteX5" fmla="*/ 290285 w 580571"/>
                  <a:gd name="connsiteY5" fmla="*/ 1005579 h 1005579"/>
                  <a:gd name="connsiteX0" fmla="*/ 290285 w 580571"/>
                  <a:gd name="connsiteY0" fmla="*/ 1005579 h 1005579"/>
                  <a:gd name="connsiteX1" fmla="*/ 0 w 580571"/>
                  <a:gd name="connsiteY1" fmla="*/ 502790 h 1005579"/>
                  <a:gd name="connsiteX2" fmla="*/ 290285 w 580571"/>
                  <a:gd name="connsiteY2" fmla="*/ 0 h 1005579"/>
                  <a:gd name="connsiteX3" fmla="*/ 580571 w 580571"/>
                  <a:gd name="connsiteY3" fmla="*/ 502790 h 1005579"/>
                  <a:gd name="connsiteX4" fmla="*/ 290285 w 580571"/>
                  <a:gd name="connsiteY4" fmla="*/ 1005579 h 10055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80571" h="1005579">
                    <a:moveTo>
                      <a:pt x="290285" y="1005579"/>
                    </a:moveTo>
                    <a:lnTo>
                      <a:pt x="0" y="502790"/>
                    </a:lnTo>
                    <a:lnTo>
                      <a:pt x="290285" y="0"/>
                    </a:lnTo>
                    <a:lnTo>
                      <a:pt x="580571" y="502790"/>
                    </a:lnTo>
                    <a:lnTo>
                      <a:pt x="290285" y="1005579"/>
                    </a:lnTo>
                    <a:close/>
                  </a:path>
                </a:pathLst>
              </a:custGeom>
              <a:solidFill>
                <a:srgbClr val="EEEEEE">
                  <a:alpha val="10000"/>
                </a:srgb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0" name="手繪多邊形: 圖案 99" descr="r4">
                <a:extLst>
                  <a:ext uri="{FF2B5EF4-FFF2-40B4-BE49-F238E27FC236}">
                    <a16:creationId xmlns:a16="http://schemas.microsoft.com/office/drawing/2014/main" id="{DAFEB773-ACF6-4130-8E72-9C3BE19EF058}"/>
                  </a:ext>
                </a:extLst>
              </p:cNvPr>
              <p:cNvSpPr/>
              <p:nvPr>
                <p:custDataLst>
                  <p:tags r:id="rId83"/>
                </p:custDataLst>
              </p:nvPr>
            </p:nvSpPr>
            <p:spPr>
              <a:xfrm>
                <a:off x="2525483" y="1945472"/>
                <a:ext cx="290286" cy="502790"/>
              </a:xfrm>
              <a:custGeom>
                <a:avLst/>
                <a:gdLst>
                  <a:gd name="connsiteX0" fmla="*/ 0 w 290286"/>
                  <a:gd name="connsiteY0" fmla="*/ 502790 h 502790"/>
                  <a:gd name="connsiteX1" fmla="*/ 0 w 290286"/>
                  <a:gd name="connsiteY1" fmla="*/ 0 h 502790"/>
                  <a:gd name="connsiteX2" fmla="*/ 290286 w 290286"/>
                  <a:gd name="connsiteY2" fmla="*/ 0 h 502790"/>
                  <a:gd name="connsiteX3" fmla="*/ 290286 w 290286"/>
                  <a:gd name="connsiteY3" fmla="*/ 502790 h 502790"/>
                  <a:gd name="connsiteX4" fmla="*/ 0 w 290286"/>
                  <a:gd name="connsiteY4" fmla="*/ 502790 h 502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0286" h="502790">
                    <a:moveTo>
                      <a:pt x="0" y="502790"/>
                    </a:moveTo>
                    <a:lnTo>
                      <a:pt x="0" y="0"/>
                    </a:lnTo>
                    <a:lnTo>
                      <a:pt x="290286" y="0"/>
                    </a:lnTo>
                    <a:lnTo>
                      <a:pt x="290286" y="502790"/>
                    </a:lnTo>
                    <a:lnTo>
                      <a:pt x="0" y="502790"/>
                    </a:lnTo>
                    <a:close/>
                  </a:path>
                </a:pathLst>
              </a:custGeom>
              <a:solidFill>
                <a:schemeClr val="tx1"/>
              </a:solidFill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96" name="群組 95" descr="g5">
              <a:extLst>
                <a:ext uri="{FF2B5EF4-FFF2-40B4-BE49-F238E27FC236}">
                  <a16:creationId xmlns:a16="http://schemas.microsoft.com/office/drawing/2014/main" id="{93712B78-5912-4911-8840-CFF9CEE40ED2}"/>
                </a:ext>
              </a:extLst>
            </p:cNvPr>
            <p:cNvGrpSpPr/>
            <p:nvPr/>
          </p:nvGrpSpPr>
          <p:grpSpPr>
            <a:xfrm>
              <a:off x="2380340" y="2196867"/>
              <a:ext cx="290286" cy="1083361"/>
              <a:chOff x="2380340" y="2196867"/>
              <a:chExt cx="290286" cy="1083361"/>
            </a:xfrm>
          </p:grpSpPr>
          <p:sp>
            <p:nvSpPr>
              <p:cNvPr id="97" name="手繪多邊形: 圖案 96" descr="d5">
                <a:extLst>
                  <a:ext uri="{FF2B5EF4-FFF2-40B4-BE49-F238E27FC236}">
                    <a16:creationId xmlns:a16="http://schemas.microsoft.com/office/drawing/2014/main" id="{E095AF3F-E807-45AE-BFCD-9F0B874AE5B5}"/>
                  </a:ext>
                </a:extLst>
              </p:cNvPr>
              <p:cNvSpPr/>
              <p:nvPr>
                <p:custDataLst>
                  <p:tags r:id="rId80"/>
                </p:custDataLst>
              </p:nvPr>
            </p:nvSpPr>
            <p:spPr>
              <a:xfrm>
                <a:off x="2380341" y="2196867"/>
                <a:ext cx="290285" cy="1083361"/>
              </a:xfrm>
              <a:custGeom>
                <a:avLst/>
                <a:gdLst>
                  <a:gd name="connsiteX0" fmla="*/ 290285 w 290285"/>
                  <a:gd name="connsiteY0" fmla="*/ 502789 h 1083361"/>
                  <a:gd name="connsiteX1" fmla="*/ 290285 w 290285"/>
                  <a:gd name="connsiteY1" fmla="*/ 1083361 h 1083361"/>
                  <a:gd name="connsiteX2" fmla="*/ 0 w 290285"/>
                  <a:gd name="connsiteY2" fmla="*/ 580571 h 1083361"/>
                  <a:gd name="connsiteX3" fmla="*/ 0 w 290285"/>
                  <a:gd name="connsiteY3" fmla="*/ 0 h 1083361"/>
                  <a:gd name="connsiteX4" fmla="*/ 290285 w 290285"/>
                  <a:gd name="connsiteY4" fmla="*/ 502789 h 1083361"/>
                  <a:gd name="connsiteX5" fmla="*/ 290285 w 290285"/>
                  <a:gd name="connsiteY5" fmla="*/ 502789 h 1083361"/>
                  <a:gd name="connsiteX0" fmla="*/ 290285 w 290285"/>
                  <a:gd name="connsiteY0" fmla="*/ 502789 h 1083361"/>
                  <a:gd name="connsiteX1" fmla="*/ 290285 w 290285"/>
                  <a:gd name="connsiteY1" fmla="*/ 1083361 h 1083361"/>
                  <a:gd name="connsiteX2" fmla="*/ 0 w 290285"/>
                  <a:gd name="connsiteY2" fmla="*/ 580571 h 1083361"/>
                  <a:gd name="connsiteX3" fmla="*/ 0 w 290285"/>
                  <a:gd name="connsiteY3" fmla="*/ 0 h 1083361"/>
                  <a:gd name="connsiteX4" fmla="*/ 290285 w 290285"/>
                  <a:gd name="connsiteY4" fmla="*/ 502789 h 1083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0285" h="1083361">
                    <a:moveTo>
                      <a:pt x="290285" y="502789"/>
                    </a:moveTo>
                    <a:lnTo>
                      <a:pt x="290285" y="1083361"/>
                    </a:lnTo>
                    <a:lnTo>
                      <a:pt x="0" y="580571"/>
                    </a:lnTo>
                    <a:lnTo>
                      <a:pt x="0" y="0"/>
                    </a:lnTo>
                    <a:lnTo>
                      <a:pt x="290285" y="502789"/>
                    </a:lnTo>
                    <a:close/>
                  </a:path>
                </a:pathLst>
              </a:custGeom>
              <a:solidFill>
                <a:srgbClr val="EEEEEE">
                  <a:alpha val="10000"/>
                </a:srgb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8" name="手繪多邊形: 圖案 97" descr="r5">
                <a:extLst>
                  <a:ext uri="{FF2B5EF4-FFF2-40B4-BE49-F238E27FC236}">
                    <a16:creationId xmlns:a16="http://schemas.microsoft.com/office/drawing/2014/main" id="{9DFABEFD-2BC2-4F83-9F11-113E18CEB2AD}"/>
                  </a:ext>
                </a:extLst>
              </p:cNvPr>
              <p:cNvSpPr/>
              <p:nvPr>
                <p:custDataLst>
                  <p:tags r:id="rId81"/>
                </p:custDataLst>
              </p:nvPr>
            </p:nvSpPr>
            <p:spPr>
              <a:xfrm>
                <a:off x="2380340" y="2448261"/>
                <a:ext cx="290285" cy="580571"/>
              </a:xfrm>
              <a:custGeom>
                <a:avLst/>
                <a:gdLst>
                  <a:gd name="connsiteX0" fmla="*/ 290285 w 290285"/>
                  <a:gd name="connsiteY0" fmla="*/ 541680 h 580571"/>
                  <a:gd name="connsiteX1" fmla="*/ 145142 w 290285"/>
                  <a:gd name="connsiteY1" fmla="*/ 580571 h 580571"/>
                  <a:gd name="connsiteX2" fmla="*/ 0 w 290285"/>
                  <a:gd name="connsiteY2" fmla="*/ 38890 h 580571"/>
                  <a:gd name="connsiteX3" fmla="*/ 145142 w 290285"/>
                  <a:gd name="connsiteY3" fmla="*/ 0 h 580571"/>
                  <a:gd name="connsiteX4" fmla="*/ 290285 w 290285"/>
                  <a:gd name="connsiteY4" fmla="*/ 541680 h 5805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0285" h="580571">
                    <a:moveTo>
                      <a:pt x="290285" y="541680"/>
                    </a:moveTo>
                    <a:lnTo>
                      <a:pt x="145142" y="580571"/>
                    </a:lnTo>
                    <a:lnTo>
                      <a:pt x="0" y="38890"/>
                    </a:lnTo>
                    <a:lnTo>
                      <a:pt x="145142" y="0"/>
                    </a:lnTo>
                    <a:lnTo>
                      <a:pt x="290285" y="541680"/>
                    </a:lnTo>
                    <a:close/>
                  </a:path>
                </a:pathLst>
              </a:custGeom>
              <a:solidFill>
                <a:schemeClr val="tx1"/>
              </a:solidFill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</p:grpSp>
      <p:grpSp>
        <p:nvGrpSpPr>
          <p:cNvPr id="108" name="群組 107">
            <a:extLst>
              <a:ext uri="{FF2B5EF4-FFF2-40B4-BE49-F238E27FC236}">
                <a16:creationId xmlns:a16="http://schemas.microsoft.com/office/drawing/2014/main" id="{E68657A3-3C73-493B-99E4-9CBA1CC36886}"/>
              </a:ext>
            </a:extLst>
          </p:cNvPr>
          <p:cNvGrpSpPr/>
          <p:nvPr/>
        </p:nvGrpSpPr>
        <p:grpSpPr>
          <a:xfrm rot="18000004">
            <a:off x="794193" y="1906582"/>
            <a:ext cx="1586148" cy="2166719"/>
            <a:chOff x="1587265" y="1113505"/>
            <a:chExt cx="1586151" cy="2166723"/>
          </a:xfrm>
        </p:grpSpPr>
        <p:grpSp>
          <p:nvGrpSpPr>
            <p:cNvPr id="109" name="群組 108" descr="g1">
              <a:extLst>
                <a:ext uri="{FF2B5EF4-FFF2-40B4-BE49-F238E27FC236}">
                  <a16:creationId xmlns:a16="http://schemas.microsoft.com/office/drawing/2014/main" id="{E27D88F4-3C7A-423E-A287-7F4EAA7FE4ED}"/>
                </a:ext>
              </a:extLst>
            </p:cNvPr>
            <p:cNvGrpSpPr/>
            <p:nvPr>
              <p:custDataLst>
                <p:tags r:id="rId68"/>
              </p:custDataLst>
            </p:nvPr>
          </p:nvGrpSpPr>
          <p:grpSpPr>
            <a:xfrm>
              <a:off x="1587265" y="1113505"/>
              <a:ext cx="1083361" cy="290287"/>
              <a:chOff x="1587265" y="1113505"/>
              <a:chExt cx="1083361" cy="290287"/>
            </a:xfrm>
          </p:grpSpPr>
          <p:sp>
            <p:nvSpPr>
              <p:cNvPr id="122" name="手繪多邊形: 圖案 121" descr="d1">
                <a:extLst>
                  <a:ext uri="{FF2B5EF4-FFF2-40B4-BE49-F238E27FC236}">
                    <a16:creationId xmlns:a16="http://schemas.microsoft.com/office/drawing/2014/main" id="{2B9A87E5-9D3C-4BD2-BAA6-DDAA6B5B57A1}"/>
                  </a:ext>
                </a:extLst>
              </p:cNvPr>
              <p:cNvSpPr/>
              <p:nvPr>
                <p:custDataLst>
                  <p:tags r:id="rId77"/>
                </p:custDataLst>
              </p:nvPr>
            </p:nvSpPr>
            <p:spPr>
              <a:xfrm>
                <a:off x="1587265" y="1113505"/>
                <a:ext cx="1083361" cy="290287"/>
              </a:xfrm>
              <a:custGeom>
                <a:avLst/>
                <a:gdLst>
                  <a:gd name="connsiteX0" fmla="*/ 1083361 w 1083361"/>
                  <a:gd name="connsiteY0" fmla="*/ 1 h 290287"/>
                  <a:gd name="connsiteX1" fmla="*/ 580572 w 1083361"/>
                  <a:gd name="connsiteY1" fmla="*/ 290287 h 290287"/>
                  <a:gd name="connsiteX2" fmla="*/ 0 w 1083361"/>
                  <a:gd name="connsiteY2" fmla="*/ 290286 h 290287"/>
                  <a:gd name="connsiteX3" fmla="*/ 502789 w 1083361"/>
                  <a:gd name="connsiteY3" fmla="*/ 0 h 290287"/>
                  <a:gd name="connsiteX4" fmla="*/ 1083361 w 1083361"/>
                  <a:gd name="connsiteY4" fmla="*/ 1 h 290287"/>
                  <a:gd name="connsiteX5" fmla="*/ 1083361 w 1083361"/>
                  <a:gd name="connsiteY5" fmla="*/ 1 h 290287"/>
                  <a:gd name="connsiteX0" fmla="*/ 1083361 w 1083361"/>
                  <a:gd name="connsiteY0" fmla="*/ 1 h 290287"/>
                  <a:gd name="connsiteX1" fmla="*/ 580572 w 1083361"/>
                  <a:gd name="connsiteY1" fmla="*/ 290287 h 290287"/>
                  <a:gd name="connsiteX2" fmla="*/ 0 w 1083361"/>
                  <a:gd name="connsiteY2" fmla="*/ 290286 h 290287"/>
                  <a:gd name="connsiteX3" fmla="*/ 502789 w 1083361"/>
                  <a:gd name="connsiteY3" fmla="*/ 0 h 290287"/>
                  <a:gd name="connsiteX4" fmla="*/ 1083361 w 1083361"/>
                  <a:gd name="connsiteY4" fmla="*/ 1 h 290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83361" h="290287">
                    <a:moveTo>
                      <a:pt x="1083361" y="1"/>
                    </a:moveTo>
                    <a:lnTo>
                      <a:pt x="580572" y="290287"/>
                    </a:lnTo>
                    <a:lnTo>
                      <a:pt x="0" y="290286"/>
                    </a:lnTo>
                    <a:lnTo>
                      <a:pt x="502789" y="0"/>
                    </a:lnTo>
                    <a:lnTo>
                      <a:pt x="1083361" y="1"/>
                    </a:lnTo>
                    <a:close/>
                  </a:path>
                </a:pathLst>
              </a:custGeom>
              <a:solidFill>
                <a:srgbClr val="EEEEEE">
                  <a:alpha val="10000"/>
                </a:srgb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3" name="手繪多邊形: 圖案 122" descr="r1">
                <a:extLst>
                  <a:ext uri="{FF2B5EF4-FFF2-40B4-BE49-F238E27FC236}">
                    <a16:creationId xmlns:a16="http://schemas.microsoft.com/office/drawing/2014/main" id="{5F5EEE54-25E7-40DD-985F-37C094403B70}"/>
                  </a:ext>
                </a:extLst>
              </p:cNvPr>
              <p:cNvSpPr/>
              <p:nvPr>
                <p:custDataLst>
                  <p:tags r:id="rId78"/>
                </p:custDataLst>
              </p:nvPr>
            </p:nvSpPr>
            <p:spPr>
              <a:xfrm>
                <a:off x="1838658" y="1113505"/>
                <a:ext cx="580573" cy="290286"/>
              </a:xfrm>
              <a:custGeom>
                <a:avLst/>
                <a:gdLst>
                  <a:gd name="connsiteX0" fmla="*/ 580573 w 580573"/>
                  <a:gd name="connsiteY0" fmla="*/ 145144 h 290286"/>
                  <a:gd name="connsiteX1" fmla="*/ 38892 w 580573"/>
                  <a:gd name="connsiteY1" fmla="*/ 290286 h 290286"/>
                  <a:gd name="connsiteX2" fmla="*/ 0 w 580573"/>
                  <a:gd name="connsiteY2" fmla="*/ 145143 h 290286"/>
                  <a:gd name="connsiteX3" fmla="*/ 541681 w 580573"/>
                  <a:gd name="connsiteY3" fmla="*/ 0 h 290286"/>
                  <a:gd name="connsiteX4" fmla="*/ 580573 w 580573"/>
                  <a:gd name="connsiteY4" fmla="*/ 145144 h 2902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80573" h="290286">
                    <a:moveTo>
                      <a:pt x="580573" y="145144"/>
                    </a:moveTo>
                    <a:lnTo>
                      <a:pt x="38892" y="290286"/>
                    </a:lnTo>
                    <a:lnTo>
                      <a:pt x="0" y="145143"/>
                    </a:lnTo>
                    <a:lnTo>
                      <a:pt x="541681" y="0"/>
                    </a:lnTo>
                    <a:lnTo>
                      <a:pt x="580573" y="145144"/>
                    </a:lnTo>
                    <a:close/>
                  </a:path>
                </a:pathLst>
              </a:custGeom>
              <a:solidFill>
                <a:schemeClr val="tx1"/>
              </a:solidFill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110" name="群組 109" descr="g2">
              <a:extLst>
                <a:ext uri="{FF2B5EF4-FFF2-40B4-BE49-F238E27FC236}">
                  <a16:creationId xmlns:a16="http://schemas.microsoft.com/office/drawing/2014/main" id="{43424692-D9E5-4589-832C-F68953F2DF9D}"/>
                </a:ext>
              </a:extLst>
            </p:cNvPr>
            <p:cNvGrpSpPr/>
            <p:nvPr/>
          </p:nvGrpSpPr>
          <p:grpSpPr>
            <a:xfrm>
              <a:off x="2167837" y="1113506"/>
              <a:ext cx="1005579" cy="580571"/>
              <a:chOff x="2167837" y="1113506"/>
              <a:chExt cx="1005579" cy="580571"/>
            </a:xfrm>
          </p:grpSpPr>
          <p:sp>
            <p:nvSpPr>
              <p:cNvPr id="120" name="手繪多邊形: 圖案 119" descr="d2">
                <a:extLst>
                  <a:ext uri="{FF2B5EF4-FFF2-40B4-BE49-F238E27FC236}">
                    <a16:creationId xmlns:a16="http://schemas.microsoft.com/office/drawing/2014/main" id="{20CF273F-5CEF-4335-A354-B9A48C4AE4C2}"/>
                  </a:ext>
                </a:extLst>
              </p:cNvPr>
              <p:cNvSpPr/>
              <p:nvPr>
                <p:custDataLst>
                  <p:tags r:id="rId75"/>
                </p:custDataLst>
              </p:nvPr>
            </p:nvSpPr>
            <p:spPr>
              <a:xfrm>
                <a:off x="2167837" y="1113506"/>
                <a:ext cx="1005579" cy="580571"/>
              </a:xfrm>
              <a:custGeom>
                <a:avLst/>
                <a:gdLst>
                  <a:gd name="connsiteX0" fmla="*/ 502789 w 1005579"/>
                  <a:gd name="connsiteY0" fmla="*/ 580571 h 580571"/>
                  <a:gd name="connsiteX1" fmla="*/ 0 w 1005579"/>
                  <a:gd name="connsiteY1" fmla="*/ 290286 h 580571"/>
                  <a:gd name="connsiteX2" fmla="*/ 502789 w 1005579"/>
                  <a:gd name="connsiteY2" fmla="*/ 0 h 580571"/>
                  <a:gd name="connsiteX3" fmla="*/ 1005579 w 1005579"/>
                  <a:gd name="connsiteY3" fmla="*/ 290286 h 580571"/>
                  <a:gd name="connsiteX4" fmla="*/ 502789 w 1005579"/>
                  <a:gd name="connsiteY4" fmla="*/ 580571 h 580571"/>
                  <a:gd name="connsiteX5" fmla="*/ 502789 w 1005579"/>
                  <a:gd name="connsiteY5" fmla="*/ 580571 h 580571"/>
                  <a:gd name="connsiteX0" fmla="*/ 502789 w 1005579"/>
                  <a:gd name="connsiteY0" fmla="*/ 580571 h 580571"/>
                  <a:gd name="connsiteX1" fmla="*/ 0 w 1005579"/>
                  <a:gd name="connsiteY1" fmla="*/ 290286 h 580571"/>
                  <a:gd name="connsiteX2" fmla="*/ 502789 w 1005579"/>
                  <a:gd name="connsiteY2" fmla="*/ 0 h 580571"/>
                  <a:gd name="connsiteX3" fmla="*/ 1005579 w 1005579"/>
                  <a:gd name="connsiteY3" fmla="*/ 290286 h 580571"/>
                  <a:gd name="connsiteX4" fmla="*/ 502789 w 1005579"/>
                  <a:gd name="connsiteY4" fmla="*/ 580571 h 5805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5579" h="580571">
                    <a:moveTo>
                      <a:pt x="502789" y="580571"/>
                    </a:moveTo>
                    <a:lnTo>
                      <a:pt x="0" y="290286"/>
                    </a:lnTo>
                    <a:lnTo>
                      <a:pt x="502789" y="0"/>
                    </a:lnTo>
                    <a:lnTo>
                      <a:pt x="1005579" y="290286"/>
                    </a:lnTo>
                    <a:lnTo>
                      <a:pt x="502789" y="580571"/>
                    </a:lnTo>
                    <a:close/>
                  </a:path>
                </a:pathLst>
              </a:custGeom>
              <a:solidFill>
                <a:srgbClr val="EEEEEE">
                  <a:alpha val="10000"/>
                </a:srgb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1" name="手繪多邊形: 圖案 120" descr="r2">
                <a:extLst>
                  <a:ext uri="{FF2B5EF4-FFF2-40B4-BE49-F238E27FC236}">
                    <a16:creationId xmlns:a16="http://schemas.microsoft.com/office/drawing/2014/main" id="{F9FBD18A-3386-406F-9CEC-32A05FD092CD}"/>
                  </a:ext>
                </a:extLst>
              </p:cNvPr>
              <p:cNvSpPr/>
              <p:nvPr>
                <p:custDataLst>
                  <p:tags r:id="rId76"/>
                </p:custDataLst>
              </p:nvPr>
            </p:nvSpPr>
            <p:spPr>
              <a:xfrm>
                <a:off x="2419231" y="1258649"/>
                <a:ext cx="502789" cy="290286"/>
              </a:xfrm>
              <a:custGeom>
                <a:avLst/>
                <a:gdLst>
                  <a:gd name="connsiteX0" fmla="*/ 0 w 502789"/>
                  <a:gd name="connsiteY0" fmla="*/ 290286 h 290286"/>
                  <a:gd name="connsiteX1" fmla="*/ 0 w 502789"/>
                  <a:gd name="connsiteY1" fmla="*/ 0 h 290286"/>
                  <a:gd name="connsiteX2" fmla="*/ 502789 w 502789"/>
                  <a:gd name="connsiteY2" fmla="*/ 0 h 290286"/>
                  <a:gd name="connsiteX3" fmla="*/ 502789 w 502789"/>
                  <a:gd name="connsiteY3" fmla="*/ 290286 h 290286"/>
                  <a:gd name="connsiteX4" fmla="*/ 0 w 502789"/>
                  <a:gd name="connsiteY4" fmla="*/ 290286 h 2902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2789" h="290286">
                    <a:moveTo>
                      <a:pt x="0" y="290286"/>
                    </a:moveTo>
                    <a:lnTo>
                      <a:pt x="0" y="0"/>
                    </a:lnTo>
                    <a:lnTo>
                      <a:pt x="502789" y="0"/>
                    </a:lnTo>
                    <a:lnTo>
                      <a:pt x="502789" y="290286"/>
                    </a:lnTo>
                    <a:lnTo>
                      <a:pt x="0" y="290286"/>
                    </a:lnTo>
                    <a:close/>
                  </a:path>
                </a:pathLst>
              </a:custGeom>
              <a:solidFill>
                <a:schemeClr val="tx1"/>
              </a:solidFill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111" name="群組 110" descr="g3">
              <a:extLst>
                <a:ext uri="{FF2B5EF4-FFF2-40B4-BE49-F238E27FC236}">
                  <a16:creationId xmlns:a16="http://schemas.microsoft.com/office/drawing/2014/main" id="{B776EA13-3DD4-4DE7-BE68-E98D08D0121D}"/>
                </a:ext>
              </a:extLst>
            </p:cNvPr>
            <p:cNvGrpSpPr/>
            <p:nvPr/>
          </p:nvGrpSpPr>
          <p:grpSpPr>
            <a:xfrm>
              <a:off x="1877553" y="1403792"/>
              <a:ext cx="793074" cy="793075"/>
              <a:chOff x="1877553" y="1403792"/>
              <a:chExt cx="793074" cy="793075"/>
            </a:xfrm>
          </p:grpSpPr>
          <p:sp>
            <p:nvSpPr>
              <p:cNvPr id="118" name="手繪多邊形: 圖案 117" descr="d3">
                <a:extLst>
                  <a:ext uri="{FF2B5EF4-FFF2-40B4-BE49-F238E27FC236}">
                    <a16:creationId xmlns:a16="http://schemas.microsoft.com/office/drawing/2014/main" id="{F13BAAD9-2157-4449-BE8A-C64DD2F62EC5}"/>
                  </a:ext>
                </a:extLst>
              </p:cNvPr>
              <p:cNvSpPr/>
              <p:nvPr>
                <p:custDataLst>
                  <p:tags r:id="rId73"/>
                </p:custDataLst>
              </p:nvPr>
            </p:nvSpPr>
            <p:spPr>
              <a:xfrm>
                <a:off x="1877553" y="1403792"/>
                <a:ext cx="793074" cy="793075"/>
              </a:xfrm>
              <a:custGeom>
                <a:avLst/>
                <a:gdLst>
                  <a:gd name="connsiteX0" fmla="*/ 793074 w 793074"/>
                  <a:gd name="connsiteY0" fmla="*/ 290285 h 793075"/>
                  <a:gd name="connsiteX1" fmla="*/ 502789 w 793074"/>
                  <a:gd name="connsiteY1" fmla="*/ 793075 h 793075"/>
                  <a:gd name="connsiteX2" fmla="*/ 0 w 793074"/>
                  <a:gd name="connsiteY2" fmla="*/ 502789 h 793075"/>
                  <a:gd name="connsiteX3" fmla="*/ 290285 w 793074"/>
                  <a:gd name="connsiteY3" fmla="*/ 0 h 793075"/>
                  <a:gd name="connsiteX4" fmla="*/ 793074 w 793074"/>
                  <a:gd name="connsiteY4" fmla="*/ 290285 h 793075"/>
                  <a:gd name="connsiteX5" fmla="*/ 793074 w 793074"/>
                  <a:gd name="connsiteY5" fmla="*/ 290285 h 793075"/>
                  <a:gd name="connsiteX0" fmla="*/ 793074 w 793074"/>
                  <a:gd name="connsiteY0" fmla="*/ 290285 h 793075"/>
                  <a:gd name="connsiteX1" fmla="*/ 502789 w 793074"/>
                  <a:gd name="connsiteY1" fmla="*/ 793075 h 793075"/>
                  <a:gd name="connsiteX2" fmla="*/ 0 w 793074"/>
                  <a:gd name="connsiteY2" fmla="*/ 502789 h 793075"/>
                  <a:gd name="connsiteX3" fmla="*/ 290285 w 793074"/>
                  <a:gd name="connsiteY3" fmla="*/ 0 h 793075"/>
                  <a:gd name="connsiteX4" fmla="*/ 793074 w 793074"/>
                  <a:gd name="connsiteY4" fmla="*/ 290285 h 793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3074" h="793075">
                    <a:moveTo>
                      <a:pt x="793074" y="290285"/>
                    </a:moveTo>
                    <a:lnTo>
                      <a:pt x="502789" y="793075"/>
                    </a:lnTo>
                    <a:lnTo>
                      <a:pt x="0" y="502789"/>
                    </a:lnTo>
                    <a:lnTo>
                      <a:pt x="290285" y="0"/>
                    </a:lnTo>
                    <a:lnTo>
                      <a:pt x="793074" y="290285"/>
                    </a:lnTo>
                    <a:close/>
                  </a:path>
                </a:pathLst>
              </a:custGeom>
              <a:solidFill>
                <a:srgbClr val="EEEEEE">
                  <a:alpha val="10000"/>
                </a:srgb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9" name="手繪多邊形: 圖案 118" descr="r3">
                <a:extLst>
                  <a:ext uri="{FF2B5EF4-FFF2-40B4-BE49-F238E27FC236}">
                    <a16:creationId xmlns:a16="http://schemas.microsoft.com/office/drawing/2014/main" id="{72BD3919-A3E4-4AD4-95B3-9111FDC8275E}"/>
                  </a:ext>
                </a:extLst>
              </p:cNvPr>
              <p:cNvSpPr/>
              <p:nvPr>
                <p:custDataLst>
                  <p:tags r:id="rId74"/>
                </p:custDataLst>
              </p:nvPr>
            </p:nvSpPr>
            <p:spPr>
              <a:xfrm>
                <a:off x="2022696" y="1548934"/>
                <a:ext cx="502788" cy="502789"/>
              </a:xfrm>
              <a:custGeom>
                <a:avLst/>
                <a:gdLst>
                  <a:gd name="connsiteX0" fmla="*/ 502788 w 502788"/>
                  <a:gd name="connsiteY0" fmla="*/ 396537 h 502789"/>
                  <a:gd name="connsiteX1" fmla="*/ 106252 w 502788"/>
                  <a:gd name="connsiteY1" fmla="*/ 502789 h 502789"/>
                  <a:gd name="connsiteX2" fmla="*/ 0 w 502788"/>
                  <a:gd name="connsiteY2" fmla="*/ 106252 h 502789"/>
                  <a:gd name="connsiteX3" fmla="*/ 396537 w 502788"/>
                  <a:gd name="connsiteY3" fmla="*/ 0 h 502789"/>
                  <a:gd name="connsiteX4" fmla="*/ 502788 w 502788"/>
                  <a:gd name="connsiteY4" fmla="*/ 396537 h 502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2788" h="502789">
                    <a:moveTo>
                      <a:pt x="502788" y="396537"/>
                    </a:moveTo>
                    <a:lnTo>
                      <a:pt x="106252" y="502789"/>
                    </a:lnTo>
                    <a:lnTo>
                      <a:pt x="0" y="106252"/>
                    </a:lnTo>
                    <a:lnTo>
                      <a:pt x="396537" y="0"/>
                    </a:lnTo>
                    <a:lnTo>
                      <a:pt x="502788" y="396537"/>
                    </a:lnTo>
                    <a:close/>
                  </a:path>
                </a:pathLst>
              </a:custGeom>
              <a:solidFill>
                <a:schemeClr val="tx1"/>
              </a:solidFill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112" name="群組 111" descr="g4">
              <a:extLst>
                <a:ext uri="{FF2B5EF4-FFF2-40B4-BE49-F238E27FC236}">
                  <a16:creationId xmlns:a16="http://schemas.microsoft.com/office/drawing/2014/main" id="{EB88C92D-9323-4FE0-A527-ABD95C59214C}"/>
                </a:ext>
              </a:extLst>
            </p:cNvPr>
            <p:cNvGrpSpPr/>
            <p:nvPr/>
          </p:nvGrpSpPr>
          <p:grpSpPr>
            <a:xfrm>
              <a:off x="2380341" y="1694077"/>
              <a:ext cx="580571" cy="1005579"/>
              <a:chOff x="2380341" y="1694077"/>
              <a:chExt cx="580571" cy="1005579"/>
            </a:xfrm>
          </p:grpSpPr>
          <p:sp>
            <p:nvSpPr>
              <p:cNvPr id="116" name="手繪多邊形: 圖案 115" descr="d4">
                <a:extLst>
                  <a:ext uri="{FF2B5EF4-FFF2-40B4-BE49-F238E27FC236}">
                    <a16:creationId xmlns:a16="http://schemas.microsoft.com/office/drawing/2014/main" id="{538CBCBD-267A-4577-A7CA-C521C5820DB6}"/>
                  </a:ext>
                </a:extLst>
              </p:cNvPr>
              <p:cNvSpPr/>
              <p:nvPr>
                <p:custDataLst>
                  <p:tags r:id="rId71"/>
                </p:custDataLst>
              </p:nvPr>
            </p:nvSpPr>
            <p:spPr>
              <a:xfrm>
                <a:off x="2380341" y="1694077"/>
                <a:ext cx="580571" cy="1005579"/>
              </a:xfrm>
              <a:custGeom>
                <a:avLst/>
                <a:gdLst>
                  <a:gd name="connsiteX0" fmla="*/ 290285 w 580571"/>
                  <a:gd name="connsiteY0" fmla="*/ 1005579 h 1005579"/>
                  <a:gd name="connsiteX1" fmla="*/ 0 w 580571"/>
                  <a:gd name="connsiteY1" fmla="*/ 502790 h 1005579"/>
                  <a:gd name="connsiteX2" fmla="*/ 290285 w 580571"/>
                  <a:gd name="connsiteY2" fmla="*/ 0 h 1005579"/>
                  <a:gd name="connsiteX3" fmla="*/ 580571 w 580571"/>
                  <a:gd name="connsiteY3" fmla="*/ 502790 h 1005579"/>
                  <a:gd name="connsiteX4" fmla="*/ 290285 w 580571"/>
                  <a:gd name="connsiteY4" fmla="*/ 1005579 h 1005579"/>
                  <a:gd name="connsiteX5" fmla="*/ 290285 w 580571"/>
                  <a:gd name="connsiteY5" fmla="*/ 1005579 h 1005579"/>
                  <a:gd name="connsiteX0" fmla="*/ 290285 w 580571"/>
                  <a:gd name="connsiteY0" fmla="*/ 1005579 h 1005579"/>
                  <a:gd name="connsiteX1" fmla="*/ 0 w 580571"/>
                  <a:gd name="connsiteY1" fmla="*/ 502790 h 1005579"/>
                  <a:gd name="connsiteX2" fmla="*/ 290285 w 580571"/>
                  <a:gd name="connsiteY2" fmla="*/ 0 h 1005579"/>
                  <a:gd name="connsiteX3" fmla="*/ 580571 w 580571"/>
                  <a:gd name="connsiteY3" fmla="*/ 502790 h 1005579"/>
                  <a:gd name="connsiteX4" fmla="*/ 290285 w 580571"/>
                  <a:gd name="connsiteY4" fmla="*/ 1005579 h 10055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80571" h="1005579">
                    <a:moveTo>
                      <a:pt x="290285" y="1005579"/>
                    </a:moveTo>
                    <a:lnTo>
                      <a:pt x="0" y="502790"/>
                    </a:lnTo>
                    <a:lnTo>
                      <a:pt x="290285" y="0"/>
                    </a:lnTo>
                    <a:lnTo>
                      <a:pt x="580571" y="502790"/>
                    </a:lnTo>
                    <a:lnTo>
                      <a:pt x="290285" y="1005579"/>
                    </a:lnTo>
                    <a:close/>
                  </a:path>
                </a:pathLst>
              </a:custGeom>
              <a:solidFill>
                <a:srgbClr val="EEEEEE">
                  <a:alpha val="10000"/>
                </a:srgb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7" name="手繪多邊形: 圖案 116" descr="r4">
                <a:extLst>
                  <a:ext uri="{FF2B5EF4-FFF2-40B4-BE49-F238E27FC236}">
                    <a16:creationId xmlns:a16="http://schemas.microsoft.com/office/drawing/2014/main" id="{F62125D4-7DA1-4374-A58E-7FDA85CA7189}"/>
                  </a:ext>
                </a:extLst>
              </p:cNvPr>
              <p:cNvSpPr/>
              <p:nvPr>
                <p:custDataLst>
                  <p:tags r:id="rId72"/>
                </p:custDataLst>
              </p:nvPr>
            </p:nvSpPr>
            <p:spPr>
              <a:xfrm>
                <a:off x="2525483" y="1945472"/>
                <a:ext cx="290286" cy="502790"/>
              </a:xfrm>
              <a:custGeom>
                <a:avLst/>
                <a:gdLst>
                  <a:gd name="connsiteX0" fmla="*/ 0 w 290286"/>
                  <a:gd name="connsiteY0" fmla="*/ 502790 h 502790"/>
                  <a:gd name="connsiteX1" fmla="*/ 0 w 290286"/>
                  <a:gd name="connsiteY1" fmla="*/ 0 h 502790"/>
                  <a:gd name="connsiteX2" fmla="*/ 290286 w 290286"/>
                  <a:gd name="connsiteY2" fmla="*/ 0 h 502790"/>
                  <a:gd name="connsiteX3" fmla="*/ 290286 w 290286"/>
                  <a:gd name="connsiteY3" fmla="*/ 502790 h 502790"/>
                  <a:gd name="connsiteX4" fmla="*/ 0 w 290286"/>
                  <a:gd name="connsiteY4" fmla="*/ 502790 h 502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0286" h="502790">
                    <a:moveTo>
                      <a:pt x="0" y="502790"/>
                    </a:moveTo>
                    <a:lnTo>
                      <a:pt x="0" y="0"/>
                    </a:lnTo>
                    <a:lnTo>
                      <a:pt x="290286" y="0"/>
                    </a:lnTo>
                    <a:lnTo>
                      <a:pt x="290286" y="502790"/>
                    </a:lnTo>
                    <a:lnTo>
                      <a:pt x="0" y="502790"/>
                    </a:lnTo>
                    <a:close/>
                  </a:path>
                </a:pathLst>
              </a:custGeom>
              <a:solidFill>
                <a:schemeClr val="tx1"/>
              </a:solidFill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113" name="群組 112" descr="g5">
              <a:extLst>
                <a:ext uri="{FF2B5EF4-FFF2-40B4-BE49-F238E27FC236}">
                  <a16:creationId xmlns:a16="http://schemas.microsoft.com/office/drawing/2014/main" id="{1002BDE1-77DD-4985-9600-89550B40EA94}"/>
                </a:ext>
              </a:extLst>
            </p:cNvPr>
            <p:cNvGrpSpPr/>
            <p:nvPr/>
          </p:nvGrpSpPr>
          <p:grpSpPr>
            <a:xfrm>
              <a:off x="2380340" y="2196867"/>
              <a:ext cx="290286" cy="1083361"/>
              <a:chOff x="2380340" y="2196867"/>
              <a:chExt cx="290286" cy="1083361"/>
            </a:xfrm>
          </p:grpSpPr>
          <p:sp>
            <p:nvSpPr>
              <p:cNvPr id="114" name="手繪多邊形: 圖案 113" descr="d5">
                <a:extLst>
                  <a:ext uri="{FF2B5EF4-FFF2-40B4-BE49-F238E27FC236}">
                    <a16:creationId xmlns:a16="http://schemas.microsoft.com/office/drawing/2014/main" id="{26FF9658-9759-4A1A-BAE6-75C2A056AF31}"/>
                  </a:ext>
                </a:extLst>
              </p:cNvPr>
              <p:cNvSpPr/>
              <p:nvPr>
                <p:custDataLst>
                  <p:tags r:id="rId69"/>
                </p:custDataLst>
              </p:nvPr>
            </p:nvSpPr>
            <p:spPr>
              <a:xfrm>
                <a:off x="2380341" y="2196867"/>
                <a:ext cx="290285" cy="1083361"/>
              </a:xfrm>
              <a:custGeom>
                <a:avLst/>
                <a:gdLst>
                  <a:gd name="connsiteX0" fmla="*/ 290285 w 290285"/>
                  <a:gd name="connsiteY0" fmla="*/ 502789 h 1083361"/>
                  <a:gd name="connsiteX1" fmla="*/ 290285 w 290285"/>
                  <a:gd name="connsiteY1" fmla="*/ 1083361 h 1083361"/>
                  <a:gd name="connsiteX2" fmla="*/ 0 w 290285"/>
                  <a:gd name="connsiteY2" fmla="*/ 580571 h 1083361"/>
                  <a:gd name="connsiteX3" fmla="*/ 0 w 290285"/>
                  <a:gd name="connsiteY3" fmla="*/ 0 h 1083361"/>
                  <a:gd name="connsiteX4" fmla="*/ 290285 w 290285"/>
                  <a:gd name="connsiteY4" fmla="*/ 502789 h 1083361"/>
                  <a:gd name="connsiteX5" fmla="*/ 290285 w 290285"/>
                  <a:gd name="connsiteY5" fmla="*/ 502789 h 1083361"/>
                  <a:gd name="connsiteX0" fmla="*/ 290285 w 290285"/>
                  <a:gd name="connsiteY0" fmla="*/ 502789 h 1083361"/>
                  <a:gd name="connsiteX1" fmla="*/ 290285 w 290285"/>
                  <a:gd name="connsiteY1" fmla="*/ 1083361 h 1083361"/>
                  <a:gd name="connsiteX2" fmla="*/ 0 w 290285"/>
                  <a:gd name="connsiteY2" fmla="*/ 580571 h 1083361"/>
                  <a:gd name="connsiteX3" fmla="*/ 0 w 290285"/>
                  <a:gd name="connsiteY3" fmla="*/ 0 h 1083361"/>
                  <a:gd name="connsiteX4" fmla="*/ 290285 w 290285"/>
                  <a:gd name="connsiteY4" fmla="*/ 502789 h 1083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0285" h="1083361">
                    <a:moveTo>
                      <a:pt x="290285" y="502789"/>
                    </a:moveTo>
                    <a:lnTo>
                      <a:pt x="290285" y="1083361"/>
                    </a:lnTo>
                    <a:lnTo>
                      <a:pt x="0" y="580571"/>
                    </a:lnTo>
                    <a:lnTo>
                      <a:pt x="0" y="0"/>
                    </a:lnTo>
                    <a:lnTo>
                      <a:pt x="290285" y="502789"/>
                    </a:lnTo>
                    <a:close/>
                  </a:path>
                </a:pathLst>
              </a:custGeom>
              <a:solidFill>
                <a:srgbClr val="EEEEEE">
                  <a:alpha val="10000"/>
                </a:srgb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5" name="手繪多邊形: 圖案 114" descr="r5">
                <a:extLst>
                  <a:ext uri="{FF2B5EF4-FFF2-40B4-BE49-F238E27FC236}">
                    <a16:creationId xmlns:a16="http://schemas.microsoft.com/office/drawing/2014/main" id="{F51E83E2-F265-460C-86EA-41A36870F503}"/>
                  </a:ext>
                </a:extLst>
              </p:cNvPr>
              <p:cNvSpPr/>
              <p:nvPr>
                <p:custDataLst>
                  <p:tags r:id="rId70"/>
                </p:custDataLst>
              </p:nvPr>
            </p:nvSpPr>
            <p:spPr>
              <a:xfrm>
                <a:off x="2380340" y="2448261"/>
                <a:ext cx="290285" cy="580571"/>
              </a:xfrm>
              <a:custGeom>
                <a:avLst/>
                <a:gdLst>
                  <a:gd name="connsiteX0" fmla="*/ 290285 w 290285"/>
                  <a:gd name="connsiteY0" fmla="*/ 541680 h 580571"/>
                  <a:gd name="connsiteX1" fmla="*/ 145142 w 290285"/>
                  <a:gd name="connsiteY1" fmla="*/ 580571 h 580571"/>
                  <a:gd name="connsiteX2" fmla="*/ 0 w 290285"/>
                  <a:gd name="connsiteY2" fmla="*/ 38890 h 580571"/>
                  <a:gd name="connsiteX3" fmla="*/ 145142 w 290285"/>
                  <a:gd name="connsiteY3" fmla="*/ 0 h 580571"/>
                  <a:gd name="connsiteX4" fmla="*/ 290285 w 290285"/>
                  <a:gd name="connsiteY4" fmla="*/ 541680 h 5805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0285" h="580571">
                    <a:moveTo>
                      <a:pt x="290285" y="541680"/>
                    </a:moveTo>
                    <a:lnTo>
                      <a:pt x="145142" y="580571"/>
                    </a:lnTo>
                    <a:lnTo>
                      <a:pt x="0" y="38890"/>
                    </a:lnTo>
                    <a:lnTo>
                      <a:pt x="145142" y="0"/>
                    </a:lnTo>
                    <a:lnTo>
                      <a:pt x="290285" y="541680"/>
                    </a:lnTo>
                    <a:close/>
                  </a:path>
                </a:pathLst>
              </a:custGeom>
              <a:solidFill>
                <a:schemeClr val="tx1"/>
              </a:solidFill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</p:grpSp>
      <p:grpSp>
        <p:nvGrpSpPr>
          <p:cNvPr id="125" name="群組 124">
            <a:extLst>
              <a:ext uri="{FF2B5EF4-FFF2-40B4-BE49-F238E27FC236}">
                <a16:creationId xmlns:a16="http://schemas.microsoft.com/office/drawing/2014/main" id="{17DB793D-89D2-48A4-86F0-9D307F599B9C}"/>
              </a:ext>
            </a:extLst>
          </p:cNvPr>
          <p:cNvGrpSpPr/>
          <p:nvPr/>
        </p:nvGrpSpPr>
        <p:grpSpPr>
          <a:xfrm rot="16200000">
            <a:off x="794193" y="2487154"/>
            <a:ext cx="1586148" cy="2166719"/>
            <a:chOff x="1587265" y="1113505"/>
            <a:chExt cx="1586151" cy="2166723"/>
          </a:xfrm>
        </p:grpSpPr>
        <p:grpSp>
          <p:nvGrpSpPr>
            <p:cNvPr id="126" name="群組 125" descr="g1">
              <a:extLst>
                <a:ext uri="{FF2B5EF4-FFF2-40B4-BE49-F238E27FC236}">
                  <a16:creationId xmlns:a16="http://schemas.microsoft.com/office/drawing/2014/main" id="{CD001803-F8B9-4778-A1FF-4A1A93E7EA68}"/>
                </a:ext>
              </a:extLst>
            </p:cNvPr>
            <p:cNvGrpSpPr/>
            <p:nvPr>
              <p:custDataLst>
                <p:tags r:id="rId57"/>
              </p:custDataLst>
            </p:nvPr>
          </p:nvGrpSpPr>
          <p:grpSpPr>
            <a:xfrm>
              <a:off x="1587265" y="1113505"/>
              <a:ext cx="1083361" cy="290287"/>
              <a:chOff x="1587265" y="1113505"/>
              <a:chExt cx="1083361" cy="290287"/>
            </a:xfrm>
          </p:grpSpPr>
          <p:sp>
            <p:nvSpPr>
              <p:cNvPr id="139" name="手繪多邊形: 圖案 138" descr="d1">
                <a:extLst>
                  <a:ext uri="{FF2B5EF4-FFF2-40B4-BE49-F238E27FC236}">
                    <a16:creationId xmlns:a16="http://schemas.microsoft.com/office/drawing/2014/main" id="{3ED03860-2779-4753-9B7B-5F0080B518CF}"/>
                  </a:ext>
                </a:extLst>
              </p:cNvPr>
              <p:cNvSpPr/>
              <p:nvPr>
                <p:custDataLst>
                  <p:tags r:id="rId66"/>
                </p:custDataLst>
              </p:nvPr>
            </p:nvSpPr>
            <p:spPr>
              <a:xfrm>
                <a:off x="1587265" y="1113505"/>
                <a:ext cx="1083361" cy="290287"/>
              </a:xfrm>
              <a:custGeom>
                <a:avLst/>
                <a:gdLst>
                  <a:gd name="connsiteX0" fmla="*/ 1083361 w 1083361"/>
                  <a:gd name="connsiteY0" fmla="*/ 1 h 290287"/>
                  <a:gd name="connsiteX1" fmla="*/ 580572 w 1083361"/>
                  <a:gd name="connsiteY1" fmla="*/ 290287 h 290287"/>
                  <a:gd name="connsiteX2" fmla="*/ 0 w 1083361"/>
                  <a:gd name="connsiteY2" fmla="*/ 290286 h 290287"/>
                  <a:gd name="connsiteX3" fmla="*/ 502789 w 1083361"/>
                  <a:gd name="connsiteY3" fmla="*/ 0 h 290287"/>
                  <a:gd name="connsiteX4" fmla="*/ 1083361 w 1083361"/>
                  <a:gd name="connsiteY4" fmla="*/ 1 h 290287"/>
                  <a:gd name="connsiteX5" fmla="*/ 1083361 w 1083361"/>
                  <a:gd name="connsiteY5" fmla="*/ 1 h 290287"/>
                  <a:gd name="connsiteX0" fmla="*/ 1083361 w 1083361"/>
                  <a:gd name="connsiteY0" fmla="*/ 1 h 290287"/>
                  <a:gd name="connsiteX1" fmla="*/ 580572 w 1083361"/>
                  <a:gd name="connsiteY1" fmla="*/ 290287 h 290287"/>
                  <a:gd name="connsiteX2" fmla="*/ 0 w 1083361"/>
                  <a:gd name="connsiteY2" fmla="*/ 290286 h 290287"/>
                  <a:gd name="connsiteX3" fmla="*/ 502789 w 1083361"/>
                  <a:gd name="connsiteY3" fmla="*/ 0 h 290287"/>
                  <a:gd name="connsiteX4" fmla="*/ 1083361 w 1083361"/>
                  <a:gd name="connsiteY4" fmla="*/ 1 h 290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83361" h="290287">
                    <a:moveTo>
                      <a:pt x="1083361" y="1"/>
                    </a:moveTo>
                    <a:lnTo>
                      <a:pt x="580572" y="290287"/>
                    </a:lnTo>
                    <a:lnTo>
                      <a:pt x="0" y="290286"/>
                    </a:lnTo>
                    <a:lnTo>
                      <a:pt x="502789" y="0"/>
                    </a:lnTo>
                    <a:lnTo>
                      <a:pt x="1083361" y="1"/>
                    </a:lnTo>
                    <a:close/>
                  </a:path>
                </a:pathLst>
              </a:custGeom>
              <a:solidFill>
                <a:srgbClr val="EEEEEE">
                  <a:alpha val="10000"/>
                </a:srgb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0" name="手繪多邊形: 圖案 139" descr="r1">
                <a:extLst>
                  <a:ext uri="{FF2B5EF4-FFF2-40B4-BE49-F238E27FC236}">
                    <a16:creationId xmlns:a16="http://schemas.microsoft.com/office/drawing/2014/main" id="{1903D3CD-EEC6-4BD6-A0D2-09ABC1775F48}"/>
                  </a:ext>
                </a:extLst>
              </p:cNvPr>
              <p:cNvSpPr/>
              <p:nvPr>
                <p:custDataLst>
                  <p:tags r:id="rId67"/>
                </p:custDataLst>
              </p:nvPr>
            </p:nvSpPr>
            <p:spPr>
              <a:xfrm>
                <a:off x="1838658" y="1113505"/>
                <a:ext cx="580573" cy="290286"/>
              </a:xfrm>
              <a:custGeom>
                <a:avLst/>
                <a:gdLst>
                  <a:gd name="connsiteX0" fmla="*/ 580573 w 580573"/>
                  <a:gd name="connsiteY0" fmla="*/ 145144 h 290286"/>
                  <a:gd name="connsiteX1" fmla="*/ 38892 w 580573"/>
                  <a:gd name="connsiteY1" fmla="*/ 290286 h 290286"/>
                  <a:gd name="connsiteX2" fmla="*/ 0 w 580573"/>
                  <a:gd name="connsiteY2" fmla="*/ 145143 h 290286"/>
                  <a:gd name="connsiteX3" fmla="*/ 541681 w 580573"/>
                  <a:gd name="connsiteY3" fmla="*/ 0 h 290286"/>
                  <a:gd name="connsiteX4" fmla="*/ 580573 w 580573"/>
                  <a:gd name="connsiteY4" fmla="*/ 145144 h 2902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80573" h="290286">
                    <a:moveTo>
                      <a:pt x="580573" y="145144"/>
                    </a:moveTo>
                    <a:lnTo>
                      <a:pt x="38892" y="290286"/>
                    </a:lnTo>
                    <a:lnTo>
                      <a:pt x="0" y="145143"/>
                    </a:lnTo>
                    <a:lnTo>
                      <a:pt x="541681" y="0"/>
                    </a:lnTo>
                    <a:lnTo>
                      <a:pt x="580573" y="145144"/>
                    </a:lnTo>
                    <a:close/>
                  </a:path>
                </a:pathLst>
              </a:custGeom>
              <a:solidFill>
                <a:schemeClr val="tx1"/>
              </a:solidFill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127" name="群組 126" descr="g2">
              <a:extLst>
                <a:ext uri="{FF2B5EF4-FFF2-40B4-BE49-F238E27FC236}">
                  <a16:creationId xmlns:a16="http://schemas.microsoft.com/office/drawing/2014/main" id="{93A0D95B-D10B-4E4E-8C8E-ACF912ACB038}"/>
                </a:ext>
              </a:extLst>
            </p:cNvPr>
            <p:cNvGrpSpPr/>
            <p:nvPr/>
          </p:nvGrpSpPr>
          <p:grpSpPr>
            <a:xfrm>
              <a:off x="2167837" y="1113506"/>
              <a:ext cx="1005579" cy="580571"/>
              <a:chOff x="2167837" y="1113506"/>
              <a:chExt cx="1005579" cy="580571"/>
            </a:xfrm>
          </p:grpSpPr>
          <p:sp>
            <p:nvSpPr>
              <p:cNvPr id="137" name="手繪多邊形: 圖案 136" descr="d2">
                <a:extLst>
                  <a:ext uri="{FF2B5EF4-FFF2-40B4-BE49-F238E27FC236}">
                    <a16:creationId xmlns:a16="http://schemas.microsoft.com/office/drawing/2014/main" id="{4020564F-5C52-4BDE-B9C5-C5FDE3311D7A}"/>
                  </a:ext>
                </a:extLst>
              </p:cNvPr>
              <p:cNvSpPr/>
              <p:nvPr>
                <p:custDataLst>
                  <p:tags r:id="rId64"/>
                </p:custDataLst>
              </p:nvPr>
            </p:nvSpPr>
            <p:spPr>
              <a:xfrm>
                <a:off x="2167837" y="1113506"/>
                <a:ext cx="1005579" cy="580571"/>
              </a:xfrm>
              <a:custGeom>
                <a:avLst/>
                <a:gdLst>
                  <a:gd name="connsiteX0" fmla="*/ 502789 w 1005579"/>
                  <a:gd name="connsiteY0" fmla="*/ 580571 h 580571"/>
                  <a:gd name="connsiteX1" fmla="*/ 0 w 1005579"/>
                  <a:gd name="connsiteY1" fmla="*/ 290286 h 580571"/>
                  <a:gd name="connsiteX2" fmla="*/ 502789 w 1005579"/>
                  <a:gd name="connsiteY2" fmla="*/ 0 h 580571"/>
                  <a:gd name="connsiteX3" fmla="*/ 1005579 w 1005579"/>
                  <a:gd name="connsiteY3" fmla="*/ 290286 h 580571"/>
                  <a:gd name="connsiteX4" fmla="*/ 502789 w 1005579"/>
                  <a:gd name="connsiteY4" fmla="*/ 580571 h 580571"/>
                  <a:gd name="connsiteX5" fmla="*/ 502789 w 1005579"/>
                  <a:gd name="connsiteY5" fmla="*/ 580571 h 580571"/>
                  <a:gd name="connsiteX0" fmla="*/ 502789 w 1005579"/>
                  <a:gd name="connsiteY0" fmla="*/ 580571 h 580571"/>
                  <a:gd name="connsiteX1" fmla="*/ 0 w 1005579"/>
                  <a:gd name="connsiteY1" fmla="*/ 290286 h 580571"/>
                  <a:gd name="connsiteX2" fmla="*/ 502789 w 1005579"/>
                  <a:gd name="connsiteY2" fmla="*/ 0 h 580571"/>
                  <a:gd name="connsiteX3" fmla="*/ 1005579 w 1005579"/>
                  <a:gd name="connsiteY3" fmla="*/ 290286 h 580571"/>
                  <a:gd name="connsiteX4" fmla="*/ 502789 w 1005579"/>
                  <a:gd name="connsiteY4" fmla="*/ 580571 h 5805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5579" h="580571">
                    <a:moveTo>
                      <a:pt x="502789" y="580571"/>
                    </a:moveTo>
                    <a:lnTo>
                      <a:pt x="0" y="290286"/>
                    </a:lnTo>
                    <a:lnTo>
                      <a:pt x="502789" y="0"/>
                    </a:lnTo>
                    <a:lnTo>
                      <a:pt x="1005579" y="290286"/>
                    </a:lnTo>
                    <a:lnTo>
                      <a:pt x="502789" y="580571"/>
                    </a:lnTo>
                    <a:close/>
                  </a:path>
                </a:pathLst>
              </a:custGeom>
              <a:solidFill>
                <a:srgbClr val="EEEEEE">
                  <a:alpha val="10000"/>
                </a:srgb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8" name="手繪多邊形: 圖案 137" descr="r2">
                <a:extLst>
                  <a:ext uri="{FF2B5EF4-FFF2-40B4-BE49-F238E27FC236}">
                    <a16:creationId xmlns:a16="http://schemas.microsoft.com/office/drawing/2014/main" id="{F1C4EF84-EB12-41B6-8302-94346B4EF400}"/>
                  </a:ext>
                </a:extLst>
              </p:cNvPr>
              <p:cNvSpPr/>
              <p:nvPr>
                <p:custDataLst>
                  <p:tags r:id="rId65"/>
                </p:custDataLst>
              </p:nvPr>
            </p:nvSpPr>
            <p:spPr>
              <a:xfrm>
                <a:off x="2419231" y="1258649"/>
                <a:ext cx="502789" cy="290286"/>
              </a:xfrm>
              <a:custGeom>
                <a:avLst/>
                <a:gdLst>
                  <a:gd name="connsiteX0" fmla="*/ 0 w 502789"/>
                  <a:gd name="connsiteY0" fmla="*/ 290286 h 290286"/>
                  <a:gd name="connsiteX1" fmla="*/ 0 w 502789"/>
                  <a:gd name="connsiteY1" fmla="*/ 0 h 290286"/>
                  <a:gd name="connsiteX2" fmla="*/ 502789 w 502789"/>
                  <a:gd name="connsiteY2" fmla="*/ 0 h 290286"/>
                  <a:gd name="connsiteX3" fmla="*/ 502789 w 502789"/>
                  <a:gd name="connsiteY3" fmla="*/ 290286 h 290286"/>
                  <a:gd name="connsiteX4" fmla="*/ 0 w 502789"/>
                  <a:gd name="connsiteY4" fmla="*/ 290286 h 2902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2789" h="290286">
                    <a:moveTo>
                      <a:pt x="0" y="290286"/>
                    </a:moveTo>
                    <a:lnTo>
                      <a:pt x="0" y="0"/>
                    </a:lnTo>
                    <a:lnTo>
                      <a:pt x="502789" y="0"/>
                    </a:lnTo>
                    <a:lnTo>
                      <a:pt x="502789" y="290286"/>
                    </a:lnTo>
                    <a:lnTo>
                      <a:pt x="0" y="290286"/>
                    </a:lnTo>
                    <a:close/>
                  </a:path>
                </a:pathLst>
              </a:custGeom>
              <a:solidFill>
                <a:schemeClr val="tx1"/>
              </a:solidFill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128" name="群組 127" descr="g3">
              <a:extLst>
                <a:ext uri="{FF2B5EF4-FFF2-40B4-BE49-F238E27FC236}">
                  <a16:creationId xmlns:a16="http://schemas.microsoft.com/office/drawing/2014/main" id="{2CD2B575-2A03-443E-B2C8-4C7D3E043808}"/>
                </a:ext>
              </a:extLst>
            </p:cNvPr>
            <p:cNvGrpSpPr/>
            <p:nvPr/>
          </p:nvGrpSpPr>
          <p:grpSpPr>
            <a:xfrm>
              <a:off x="1877553" y="1403792"/>
              <a:ext cx="793074" cy="793075"/>
              <a:chOff x="1877553" y="1403792"/>
              <a:chExt cx="793074" cy="793075"/>
            </a:xfrm>
          </p:grpSpPr>
          <p:sp>
            <p:nvSpPr>
              <p:cNvPr id="135" name="手繪多邊形: 圖案 134" descr="d3">
                <a:extLst>
                  <a:ext uri="{FF2B5EF4-FFF2-40B4-BE49-F238E27FC236}">
                    <a16:creationId xmlns:a16="http://schemas.microsoft.com/office/drawing/2014/main" id="{785B94F1-A2F7-4FE2-9FC3-E9FACB287FD8}"/>
                  </a:ext>
                </a:extLst>
              </p:cNvPr>
              <p:cNvSpPr/>
              <p:nvPr>
                <p:custDataLst>
                  <p:tags r:id="rId62"/>
                </p:custDataLst>
              </p:nvPr>
            </p:nvSpPr>
            <p:spPr>
              <a:xfrm>
                <a:off x="1877553" y="1403792"/>
                <a:ext cx="793074" cy="793075"/>
              </a:xfrm>
              <a:custGeom>
                <a:avLst/>
                <a:gdLst>
                  <a:gd name="connsiteX0" fmla="*/ 793074 w 793074"/>
                  <a:gd name="connsiteY0" fmla="*/ 290285 h 793075"/>
                  <a:gd name="connsiteX1" fmla="*/ 502789 w 793074"/>
                  <a:gd name="connsiteY1" fmla="*/ 793075 h 793075"/>
                  <a:gd name="connsiteX2" fmla="*/ 0 w 793074"/>
                  <a:gd name="connsiteY2" fmla="*/ 502789 h 793075"/>
                  <a:gd name="connsiteX3" fmla="*/ 290285 w 793074"/>
                  <a:gd name="connsiteY3" fmla="*/ 0 h 793075"/>
                  <a:gd name="connsiteX4" fmla="*/ 793074 w 793074"/>
                  <a:gd name="connsiteY4" fmla="*/ 290285 h 793075"/>
                  <a:gd name="connsiteX5" fmla="*/ 793074 w 793074"/>
                  <a:gd name="connsiteY5" fmla="*/ 290285 h 793075"/>
                  <a:gd name="connsiteX0" fmla="*/ 793074 w 793074"/>
                  <a:gd name="connsiteY0" fmla="*/ 290285 h 793075"/>
                  <a:gd name="connsiteX1" fmla="*/ 502789 w 793074"/>
                  <a:gd name="connsiteY1" fmla="*/ 793075 h 793075"/>
                  <a:gd name="connsiteX2" fmla="*/ 0 w 793074"/>
                  <a:gd name="connsiteY2" fmla="*/ 502789 h 793075"/>
                  <a:gd name="connsiteX3" fmla="*/ 290285 w 793074"/>
                  <a:gd name="connsiteY3" fmla="*/ 0 h 793075"/>
                  <a:gd name="connsiteX4" fmla="*/ 793074 w 793074"/>
                  <a:gd name="connsiteY4" fmla="*/ 290285 h 793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3074" h="793075">
                    <a:moveTo>
                      <a:pt x="793074" y="290285"/>
                    </a:moveTo>
                    <a:lnTo>
                      <a:pt x="502789" y="793075"/>
                    </a:lnTo>
                    <a:lnTo>
                      <a:pt x="0" y="502789"/>
                    </a:lnTo>
                    <a:lnTo>
                      <a:pt x="290285" y="0"/>
                    </a:lnTo>
                    <a:lnTo>
                      <a:pt x="793074" y="290285"/>
                    </a:lnTo>
                    <a:close/>
                  </a:path>
                </a:pathLst>
              </a:custGeom>
              <a:solidFill>
                <a:srgbClr val="EEEEEE">
                  <a:alpha val="10000"/>
                </a:srgb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6" name="手繪多邊形: 圖案 135" descr="r3">
                <a:extLst>
                  <a:ext uri="{FF2B5EF4-FFF2-40B4-BE49-F238E27FC236}">
                    <a16:creationId xmlns:a16="http://schemas.microsoft.com/office/drawing/2014/main" id="{5DE8AE11-96BA-4337-A4A4-B25C3DEF83CA}"/>
                  </a:ext>
                </a:extLst>
              </p:cNvPr>
              <p:cNvSpPr/>
              <p:nvPr>
                <p:custDataLst>
                  <p:tags r:id="rId63"/>
                </p:custDataLst>
              </p:nvPr>
            </p:nvSpPr>
            <p:spPr>
              <a:xfrm>
                <a:off x="2022696" y="1548934"/>
                <a:ext cx="502788" cy="502789"/>
              </a:xfrm>
              <a:custGeom>
                <a:avLst/>
                <a:gdLst>
                  <a:gd name="connsiteX0" fmla="*/ 502788 w 502788"/>
                  <a:gd name="connsiteY0" fmla="*/ 396537 h 502789"/>
                  <a:gd name="connsiteX1" fmla="*/ 106252 w 502788"/>
                  <a:gd name="connsiteY1" fmla="*/ 502789 h 502789"/>
                  <a:gd name="connsiteX2" fmla="*/ 0 w 502788"/>
                  <a:gd name="connsiteY2" fmla="*/ 106252 h 502789"/>
                  <a:gd name="connsiteX3" fmla="*/ 396537 w 502788"/>
                  <a:gd name="connsiteY3" fmla="*/ 0 h 502789"/>
                  <a:gd name="connsiteX4" fmla="*/ 502788 w 502788"/>
                  <a:gd name="connsiteY4" fmla="*/ 396537 h 502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2788" h="502789">
                    <a:moveTo>
                      <a:pt x="502788" y="396537"/>
                    </a:moveTo>
                    <a:lnTo>
                      <a:pt x="106252" y="502789"/>
                    </a:lnTo>
                    <a:lnTo>
                      <a:pt x="0" y="106252"/>
                    </a:lnTo>
                    <a:lnTo>
                      <a:pt x="396537" y="0"/>
                    </a:lnTo>
                    <a:lnTo>
                      <a:pt x="502788" y="396537"/>
                    </a:lnTo>
                    <a:close/>
                  </a:path>
                </a:pathLst>
              </a:custGeom>
              <a:solidFill>
                <a:schemeClr val="tx1"/>
              </a:solidFill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129" name="群組 128" descr="g4">
              <a:extLst>
                <a:ext uri="{FF2B5EF4-FFF2-40B4-BE49-F238E27FC236}">
                  <a16:creationId xmlns:a16="http://schemas.microsoft.com/office/drawing/2014/main" id="{C631CE1E-1EF2-44B9-BC1A-8BDC953F8F5C}"/>
                </a:ext>
              </a:extLst>
            </p:cNvPr>
            <p:cNvGrpSpPr/>
            <p:nvPr/>
          </p:nvGrpSpPr>
          <p:grpSpPr>
            <a:xfrm>
              <a:off x="2380341" y="1694077"/>
              <a:ext cx="580571" cy="1005579"/>
              <a:chOff x="2380341" y="1694077"/>
              <a:chExt cx="580571" cy="1005579"/>
            </a:xfrm>
          </p:grpSpPr>
          <p:sp>
            <p:nvSpPr>
              <p:cNvPr id="133" name="手繪多邊形: 圖案 132" descr="d4">
                <a:extLst>
                  <a:ext uri="{FF2B5EF4-FFF2-40B4-BE49-F238E27FC236}">
                    <a16:creationId xmlns:a16="http://schemas.microsoft.com/office/drawing/2014/main" id="{BC730585-25DB-4FB6-BDE4-627164BB1E73}"/>
                  </a:ext>
                </a:extLst>
              </p:cNvPr>
              <p:cNvSpPr/>
              <p:nvPr>
                <p:custDataLst>
                  <p:tags r:id="rId60"/>
                </p:custDataLst>
              </p:nvPr>
            </p:nvSpPr>
            <p:spPr>
              <a:xfrm>
                <a:off x="2380341" y="1694077"/>
                <a:ext cx="580571" cy="1005579"/>
              </a:xfrm>
              <a:custGeom>
                <a:avLst/>
                <a:gdLst>
                  <a:gd name="connsiteX0" fmla="*/ 290285 w 580571"/>
                  <a:gd name="connsiteY0" fmla="*/ 1005579 h 1005579"/>
                  <a:gd name="connsiteX1" fmla="*/ 0 w 580571"/>
                  <a:gd name="connsiteY1" fmla="*/ 502790 h 1005579"/>
                  <a:gd name="connsiteX2" fmla="*/ 290285 w 580571"/>
                  <a:gd name="connsiteY2" fmla="*/ 0 h 1005579"/>
                  <a:gd name="connsiteX3" fmla="*/ 580571 w 580571"/>
                  <a:gd name="connsiteY3" fmla="*/ 502790 h 1005579"/>
                  <a:gd name="connsiteX4" fmla="*/ 290285 w 580571"/>
                  <a:gd name="connsiteY4" fmla="*/ 1005579 h 1005579"/>
                  <a:gd name="connsiteX5" fmla="*/ 290285 w 580571"/>
                  <a:gd name="connsiteY5" fmla="*/ 1005579 h 1005579"/>
                  <a:gd name="connsiteX0" fmla="*/ 290285 w 580571"/>
                  <a:gd name="connsiteY0" fmla="*/ 1005579 h 1005579"/>
                  <a:gd name="connsiteX1" fmla="*/ 0 w 580571"/>
                  <a:gd name="connsiteY1" fmla="*/ 502790 h 1005579"/>
                  <a:gd name="connsiteX2" fmla="*/ 290285 w 580571"/>
                  <a:gd name="connsiteY2" fmla="*/ 0 h 1005579"/>
                  <a:gd name="connsiteX3" fmla="*/ 580571 w 580571"/>
                  <a:gd name="connsiteY3" fmla="*/ 502790 h 1005579"/>
                  <a:gd name="connsiteX4" fmla="*/ 290285 w 580571"/>
                  <a:gd name="connsiteY4" fmla="*/ 1005579 h 10055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80571" h="1005579">
                    <a:moveTo>
                      <a:pt x="290285" y="1005579"/>
                    </a:moveTo>
                    <a:lnTo>
                      <a:pt x="0" y="502790"/>
                    </a:lnTo>
                    <a:lnTo>
                      <a:pt x="290285" y="0"/>
                    </a:lnTo>
                    <a:lnTo>
                      <a:pt x="580571" y="502790"/>
                    </a:lnTo>
                    <a:lnTo>
                      <a:pt x="290285" y="1005579"/>
                    </a:lnTo>
                    <a:close/>
                  </a:path>
                </a:pathLst>
              </a:custGeom>
              <a:solidFill>
                <a:srgbClr val="EEEEEE">
                  <a:alpha val="10000"/>
                </a:srgb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4" name="手繪多邊形: 圖案 133" descr="r4">
                <a:extLst>
                  <a:ext uri="{FF2B5EF4-FFF2-40B4-BE49-F238E27FC236}">
                    <a16:creationId xmlns:a16="http://schemas.microsoft.com/office/drawing/2014/main" id="{4BE7FCAF-8537-4EF6-AF75-49B936F5BF46}"/>
                  </a:ext>
                </a:extLst>
              </p:cNvPr>
              <p:cNvSpPr/>
              <p:nvPr>
                <p:custDataLst>
                  <p:tags r:id="rId61"/>
                </p:custDataLst>
              </p:nvPr>
            </p:nvSpPr>
            <p:spPr>
              <a:xfrm>
                <a:off x="2525483" y="1945472"/>
                <a:ext cx="290286" cy="502790"/>
              </a:xfrm>
              <a:custGeom>
                <a:avLst/>
                <a:gdLst>
                  <a:gd name="connsiteX0" fmla="*/ 0 w 290286"/>
                  <a:gd name="connsiteY0" fmla="*/ 502790 h 502790"/>
                  <a:gd name="connsiteX1" fmla="*/ 0 w 290286"/>
                  <a:gd name="connsiteY1" fmla="*/ 0 h 502790"/>
                  <a:gd name="connsiteX2" fmla="*/ 290286 w 290286"/>
                  <a:gd name="connsiteY2" fmla="*/ 0 h 502790"/>
                  <a:gd name="connsiteX3" fmla="*/ 290286 w 290286"/>
                  <a:gd name="connsiteY3" fmla="*/ 502790 h 502790"/>
                  <a:gd name="connsiteX4" fmla="*/ 0 w 290286"/>
                  <a:gd name="connsiteY4" fmla="*/ 502790 h 502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0286" h="502790">
                    <a:moveTo>
                      <a:pt x="0" y="502790"/>
                    </a:moveTo>
                    <a:lnTo>
                      <a:pt x="0" y="0"/>
                    </a:lnTo>
                    <a:lnTo>
                      <a:pt x="290286" y="0"/>
                    </a:lnTo>
                    <a:lnTo>
                      <a:pt x="290286" y="502790"/>
                    </a:lnTo>
                    <a:lnTo>
                      <a:pt x="0" y="502790"/>
                    </a:lnTo>
                    <a:close/>
                  </a:path>
                </a:pathLst>
              </a:custGeom>
              <a:solidFill>
                <a:schemeClr val="tx1"/>
              </a:solidFill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130" name="群組 129" descr="g5">
              <a:extLst>
                <a:ext uri="{FF2B5EF4-FFF2-40B4-BE49-F238E27FC236}">
                  <a16:creationId xmlns:a16="http://schemas.microsoft.com/office/drawing/2014/main" id="{6436E181-71B2-4AB7-B83E-C09D7BFDEEC6}"/>
                </a:ext>
              </a:extLst>
            </p:cNvPr>
            <p:cNvGrpSpPr/>
            <p:nvPr/>
          </p:nvGrpSpPr>
          <p:grpSpPr>
            <a:xfrm>
              <a:off x="2380340" y="2196867"/>
              <a:ext cx="290286" cy="1083361"/>
              <a:chOff x="2380340" y="2196867"/>
              <a:chExt cx="290286" cy="1083361"/>
            </a:xfrm>
          </p:grpSpPr>
          <p:sp>
            <p:nvSpPr>
              <p:cNvPr id="131" name="手繪多邊形: 圖案 130" descr="d5">
                <a:extLst>
                  <a:ext uri="{FF2B5EF4-FFF2-40B4-BE49-F238E27FC236}">
                    <a16:creationId xmlns:a16="http://schemas.microsoft.com/office/drawing/2014/main" id="{999F120A-5B0E-4DFA-B96C-F21A0DE77913}"/>
                  </a:ext>
                </a:extLst>
              </p:cNvPr>
              <p:cNvSpPr/>
              <p:nvPr>
                <p:custDataLst>
                  <p:tags r:id="rId58"/>
                </p:custDataLst>
              </p:nvPr>
            </p:nvSpPr>
            <p:spPr>
              <a:xfrm>
                <a:off x="2380341" y="2196867"/>
                <a:ext cx="290285" cy="1083361"/>
              </a:xfrm>
              <a:custGeom>
                <a:avLst/>
                <a:gdLst>
                  <a:gd name="connsiteX0" fmla="*/ 290285 w 290285"/>
                  <a:gd name="connsiteY0" fmla="*/ 502789 h 1083361"/>
                  <a:gd name="connsiteX1" fmla="*/ 290285 w 290285"/>
                  <a:gd name="connsiteY1" fmla="*/ 1083361 h 1083361"/>
                  <a:gd name="connsiteX2" fmla="*/ 0 w 290285"/>
                  <a:gd name="connsiteY2" fmla="*/ 580571 h 1083361"/>
                  <a:gd name="connsiteX3" fmla="*/ 0 w 290285"/>
                  <a:gd name="connsiteY3" fmla="*/ 0 h 1083361"/>
                  <a:gd name="connsiteX4" fmla="*/ 290285 w 290285"/>
                  <a:gd name="connsiteY4" fmla="*/ 502789 h 1083361"/>
                  <a:gd name="connsiteX5" fmla="*/ 290285 w 290285"/>
                  <a:gd name="connsiteY5" fmla="*/ 502789 h 1083361"/>
                  <a:gd name="connsiteX0" fmla="*/ 290285 w 290285"/>
                  <a:gd name="connsiteY0" fmla="*/ 502789 h 1083361"/>
                  <a:gd name="connsiteX1" fmla="*/ 290285 w 290285"/>
                  <a:gd name="connsiteY1" fmla="*/ 1083361 h 1083361"/>
                  <a:gd name="connsiteX2" fmla="*/ 0 w 290285"/>
                  <a:gd name="connsiteY2" fmla="*/ 580571 h 1083361"/>
                  <a:gd name="connsiteX3" fmla="*/ 0 w 290285"/>
                  <a:gd name="connsiteY3" fmla="*/ 0 h 1083361"/>
                  <a:gd name="connsiteX4" fmla="*/ 290285 w 290285"/>
                  <a:gd name="connsiteY4" fmla="*/ 502789 h 1083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0285" h="1083361">
                    <a:moveTo>
                      <a:pt x="290285" y="502789"/>
                    </a:moveTo>
                    <a:lnTo>
                      <a:pt x="290285" y="1083361"/>
                    </a:lnTo>
                    <a:lnTo>
                      <a:pt x="0" y="580571"/>
                    </a:lnTo>
                    <a:lnTo>
                      <a:pt x="0" y="0"/>
                    </a:lnTo>
                    <a:lnTo>
                      <a:pt x="290285" y="502789"/>
                    </a:lnTo>
                    <a:close/>
                  </a:path>
                </a:pathLst>
              </a:custGeom>
              <a:solidFill>
                <a:srgbClr val="EEEEEE">
                  <a:alpha val="10000"/>
                </a:srgb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2" name="手繪多邊形: 圖案 131" descr="r5">
                <a:extLst>
                  <a:ext uri="{FF2B5EF4-FFF2-40B4-BE49-F238E27FC236}">
                    <a16:creationId xmlns:a16="http://schemas.microsoft.com/office/drawing/2014/main" id="{D63DA105-8F0D-48B6-9BF0-5E6DA8CA74DC}"/>
                  </a:ext>
                </a:extLst>
              </p:cNvPr>
              <p:cNvSpPr/>
              <p:nvPr>
                <p:custDataLst>
                  <p:tags r:id="rId59"/>
                </p:custDataLst>
              </p:nvPr>
            </p:nvSpPr>
            <p:spPr>
              <a:xfrm>
                <a:off x="2380340" y="2448261"/>
                <a:ext cx="290285" cy="580571"/>
              </a:xfrm>
              <a:custGeom>
                <a:avLst/>
                <a:gdLst>
                  <a:gd name="connsiteX0" fmla="*/ 290285 w 290285"/>
                  <a:gd name="connsiteY0" fmla="*/ 541680 h 580571"/>
                  <a:gd name="connsiteX1" fmla="*/ 145142 w 290285"/>
                  <a:gd name="connsiteY1" fmla="*/ 580571 h 580571"/>
                  <a:gd name="connsiteX2" fmla="*/ 0 w 290285"/>
                  <a:gd name="connsiteY2" fmla="*/ 38890 h 580571"/>
                  <a:gd name="connsiteX3" fmla="*/ 145142 w 290285"/>
                  <a:gd name="connsiteY3" fmla="*/ 0 h 580571"/>
                  <a:gd name="connsiteX4" fmla="*/ 290285 w 290285"/>
                  <a:gd name="connsiteY4" fmla="*/ 541680 h 5805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0285" h="580571">
                    <a:moveTo>
                      <a:pt x="290285" y="541680"/>
                    </a:moveTo>
                    <a:lnTo>
                      <a:pt x="145142" y="580571"/>
                    </a:lnTo>
                    <a:lnTo>
                      <a:pt x="0" y="38890"/>
                    </a:lnTo>
                    <a:lnTo>
                      <a:pt x="145142" y="0"/>
                    </a:lnTo>
                    <a:lnTo>
                      <a:pt x="290285" y="541680"/>
                    </a:lnTo>
                    <a:close/>
                  </a:path>
                </a:pathLst>
              </a:custGeom>
              <a:solidFill>
                <a:schemeClr val="tx1"/>
              </a:solidFill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</p:grpSp>
      <p:grpSp>
        <p:nvGrpSpPr>
          <p:cNvPr id="142" name="群組 141">
            <a:extLst>
              <a:ext uri="{FF2B5EF4-FFF2-40B4-BE49-F238E27FC236}">
                <a16:creationId xmlns:a16="http://schemas.microsoft.com/office/drawing/2014/main" id="{9F02A82C-F35D-4E55-8D42-5FA3F8681339}"/>
              </a:ext>
            </a:extLst>
          </p:cNvPr>
          <p:cNvGrpSpPr/>
          <p:nvPr/>
        </p:nvGrpSpPr>
        <p:grpSpPr>
          <a:xfrm rot="14400003">
            <a:off x="1084479" y="2989944"/>
            <a:ext cx="1586147" cy="2166718"/>
            <a:chOff x="1587265" y="1113505"/>
            <a:chExt cx="1586151" cy="2166723"/>
          </a:xfrm>
        </p:grpSpPr>
        <p:grpSp>
          <p:nvGrpSpPr>
            <p:cNvPr id="143" name="群組 142" descr="g1">
              <a:extLst>
                <a:ext uri="{FF2B5EF4-FFF2-40B4-BE49-F238E27FC236}">
                  <a16:creationId xmlns:a16="http://schemas.microsoft.com/office/drawing/2014/main" id="{9A244D94-03E7-42D2-8E85-66C8B3BAB15B}"/>
                </a:ext>
              </a:extLst>
            </p:cNvPr>
            <p:cNvGrpSpPr/>
            <p:nvPr>
              <p:custDataLst>
                <p:tags r:id="rId46"/>
              </p:custDataLst>
            </p:nvPr>
          </p:nvGrpSpPr>
          <p:grpSpPr>
            <a:xfrm>
              <a:off x="1587265" y="1113505"/>
              <a:ext cx="1083361" cy="290287"/>
              <a:chOff x="1587265" y="1113505"/>
              <a:chExt cx="1083361" cy="290287"/>
            </a:xfrm>
          </p:grpSpPr>
          <p:sp>
            <p:nvSpPr>
              <p:cNvPr id="156" name="手繪多邊形: 圖案 155" descr="d1">
                <a:extLst>
                  <a:ext uri="{FF2B5EF4-FFF2-40B4-BE49-F238E27FC236}">
                    <a16:creationId xmlns:a16="http://schemas.microsoft.com/office/drawing/2014/main" id="{9AA28762-3019-4503-9BB5-A0D7CAC0EE2C}"/>
                  </a:ext>
                </a:extLst>
              </p:cNvPr>
              <p:cNvSpPr/>
              <p:nvPr>
                <p:custDataLst>
                  <p:tags r:id="rId55"/>
                </p:custDataLst>
              </p:nvPr>
            </p:nvSpPr>
            <p:spPr>
              <a:xfrm>
                <a:off x="1587265" y="1113505"/>
                <a:ext cx="1083361" cy="290287"/>
              </a:xfrm>
              <a:custGeom>
                <a:avLst/>
                <a:gdLst>
                  <a:gd name="connsiteX0" fmla="*/ 1083361 w 1083361"/>
                  <a:gd name="connsiteY0" fmla="*/ 1 h 290287"/>
                  <a:gd name="connsiteX1" fmla="*/ 580572 w 1083361"/>
                  <a:gd name="connsiteY1" fmla="*/ 290287 h 290287"/>
                  <a:gd name="connsiteX2" fmla="*/ 0 w 1083361"/>
                  <a:gd name="connsiteY2" fmla="*/ 290286 h 290287"/>
                  <a:gd name="connsiteX3" fmla="*/ 502789 w 1083361"/>
                  <a:gd name="connsiteY3" fmla="*/ 0 h 290287"/>
                  <a:gd name="connsiteX4" fmla="*/ 1083361 w 1083361"/>
                  <a:gd name="connsiteY4" fmla="*/ 1 h 290287"/>
                  <a:gd name="connsiteX5" fmla="*/ 1083361 w 1083361"/>
                  <a:gd name="connsiteY5" fmla="*/ 1 h 290287"/>
                  <a:gd name="connsiteX0" fmla="*/ 1083361 w 1083361"/>
                  <a:gd name="connsiteY0" fmla="*/ 1 h 290287"/>
                  <a:gd name="connsiteX1" fmla="*/ 580572 w 1083361"/>
                  <a:gd name="connsiteY1" fmla="*/ 290287 h 290287"/>
                  <a:gd name="connsiteX2" fmla="*/ 0 w 1083361"/>
                  <a:gd name="connsiteY2" fmla="*/ 290286 h 290287"/>
                  <a:gd name="connsiteX3" fmla="*/ 502789 w 1083361"/>
                  <a:gd name="connsiteY3" fmla="*/ 0 h 290287"/>
                  <a:gd name="connsiteX4" fmla="*/ 1083361 w 1083361"/>
                  <a:gd name="connsiteY4" fmla="*/ 1 h 290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83361" h="290287">
                    <a:moveTo>
                      <a:pt x="1083361" y="1"/>
                    </a:moveTo>
                    <a:lnTo>
                      <a:pt x="580572" y="290287"/>
                    </a:lnTo>
                    <a:lnTo>
                      <a:pt x="0" y="290286"/>
                    </a:lnTo>
                    <a:lnTo>
                      <a:pt x="502789" y="0"/>
                    </a:lnTo>
                    <a:lnTo>
                      <a:pt x="1083361" y="1"/>
                    </a:lnTo>
                    <a:close/>
                  </a:path>
                </a:pathLst>
              </a:custGeom>
              <a:solidFill>
                <a:srgbClr val="EEEEEE">
                  <a:alpha val="10000"/>
                </a:srgb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7" name="手繪多邊形: 圖案 156" descr="r1">
                <a:extLst>
                  <a:ext uri="{FF2B5EF4-FFF2-40B4-BE49-F238E27FC236}">
                    <a16:creationId xmlns:a16="http://schemas.microsoft.com/office/drawing/2014/main" id="{9A04A9A6-05F1-48CB-8567-7C8786656FDA}"/>
                  </a:ext>
                </a:extLst>
              </p:cNvPr>
              <p:cNvSpPr/>
              <p:nvPr>
                <p:custDataLst>
                  <p:tags r:id="rId56"/>
                </p:custDataLst>
              </p:nvPr>
            </p:nvSpPr>
            <p:spPr>
              <a:xfrm>
                <a:off x="1838658" y="1113505"/>
                <a:ext cx="580573" cy="290286"/>
              </a:xfrm>
              <a:custGeom>
                <a:avLst/>
                <a:gdLst>
                  <a:gd name="connsiteX0" fmla="*/ 580573 w 580573"/>
                  <a:gd name="connsiteY0" fmla="*/ 145144 h 290286"/>
                  <a:gd name="connsiteX1" fmla="*/ 38892 w 580573"/>
                  <a:gd name="connsiteY1" fmla="*/ 290286 h 290286"/>
                  <a:gd name="connsiteX2" fmla="*/ 0 w 580573"/>
                  <a:gd name="connsiteY2" fmla="*/ 145143 h 290286"/>
                  <a:gd name="connsiteX3" fmla="*/ 541681 w 580573"/>
                  <a:gd name="connsiteY3" fmla="*/ 0 h 290286"/>
                  <a:gd name="connsiteX4" fmla="*/ 580573 w 580573"/>
                  <a:gd name="connsiteY4" fmla="*/ 145144 h 2902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80573" h="290286">
                    <a:moveTo>
                      <a:pt x="580573" y="145144"/>
                    </a:moveTo>
                    <a:lnTo>
                      <a:pt x="38892" y="290286"/>
                    </a:lnTo>
                    <a:lnTo>
                      <a:pt x="0" y="145143"/>
                    </a:lnTo>
                    <a:lnTo>
                      <a:pt x="541681" y="0"/>
                    </a:lnTo>
                    <a:lnTo>
                      <a:pt x="580573" y="145144"/>
                    </a:lnTo>
                    <a:close/>
                  </a:path>
                </a:pathLst>
              </a:custGeom>
              <a:solidFill>
                <a:schemeClr val="tx1"/>
              </a:solidFill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144" name="群組 143" descr="g2">
              <a:extLst>
                <a:ext uri="{FF2B5EF4-FFF2-40B4-BE49-F238E27FC236}">
                  <a16:creationId xmlns:a16="http://schemas.microsoft.com/office/drawing/2014/main" id="{6EFD2FD6-F1E6-464C-9FE5-CB92923E5642}"/>
                </a:ext>
              </a:extLst>
            </p:cNvPr>
            <p:cNvGrpSpPr/>
            <p:nvPr/>
          </p:nvGrpSpPr>
          <p:grpSpPr>
            <a:xfrm>
              <a:off x="2167837" y="1113506"/>
              <a:ext cx="1005579" cy="580571"/>
              <a:chOff x="2167837" y="1113506"/>
              <a:chExt cx="1005579" cy="580571"/>
            </a:xfrm>
          </p:grpSpPr>
          <p:sp>
            <p:nvSpPr>
              <p:cNvPr id="154" name="手繪多邊形: 圖案 153" descr="d2">
                <a:extLst>
                  <a:ext uri="{FF2B5EF4-FFF2-40B4-BE49-F238E27FC236}">
                    <a16:creationId xmlns:a16="http://schemas.microsoft.com/office/drawing/2014/main" id="{7EE2A50A-8AE0-4D2F-9BC5-69F0EB05CB81}"/>
                  </a:ext>
                </a:extLst>
              </p:cNvPr>
              <p:cNvSpPr/>
              <p:nvPr>
                <p:custDataLst>
                  <p:tags r:id="rId53"/>
                </p:custDataLst>
              </p:nvPr>
            </p:nvSpPr>
            <p:spPr>
              <a:xfrm>
                <a:off x="2167837" y="1113506"/>
                <a:ext cx="1005579" cy="580571"/>
              </a:xfrm>
              <a:custGeom>
                <a:avLst/>
                <a:gdLst>
                  <a:gd name="connsiteX0" fmla="*/ 502789 w 1005579"/>
                  <a:gd name="connsiteY0" fmla="*/ 580571 h 580571"/>
                  <a:gd name="connsiteX1" fmla="*/ 0 w 1005579"/>
                  <a:gd name="connsiteY1" fmla="*/ 290286 h 580571"/>
                  <a:gd name="connsiteX2" fmla="*/ 502789 w 1005579"/>
                  <a:gd name="connsiteY2" fmla="*/ 0 h 580571"/>
                  <a:gd name="connsiteX3" fmla="*/ 1005579 w 1005579"/>
                  <a:gd name="connsiteY3" fmla="*/ 290286 h 580571"/>
                  <a:gd name="connsiteX4" fmla="*/ 502789 w 1005579"/>
                  <a:gd name="connsiteY4" fmla="*/ 580571 h 580571"/>
                  <a:gd name="connsiteX5" fmla="*/ 502789 w 1005579"/>
                  <a:gd name="connsiteY5" fmla="*/ 580571 h 580571"/>
                  <a:gd name="connsiteX0" fmla="*/ 502789 w 1005579"/>
                  <a:gd name="connsiteY0" fmla="*/ 580571 h 580571"/>
                  <a:gd name="connsiteX1" fmla="*/ 0 w 1005579"/>
                  <a:gd name="connsiteY1" fmla="*/ 290286 h 580571"/>
                  <a:gd name="connsiteX2" fmla="*/ 502789 w 1005579"/>
                  <a:gd name="connsiteY2" fmla="*/ 0 h 580571"/>
                  <a:gd name="connsiteX3" fmla="*/ 1005579 w 1005579"/>
                  <a:gd name="connsiteY3" fmla="*/ 290286 h 580571"/>
                  <a:gd name="connsiteX4" fmla="*/ 502789 w 1005579"/>
                  <a:gd name="connsiteY4" fmla="*/ 580571 h 5805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5579" h="580571">
                    <a:moveTo>
                      <a:pt x="502789" y="580571"/>
                    </a:moveTo>
                    <a:lnTo>
                      <a:pt x="0" y="290286"/>
                    </a:lnTo>
                    <a:lnTo>
                      <a:pt x="502789" y="0"/>
                    </a:lnTo>
                    <a:lnTo>
                      <a:pt x="1005579" y="290286"/>
                    </a:lnTo>
                    <a:lnTo>
                      <a:pt x="502789" y="580571"/>
                    </a:lnTo>
                    <a:close/>
                  </a:path>
                </a:pathLst>
              </a:custGeom>
              <a:solidFill>
                <a:srgbClr val="EEEEEE">
                  <a:alpha val="10000"/>
                </a:srgb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55" name="手繪多邊形: 圖案 154" descr="r2">
                <a:extLst>
                  <a:ext uri="{FF2B5EF4-FFF2-40B4-BE49-F238E27FC236}">
                    <a16:creationId xmlns:a16="http://schemas.microsoft.com/office/drawing/2014/main" id="{17165F4F-0A05-4CF2-9640-3AEAC4688455}"/>
                  </a:ext>
                </a:extLst>
              </p:cNvPr>
              <p:cNvSpPr/>
              <p:nvPr>
                <p:custDataLst>
                  <p:tags r:id="rId54"/>
                </p:custDataLst>
              </p:nvPr>
            </p:nvSpPr>
            <p:spPr>
              <a:xfrm>
                <a:off x="2419231" y="1258649"/>
                <a:ext cx="502789" cy="290286"/>
              </a:xfrm>
              <a:custGeom>
                <a:avLst/>
                <a:gdLst>
                  <a:gd name="connsiteX0" fmla="*/ 0 w 502789"/>
                  <a:gd name="connsiteY0" fmla="*/ 290286 h 290286"/>
                  <a:gd name="connsiteX1" fmla="*/ 0 w 502789"/>
                  <a:gd name="connsiteY1" fmla="*/ 0 h 290286"/>
                  <a:gd name="connsiteX2" fmla="*/ 502789 w 502789"/>
                  <a:gd name="connsiteY2" fmla="*/ 0 h 290286"/>
                  <a:gd name="connsiteX3" fmla="*/ 502789 w 502789"/>
                  <a:gd name="connsiteY3" fmla="*/ 290286 h 290286"/>
                  <a:gd name="connsiteX4" fmla="*/ 0 w 502789"/>
                  <a:gd name="connsiteY4" fmla="*/ 290286 h 2902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2789" h="290286">
                    <a:moveTo>
                      <a:pt x="0" y="290286"/>
                    </a:moveTo>
                    <a:lnTo>
                      <a:pt x="0" y="0"/>
                    </a:lnTo>
                    <a:lnTo>
                      <a:pt x="502789" y="0"/>
                    </a:lnTo>
                    <a:lnTo>
                      <a:pt x="502789" y="290286"/>
                    </a:lnTo>
                    <a:lnTo>
                      <a:pt x="0" y="290286"/>
                    </a:lnTo>
                    <a:close/>
                  </a:path>
                </a:pathLst>
              </a:custGeom>
              <a:solidFill>
                <a:schemeClr val="tx1"/>
              </a:solidFill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145" name="群組 144" descr="g3">
              <a:extLst>
                <a:ext uri="{FF2B5EF4-FFF2-40B4-BE49-F238E27FC236}">
                  <a16:creationId xmlns:a16="http://schemas.microsoft.com/office/drawing/2014/main" id="{D3F3E5D4-1EAA-4228-939A-AA62A6BC99AA}"/>
                </a:ext>
              </a:extLst>
            </p:cNvPr>
            <p:cNvGrpSpPr/>
            <p:nvPr/>
          </p:nvGrpSpPr>
          <p:grpSpPr>
            <a:xfrm>
              <a:off x="1877553" y="1403792"/>
              <a:ext cx="793074" cy="793075"/>
              <a:chOff x="1877553" y="1403792"/>
              <a:chExt cx="793074" cy="793075"/>
            </a:xfrm>
          </p:grpSpPr>
          <p:sp>
            <p:nvSpPr>
              <p:cNvPr id="152" name="手繪多邊形: 圖案 151" descr="d3">
                <a:extLst>
                  <a:ext uri="{FF2B5EF4-FFF2-40B4-BE49-F238E27FC236}">
                    <a16:creationId xmlns:a16="http://schemas.microsoft.com/office/drawing/2014/main" id="{89B6F4DD-726F-4C4C-BF8A-1886667B4033}"/>
                  </a:ext>
                </a:extLst>
              </p:cNvPr>
              <p:cNvSpPr/>
              <p:nvPr>
                <p:custDataLst>
                  <p:tags r:id="rId51"/>
                </p:custDataLst>
              </p:nvPr>
            </p:nvSpPr>
            <p:spPr>
              <a:xfrm>
                <a:off x="1877553" y="1403792"/>
                <a:ext cx="793074" cy="793075"/>
              </a:xfrm>
              <a:custGeom>
                <a:avLst/>
                <a:gdLst>
                  <a:gd name="connsiteX0" fmla="*/ 793074 w 793074"/>
                  <a:gd name="connsiteY0" fmla="*/ 290285 h 793075"/>
                  <a:gd name="connsiteX1" fmla="*/ 502789 w 793074"/>
                  <a:gd name="connsiteY1" fmla="*/ 793075 h 793075"/>
                  <a:gd name="connsiteX2" fmla="*/ 0 w 793074"/>
                  <a:gd name="connsiteY2" fmla="*/ 502789 h 793075"/>
                  <a:gd name="connsiteX3" fmla="*/ 290285 w 793074"/>
                  <a:gd name="connsiteY3" fmla="*/ 0 h 793075"/>
                  <a:gd name="connsiteX4" fmla="*/ 793074 w 793074"/>
                  <a:gd name="connsiteY4" fmla="*/ 290285 h 793075"/>
                  <a:gd name="connsiteX5" fmla="*/ 793074 w 793074"/>
                  <a:gd name="connsiteY5" fmla="*/ 290285 h 793075"/>
                  <a:gd name="connsiteX0" fmla="*/ 793074 w 793074"/>
                  <a:gd name="connsiteY0" fmla="*/ 290285 h 793075"/>
                  <a:gd name="connsiteX1" fmla="*/ 502789 w 793074"/>
                  <a:gd name="connsiteY1" fmla="*/ 793075 h 793075"/>
                  <a:gd name="connsiteX2" fmla="*/ 0 w 793074"/>
                  <a:gd name="connsiteY2" fmla="*/ 502789 h 793075"/>
                  <a:gd name="connsiteX3" fmla="*/ 290285 w 793074"/>
                  <a:gd name="connsiteY3" fmla="*/ 0 h 793075"/>
                  <a:gd name="connsiteX4" fmla="*/ 793074 w 793074"/>
                  <a:gd name="connsiteY4" fmla="*/ 290285 h 793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3074" h="793075">
                    <a:moveTo>
                      <a:pt x="793074" y="290285"/>
                    </a:moveTo>
                    <a:lnTo>
                      <a:pt x="502789" y="793075"/>
                    </a:lnTo>
                    <a:lnTo>
                      <a:pt x="0" y="502789"/>
                    </a:lnTo>
                    <a:lnTo>
                      <a:pt x="290285" y="0"/>
                    </a:lnTo>
                    <a:lnTo>
                      <a:pt x="793074" y="290285"/>
                    </a:lnTo>
                    <a:close/>
                  </a:path>
                </a:pathLst>
              </a:custGeom>
              <a:solidFill>
                <a:srgbClr val="EEEEEE">
                  <a:alpha val="10000"/>
                </a:srgb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53" name="手繪多邊形: 圖案 152" descr="r3">
                <a:extLst>
                  <a:ext uri="{FF2B5EF4-FFF2-40B4-BE49-F238E27FC236}">
                    <a16:creationId xmlns:a16="http://schemas.microsoft.com/office/drawing/2014/main" id="{5CCBA380-7E99-4FC0-B80E-86C361EB16A3}"/>
                  </a:ext>
                </a:extLst>
              </p:cNvPr>
              <p:cNvSpPr/>
              <p:nvPr>
                <p:custDataLst>
                  <p:tags r:id="rId52"/>
                </p:custDataLst>
              </p:nvPr>
            </p:nvSpPr>
            <p:spPr>
              <a:xfrm>
                <a:off x="2022696" y="1548934"/>
                <a:ext cx="502788" cy="502789"/>
              </a:xfrm>
              <a:custGeom>
                <a:avLst/>
                <a:gdLst>
                  <a:gd name="connsiteX0" fmla="*/ 502788 w 502788"/>
                  <a:gd name="connsiteY0" fmla="*/ 396537 h 502789"/>
                  <a:gd name="connsiteX1" fmla="*/ 106252 w 502788"/>
                  <a:gd name="connsiteY1" fmla="*/ 502789 h 502789"/>
                  <a:gd name="connsiteX2" fmla="*/ 0 w 502788"/>
                  <a:gd name="connsiteY2" fmla="*/ 106252 h 502789"/>
                  <a:gd name="connsiteX3" fmla="*/ 396537 w 502788"/>
                  <a:gd name="connsiteY3" fmla="*/ 0 h 502789"/>
                  <a:gd name="connsiteX4" fmla="*/ 502788 w 502788"/>
                  <a:gd name="connsiteY4" fmla="*/ 396537 h 502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2788" h="502789">
                    <a:moveTo>
                      <a:pt x="502788" y="396537"/>
                    </a:moveTo>
                    <a:lnTo>
                      <a:pt x="106252" y="502789"/>
                    </a:lnTo>
                    <a:lnTo>
                      <a:pt x="0" y="106252"/>
                    </a:lnTo>
                    <a:lnTo>
                      <a:pt x="396537" y="0"/>
                    </a:lnTo>
                    <a:lnTo>
                      <a:pt x="502788" y="396537"/>
                    </a:lnTo>
                    <a:close/>
                  </a:path>
                </a:pathLst>
              </a:custGeom>
              <a:solidFill>
                <a:schemeClr val="tx1"/>
              </a:solidFill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146" name="群組 145" descr="g4">
              <a:extLst>
                <a:ext uri="{FF2B5EF4-FFF2-40B4-BE49-F238E27FC236}">
                  <a16:creationId xmlns:a16="http://schemas.microsoft.com/office/drawing/2014/main" id="{4D1C9C8B-5505-448D-87EA-497D7699883C}"/>
                </a:ext>
              </a:extLst>
            </p:cNvPr>
            <p:cNvGrpSpPr/>
            <p:nvPr/>
          </p:nvGrpSpPr>
          <p:grpSpPr>
            <a:xfrm>
              <a:off x="2380341" y="1694077"/>
              <a:ext cx="580571" cy="1005579"/>
              <a:chOff x="2380341" y="1694077"/>
              <a:chExt cx="580571" cy="1005579"/>
            </a:xfrm>
          </p:grpSpPr>
          <p:sp>
            <p:nvSpPr>
              <p:cNvPr id="150" name="手繪多邊形: 圖案 149" descr="d4">
                <a:extLst>
                  <a:ext uri="{FF2B5EF4-FFF2-40B4-BE49-F238E27FC236}">
                    <a16:creationId xmlns:a16="http://schemas.microsoft.com/office/drawing/2014/main" id="{75E9A5B4-5CF5-4C5A-BE31-472981DE2782}"/>
                  </a:ext>
                </a:extLst>
              </p:cNvPr>
              <p:cNvSpPr/>
              <p:nvPr>
                <p:custDataLst>
                  <p:tags r:id="rId49"/>
                </p:custDataLst>
              </p:nvPr>
            </p:nvSpPr>
            <p:spPr>
              <a:xfrm>
                <a:off x="2380341" y="1694077"/>
                <a:ext cx="580571" cy="1005579"/>
              </a:xfrm>
              <a:custGeom>
                <a:avLst/>
                <a:gdLst>
                  <a:gd name="connsiteX0" fmla="*/ 290285 w 580571"/>
                  <a:gd name="connsiteY0" fmla="*/ 1005579 h 1005579"/>
                  <a:gd name="connsiteX1" fmla="*/ 0 w 580571"/>
                  <a:gd name="connsiteY1" fmla="*/ 502790 h 1005579"/>
                  <a:gd name="connsiteX2" fmla="*/ 290285 w 580571"/>
                  <a:gd name="connsiteY2" fmla="*/ 0 h 1005579"/>
                  <a:gd name="connsiteX3" fmla="*/ 580571 w 580571"/>
                  <a:gd name="connsiteY3" fmla="*/ 502790 h 1005579"/>
                  <a:gd name="connsiteX4" fmla="*/ 290285 w 580571"/>
                  <a:gd name="connsiteY4" fmla="*/ 1005579 h 1005579"/>
                  <a:gd name="connsiteX5" fmla="*/ 290285 w 580571"/>
                  <a:gd name="connsiteY5" fmla="*/ 1005579 h 1005579"/>
                  <a:gd name="connsiteX0" fmla="*/ 290285 w 580571"/>
                  <a:gd name="connsiteY0" fmla="*/ 1005579 h 1005579"/>
                  <a:gd name="connsiteX1" fmla="*/ 0 w 580571"/>
                  <a:gd name="connsiteY1" fmla="*/ 502790 h 1005579"/>
                  <a:gd name="connsiteX2" fmla="*/ 290285 w 580571"/>
                  <a:gd name="connsiteY2" fmla="*/ 0 h 1005579"/>
                  <a:gd name="connsiteX3" fmla="*/ 580571 w 580571"/>
                  <a:gd name="connsiteY3" fmla="*/ 502790 h 1005579"/>
                  <a:gd name="connsiteX4" fmla="*/ 290285 w 580571"/>
                  <a:gd name="connsiteY4" fmla="*/ 1005579 h 10055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80571" h="1005579">
                    <a:moveTo>
                      <a:pt x="290285" y="1005579"/>
                    </a:moveTo>
                    <a:lnTo>
                      <a:pt x="0" y="502790"/>
                    </a:lnTo>
                    <a:lnTo>
                      <a:pt x="290285" y="0"/>
                    </a:lnTo>
                    <a:lnTo>
                      <a:pt x="580571" y="502790"/>
                    </a:lnTo>
                    <a:lnTo>
                      <a:pt x="290285" y="1005579"/>
                    </a:lnTo>
                    <a:close/>
                  </a:path>
                </a:pathLst>
              </a:custGeom>
              <a:solidFill>
                <a:srgbClr val="EEEEEE">
                  <a:alpha val="10000"/>
                </a:srgb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51" name="手繪多邊形: 圖案 150" descr="r4">
                <a:extLst>
                  <a:ext uri="{FF2B5EF4-FFF2-40B4-BE49-F238E27FC236}">
                    <a16:creationId xmlns:a16="http://schemas.microsoft.com/office/drawing/2014/main" id="{27D824E5-0011-44AC-9A51-1B53C8D8E51E}"/>
                  </a:ext>
                </a:extLst>
              </p:cNvPr>
              <p:cNvSpPr/>
              <p:nvPr>
                <p:custDataLst>
                  <p:tags r:id="rId50"/>
                </p:custDataLst>
              </p:nvPr>
            </p:nvSpPr>
            <p:spPr>
              <a:xfrm>
                <a:off x="2525483" y="1945472"/>
                <a:ext cx="290286" cy="502790"/>
              </a:xfrm>
              <a:custGeom>
                <a:avLst/>
                <a:gdLst>
                  <a:gd name="connsiteX0" fmla="*/ 0 w 290286"/>
                  <a:gd name="connsiteY0" fmla="*/ 502790 h 502790"/>
                  <a:gd name="connsiteX1" fmla="*/ 0 w 290286"/>
                  <a:gd name="connsiteY1" fmla="*/ 0 h 502790"/>
                  <a:gd name="connsiteX2" fmla="*/ 290286 w 290286"/>
                  <a:gd name="connsiteY2" fmla="*/ 0 h 502790"/>
                  <a:gd name="connsiteX3" fmla="*/ 290286 w 290286"/>
                  <a:gd name="connsiteY3" fmla="*/ 502790 h 502790"/>
                  <a:gd name="connsiteX4" fmla="*/ 0 w 290286"/>
                  <a:gd name="connsiteY4" fmla="*/ 502790 h 502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0286" h="502790">
                    <a:moveTo>
                      <a:pt x="0" y="502790"/>
                    </a:moveTo>
                    <a:lnTo>
                      <a:pt x="0" y="0"/>
                    </a:lnTo>
                    <a:lnTo>
                      <a:pt x="290286" y="0"/>
                    </a:lnTo>
                    <a:lnTo>
                      <a:pt x="290286" y="502790"/>
                    </a:lnTo>
                    <a:lnTo>
                      <a:pt x="0" y="502790"/>
                    </a:lnTo>
                    <a:close/>
                  </a:path>
                </a:pathLst>
              </a:custGeom>
              <a:solidFill>
                <a:schemeClr val="tx1"/>
              </a:solidFill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147" name="群組 146" descr="g5">
              <a:extLst>
                <a:ext uri="{FF2B5EF4-FFF2-40B4-BE49-F238E27FC236}">
                  <a16:creationId xmlns:a16="http://schemas.microsoft.com/office/drawing/2014/main" id="{CEB66E24-6D50-4633-B3E4-ACED6BF35E2F}"/>
                </a:ext>
              </a:extLst>
            </p:cNvPr>
            <p:cNvGrpSpPr/>
            <p:nvPr/>
          </p:nvGrpSpPr>
          <p:grpSpPr>
            <a:xfrm>
              <a:off x="2380340" y="2196867"/>
              <a:ext cx="290286" cy="1083361"/>
              <a:chOff x="2380340" y="2196867"/>
              <a:chExt cx="290286" cy="1083361"/>
            </a:xfrm>
          </p:grpSpPr>
          <p:sp>
            <p:nvSpPr>
              <p:cNvPr id="148" name="手繪多邊形: 圖案 147" descr="d5">
                <a:extLst>
                  <a:ext uri="{FF2B5EF4-FFF2-40B4-BE49-F238E27FC236}">
                    <a16:creationId xmlns:a16="http://schemas.microsoft.com/office/drawing/2014/main" id="{FB2D2B0C-61D0-4EB4-A97E-1A8FC81CECAA}"/>
                  </a:ext>
                </a:extLst>
              </p:cNvPr>
              <p:cNvSpPr/>
              <p:nvPr>
                <p:custDataLst>
                  <p:tags r:id="rId47"/>
                </p:custDataLst>
              </p:nvPr>
            </p:nvSpPr>
            <p:spPr>
              <a:xfrm>
                <a:off x="2380341" y="2196867"/>
                <a:ext cx="290285" cy="1083361"/>
              </a:xfrm>
              <a:custGeom>
                <a:avLst/>
                <a:gdLst>
                  <a:gd name="connsiteX0" fmla="*/ 290285 w 290285"/>
                  <a:gd name="connsiteY0" fmla="*/ 502789 h 1083361"/>
                  <a:gd name="connsiteX1" fmla="*/ 290285 w 290285"/>
                  <a:gd name="connsiteY1" fmla="*/ 1083361 h 1083361"/>
                  <a:gd name="connsiteX2" fmla="*/ 0 w 290285"/>
                  <a:gd name="connsiteY2" fmla="*/ 580571 h 1083361"/>
                  <a:gd name="connsiteX3" fmla="*/ 0 w 290285"/>
                  <a:gd name="connsiteY3" fmla="*/ 0 h 1083361"/>
                  <a:gd name="connsiteX4" fmla="*/ 290285 w 290285"/>
                  <a:gd name="connsiteY4" fmla="*/ 502789 h 1083361"/>
                  <a:gd name="connsiteX5" fmla="*/ 290285 w 290285"/>
                  <a:gd name="connsiteY5" fmla="*/ 502789 h 1083361"/>
                  <a:gd name="connsiteX0" fmla="*/ 290285 w 290285"/>
                  <a:gd name="connsiteY0" fmla="*/ 502789 h 1083361"/>
                  <a:gd name="connsiteX1" fmla="*/ 290285 w 290285"/>
                  <a:gd name="connsiteY1" fmla="*/ 1083361 h 1083361"/>
                  <a:gd name="connsiteX2" fmla="*/ 0 w 290285"/>
                  <a:gd name="connsiteY2" fmla="*/ 580571 h 1083361"/>
                  <a:gd name="connsiteX3" fmla="*/ 0 w 290285"/>
                  <a:gd name="connsiteY3" fmla="*/ 0 h 1083361"/>
                  <a:gd name="connsiteX4" fmla="*/ 290285 w 290285"/>
                  <a:gd name="connsiteY4" fmla="*/ 502789 h 1083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0285" h="1083361">
                    <a:moveTo>
                      <a:pt x="290285" y="502789"/>
                    </a:moveTo>
                    <a:lnTo>
                      <a:pt x="290285" y="1083361"/>
                    </a:lnTo>
                    <a:lnTo>
                      <a:pt x="0" y="580571"/>
                    </a:lnTo>
                    <a:lnTo>
                      <a:pt x="0" y="0"/>
                    </a:lnTo>
                    <a:lnTo>
                      <a:pt x="290285" y="502789"/>
                    </a:lnTo>
                    <a:close/>
                  </a:path>
                </a:pathLst>
              </a:custGeom>
              <a:solidFill>
                <a:srgbClr val="EEEEEE">
                  <a:alpha val="10000"/>
                </a:srgb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49" name="手繪多邊形: 圖案 148" descr="r5">
                <a:extLst>
                  <a:ext uri="{FF2B5EF4-FFF2-40B4-BE49-F238E27FC236}">
                    <a16:creationId xmlns:a16="http://schemas.microsoft.com/office/drawing/2014/main" id="{1EDC1381-5E0C-4167-8079-8C3302AF8B05}"/>
                  </a:ext>
                </a:extLst>
              </p:cNvPr>
              <p:cNvSpPr/>
              <p:nvPr>
                <p:custDataLst>
                  <p:tags r:id="rId48"/>
                </p:custDataLst>
              </p:nvPr>
            </p:nvSpPr>
            <p:spPr>
              <a:xfrm>
                <a:off x="2380340" y="2448261"/>
                <a:ext cx="290285" cy="580571"/>
              </a:xfrm>
              <a:custGeom>
                <a:avLst/>
                <a:gdLst>
                  <a:gd name="connsiteX0" fmla="*/ 290285 w 290285"/>
                  <a:gd name="connsiteY0" fmla="*/ 541680 h 580571"/>
                  <a:gd name="connsiteX1" fmla="*/ 145142 w 290285"/>
                  <a:gd name="connsiteY1" fmla="*/ 580571 h 580571"/>
                  <a:gd name="connsiteX2" fmla="*/ 0 w 290285"/>
                  <a:gd name="connsiteY2" fmla="*/ 38890 h 580571"/>
                  <a:gd name="connsiteX3" fmla="*/ 145142 w 290285"/>
                  <a:gd name="connsiteY3" fmla="*/ 0 h 580571"/>
                  <a:gd name="connsiteX4" fmla="*/ 290285 w 290285"/>
                  <a:gd name="connsiteY4" fmla="*/ 541680 h 5805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0285" h="580571">
                    <a:moveTo>
                      <a:pt x="290285" y="541680"/>
                    </a:moveTo>
                    <a:lnTo>
                      <a:pt x="145142" y="580571"/>
                    </a:lnTo>
                    <a:lnTo>
                      <a:pt x="0" y="38890"/>
                    </a:lnTo>
                    <a:lnTo>
                      <a:pt x="145142" y="0"/>
                    </a:lnTo>
                    <a:lnTo>
                      <a:pt x="290285" y="541680"/>
                    </a:lnTo>
                    <a:close/>
                  </a:path>
                </a:pathLst>
              </a:custGeom>
              <a:solidFill>
                <a:schemeClr val="tx1"/>
              </a:solidFill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</p:grpSp>
      <p:grpSp>
        <p:nvGrpSpPr>
          <p:cNvPr id="159" name="群組 158">
            <a:extLst>
              <a:ext uri="{FF2B5EF4-FFF2-40B4-BE49-F238E27FC236}">
                <a16:creationId xmlns:a16="http://schemas.microsoft.com/office/drawing/2014/main" id="{3B04C7F5-480A-4E2E-B6FC-60879537A8B9}"/>
              </a:ext>
            </a:extLst>
          </p:cNvPr>
          <p:cNvGrpSpPr/>
          <p:nvPr/>
        </p:nvGrpSpPr>
        <p:grpSpPr>
          <a:xfrm rot="12600000">
            <a:off x="1587269" y="3280230"/>
            <a:ext cx="1586147" cy="2166718"/>
            <a:chOff x="1587265" y="1113505"/>
            <a:chExt cx="1586151" cy="2166723"/>
          </a:xfrm>
        </p:grpSpPr>
        <p:grpSp>
          <p:nvGrpSpPr>
            <p:cNvPr id="160" name="群組 159" descr="g1">
              <a:extLst>
                <a:ext uri="{FF2B5EF4-FFF2-40B4-BE49-F238E27FC236}">
                  <a16:creationId xmlns:a16="http://schemas.microsoft.com/office/drawing/2014/main" id="{3EFE07AD-85A2-473A-BD38-418E62DB683E}"/>
                </a:ext>
              </a:extLst>
            </p:cNvPr>
            <p:cNvGrpSpPr/>
            <p:nvPr>
              <p:custDataLst>
                <p:tags r:id="rId35"/>
              </p:custDataLst>
            </p:nvPr>
          </p:nvGrpSpPr>
          <p:grpSpPr>
            <a:xfrm>
              <a:off x="1587265" y="1113505"/>
              <a:ext cx="1083361" cy="290287"/>
              <a:chOff x="1587265" y="1113505"/>
              <a:chExt cx="1083361" cy="290287"/>
            </a:xfrm>
          </p:grpSpPr>
          <p:sp>
            <p:nvSpPr>
              <p:cNvPr id="173" name="手繪多邊形: 圖案 172" descr="d1">
                <a:extLst>
                  <a:ext uri="{FF2B5EF4-FFF2-40B4-BE49-F238E27FC236}">
                    <a16:creationId xmlns:a16="http://schemas.microsoft.com/office/drawing/2014/main" id="{2B89E7DF-4E66-40A8-BC50-09DAF3311711}"/>
                  </a:ext>
                </a:extLst>
              </p:cNvPr>
              <p:cNvSpPr/>
              <p:nvPr>
                <p:custDataLst>
                  <p:tags r:id="rId44"/>
                </p:custDataLst>
              </p:nvPr>
            </p:nvSpPr>
            <p:spPr>
              <a:xfrm>
                <a:off x="1587265" y="1113505"/>
                <a:ext cx="1083361" cy="290287"/>
              </a:xfrm>
              <a:custGeom>
                <a:avLst/>
                <a:gdLst>
                  <a:gd name="connsiteX0" fmla="*/ 1083361 w 1083361"/>
                  <a:gd name="connsiteY0" fmla="*/ 1 h 290287"/>
                  <a:gd name="connsiteX1" fmla="*/ 580572 w 1083361"/>
                  <a:gd name="connsiteY1" fmla="*/ 290287 h 290287"/>
                  <a:gd name="connsiteX2" fmla="*/ 0 w 1083361"/>
                  <a:gd name="connsiteY2" fmla="*/ 290286 h 290287"/>
                  <a:gd name="connsiteX3" fmla="*/ 502789 w 1083361"/>
                  <a:gd name="connsiteY3" fmla="*/ 0 h 290287"/>
                  <a:gd name="connsiteX4" fmla="*/ 1083361 w 1083361"/>
                  <a:gd name="connsiteY4" fmla="*/ 1 h 290287"/>
                  <a:gd name="connsiteX5" fmla="*/ 1083361 w 1083361"/>
                  <a:gd name="connsiteY5" fmla="*/ 1 h 290287"/>
                  <a:gd name="connsiteX0" fmla="*/ 1083361 w 1083361"/>
                  <a:gd name="connsiteY0" fmla="*/ 1 h 290287"/>
                  <a:gd name="connsiteX1" fmla="*/ 580572 w 1083361"/>
                  <a:gd name="connsiteY1" fmla="*/ 290287 h 290287"/>
                  <a:gd name="connsiteX2" fmla="*/ 0 w 1083361"/>
                  <a:gd name="connsiteY2" fmla="*/ 290286 h 290287"/>
                  <a:gd name="connsiteX3" fmla="*/ 502789 w 1083361"/>
                  <a:gd name="connsiteY3" fmla="*/ 0 h 290287"/>
                  <a:gd name="connsiteX4" fmla="*/ 1083361 w 1083361"/>
                  <a:gd name="connsiteY4" fmla="*/ 1 h 290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83361" h="290287">
                    <a:moveTo>
                      <a:pt x="1083361" y="1"/>
                    </a:moveTo>
                    <a:lnTo>
                      <a:pt x="580572" y="290287"/>
                    </a:lnTo>
                    <a:lnTo>
                      <a:pt x="0" y="290286"/>
                    </a:lnTo>
                    <a:lnTo>
                      <a:pt x="502789" y="0"/>
                    </a:lnTo>
                    <a:lnTo>
                      <a:pt x="1083361" y="1"/>
                    </a:lnTo>
                    <a:close/>
                  </a:path>
                </a:pathLst>
              </a:custGeom>
              <a:solidFill>
                <a:srgbClr val="EEEEEE">
                  <a:alpha val="10000"/>
                </a:srgb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4" name="手繪多邊形: 圖案 173" descr="r1">
                <a:extLst>
                  <a:ext uri="{FF2B5EF4-FFF2-40B4-BE49-F238E27FC236}">
                    <a16:creationId xmlns:a16="http://schemas.microsoft.com/office/drawing/2014/main" id="{6752075D-51FB-4CC2-9632-FC7EA6B136AB}"/>
                  </a:ext>
                </a:extLst>
              </p:cNvPr>
              <p:cNvSpPr/>
              <p:nvPr>
                <p:custDataLst>
                  <p:tags r:id="rId45"/>
                </p:custDataLst>
              </p:nvPr>
            </p:nvSpPr>
            <p:spPr>
              <a:xfrm>
                <a:off x="1838658" y="1113505"/>
                <a:ext cx="580573" cy="290286"/>
              </a:xfrm>
              <a:custGeom>
                <a:avLst/>
                <a:gdLst>
                  <a:gd name="connsiteX0" fmla="*/ 580573 w 580573"/>
                  <a:gd name="connsiteY0" fmla="*/ 145144 h 290286"/>
                  <a:gd name="connsiteX1" fmla="*/ 38892 w 580573"/>
                  <a:gd name="connsiteY1" fmla="*/ 290286 h 290286"/>
                  <a:gd name="connsiteX2" fmla="*/ 0 w 580573"/>
                  <a:gd name="connsiteY2" fmla="*/ 145143 h 290286"/>
                  <a:gd name="connsiteX3" fmla="*/ 541681 w 580573"/>
                  <a:gd name="connsiteY3" fmla="*/ 0 h 290286"/>
                  <a:gd name="connsiteX4" fmla="*/ 580573 w 580573"/>
                  <a:gd name="connsiteY4" fmla="*/ 145144 h 2902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80573" h="290286">
                    <a:moveTo>
                      <a:pt x="580573" y="145144"/>
                    </a:moveTo>
                    <a:lnTo>
                      <a:pt x="38892" y="290286"/>
                    </a:lnTo>
                    <a:lnTo>
                      <a:pt x="0" y="145143"/>
                    </a:lnTo>
                    <a:lnTo>
                      <a:pt x="541681" y="0"/>
                    </a:lnTo>
                    <a:lnTo>
                      <a:pt x="580573" y="145144"/>
                    </a:lnTo>
                    <a:close/>
                  </a:path>
                </a:pathLst>
              </a:custGeom>
              <a:solidFill>
                <a:schemeClr val="tx1"/>
              </a:solidFill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161" name="群組 160" descr="g2">
              <a:extLst>
                <a:ext uri="{FF2B5EF4-FFF2-40B4-BE49-F238E27FC236}">
                  <a16:creationId xmlns:a16="http://schemas.microsoft.com/office/drawing/2014/main" id="{96C75911-4E41-49B5-814B-BBE1FF2DEDF3}"/>
                </a:ext>
              </a:extLst>
            </p:cNvPr>
            <p:cNvGrpSpPr/>
            <p:nvPr/>
          </p:nvGrpSpPr>
          <p:grpSpPr>
            <a:xfrm>
              <a:off x="2167837" y="1113506"/>
              <a:ext cx="1005579" cy="580571"/>
              <a:chOff x="2167837" y="1113506"/>
              <a:chExt cx="1005579" cy="580571"/>
            </a:xfrm>
          </p:grpSpPr>
          <p:sp>
            <p:nvSpPr>
              <p:cNvPr id="171" name="手繪多邊形: 圖案 170" descr="d2">
                <a:extLst>
                  <a:ext uri="{FF2B5EF4-FFF2-40B4-BE49-F238E27FC236}">
                    <a16:creationId xmlns:a16="http://schemas.microsoft.com/office/drawing/2014/main" id="{017CEBB0-E9DE-48F1-93CE-C2CDDAA5C55D}"/>
                  </a:ext>
                </a:extLst>
              </p:cNvPr>
              <p:cNvSpPr/>
              <p:nvPr>
                <p:custDataLst>
                  <p:tags r:id="rId42"/>
                </p:custDataLst>
              </p:nvPr>
            </p:nvSpPr>
            <p:spPr>
              <a:xfrm>
                <a:off x="2167837" y="1113506"/>
                <a:ext cx="1005579" cy="580571"/>
              </a:xfrm>
              <a:custGeom>
                <a:avLst/>
                <a:gdLst>
                  <a:gd name="connsiteX0" fmla="*/ 502789 w 1005579"/>
                  <a:gd name="connsiteY0" fmla="*/ 580571 h 580571"/>
                  <a:gd name="connsiteX1" fmla="*/ 0 w 1005579"/>
                  <a:gd name="connsiteY1" fmla="*/ 290286 h 580571"/>
                  <a:gd name="connsiteX2" fmla="*/ 502789 w 1005579"/>
                  <a:gd name="connsiteY2" fmla="*/ 0 h 580571"/>
                  <a:gd name="connsiteX3" fmla="*/ 1005579 w 1005579"/>
                  <a:gd name="connsiteY3" fmla="*/ 290286 h 580571"/>
                  <a:gd name="connsiteX4" fmla="*/ 502789 w 1005579"/>
                  <a:gd name="connsiteY4" fmla="*/ 580571 h 580571"/>
                  <a:gd name="connsiteX5" fmla="*/ 502789 w 1005579"/>
                  <a:gd name="connsiteY5" fmla="*/ 580571 h 580571"/>
                  <a:gd name="connsiteX0" fmla="*/ 502789 w 1005579"/>
                  <a:gd name="connsiteY0" fmla="*/ 580571 h 580571"/>
                  <a:gd name="connsiteX1" fmla="*/ 0 w 1005579"/>
                  <a:gd name="connsiteY1" fmla="*/ 290286 h 580571"/>
                  <a:gd name="connsiteX2" fmla="*/ 502789 w 1005579"/>
                  <a:gd name="connsiteY2" fmla="*/ 0 h 580571"/>
                  <a:gd name="connsiteX3" fmla="*/ 1005579 w 1005579"/>
                  <a:gd name="connsiteY3" fmla="*/ 290286 h 580571"/>
                  <a:gd name="connsiteX4" fmla="*/ 502789 w 1005579"/>
                  <a:gd name="connsiteY4" fmla="*/ 580571 h 5805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5579" h="580571">
                    <a:moveTo>
                      <a:pt x="502789" y="580571"/>
                    </a:moveTo>
                    <a:lnTo>
                      <a:pt x="0" y="290286"/>
                    </a:lnTo>
                    <a:lnTo>
                      <a:pt x="502789" y="0"/>
                    </a:lnTo>
                    <a:lnTo>
                      <a:pt x="1005579" y="290286"/>
                    </a:lnTo>
                    <a:lnTo>
                      <a:pt x="502789" y="580571"/>
                    </a:lnTo>
                    <a:close/>
                  </a:path>
                </a:pathLst>
              </a:custGeom>
              <a:solidFill>
                <a:srgbClr val="EEEEEE">
                  <a:alpha val="10000"/>
                </a:srgb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72" name="手繪多邊形: 圖案 171" descr="r2">
                <a:extLst>
                  <a:ext uri="{FF2B5EF4-FFF2-40B4-BE49-F238E27FC236}">
                    <a16:creationId xmlns:a16="http://schemas.microsoft.com/office/drawing/2014/main" id="{918A55EC-39F2-431A-8EBB-120A254BB7ED}"/>
                  </a:ext>
                </a:extLst>
              </p:cNvPr>
              <p:cNvSpPr/>
              <p:nvPr>
                <p:custDataLst>
                  <p:tags r:id="rId43"/>
                </p:custDataLst>
              </p:nvPr>
            </p:nvSpPr>
            <p:spPr>
              <a:xfrm>
                <a:off x="2419231" y="1258649"/>
                <a:ext cx="502789" cy="290286"/>
              </a:xfrm>
              <a:custGeom>
                <a:avLst/>
                <a:gdLst>
                  <a:gd name="connsiteX0" fmla="*/ 0 w 502789"/>
                  <a:gd name="connsiteY0" fmla="*/ 290286 h 290286"/>
                  <a:gd name="connsiteX1" fmla="*/ 0 w 502789"/>
                  <a:gd name="connsiteY1" fmla="*/ 0 h 290286"/>
                  <a:gd name="connsiteX2" fmla="*/ 502789 w 502789"/>
                  <a:gd name="connsiteY2" fmla="*/ 0 h 290286"/>
                  <a:gd name="connsiteX3" fmla="*/ 502789 w 502789"/>
                  <a:gd name="connsiteY3" fmla="*/ 290286 h 290286"/>
                  <a:gd name="connsiteX4" fmla="*/ 0 w 502789"/>
                  <a:gd name="connsiteY4" fmla="*/ 290286 h 2902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2789" h="290286">
                    <a:moveTo>
                      <a:pt x="0" y="290286"/>
                    </a:moveTo>
                    <a:lnTo>
                      <a:pt x="0" y="0"/>
                    </a:lnTo>
                    <a:lnTo>
                      <a:pt x="502789" y="0"/>
                    </a:lnTo>
                    <a:lnTo>
                      <a:pt x="502789" y="290286"/>
                    </a:lnTo>
                    <a:lnTo>
                      <a:pt x="0" y="290286"/>
                    </a:lnTo>
                    <a:close/>
                  </a:path>
                </a:pathLst>
              </a:custGeom>
              <a:solidFill>
                <a:schemeClr val="tx1"/>
              </a:solidFill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162" name="群組 161" descr="g3">
              <a:extLst>
                <a:ext uri="{FF2B5EF4-FFF2-40B4-BE49-F238E27FC236}">
                  <a16:creationId xmlns:a16="http://schemas.microsoft.com/office/drawing/2014/main" id="{74E95A55-68E2-412A-BC06-C2A2EC9E4327}"/>
                </a:ext>
              </a:extLst>
            </p:cNvPr>
            <p:cNvGrpSpPr/>
            <p:nvPr/>
          </p:nvGrpSpPr>
          <p:grpSpPr>
            <a:xfrm>
              <a:off x="1877553" y="1403792"/>
              <a:ext cx="793074" cy="793075"/>
              <a:chOff x="1877553" y="1403792"/>
              <a:chExt cx="793074" cy="793075"/>
            </a:xfrm>
          </p:grpSpPr>
          <p:sp>
            <p:nvSpPr>
              <p:cNvPr id="169" name="手繪多邊形: 圖案 168" descr="d3">
                <a:extLst>
                  <a:ext uri="{FF2B5EF4-FFF2-40B4-BE49-F238E27FC236}">
                    <a16:creationId xmlns:a16="http://schemas.microsoft.com/office/drawing/2014/main" id="{CE5B685E-F369-4088-BAFD-E5D3E649D511}"/>
                  </a:ext>
                </a:extLst>
              </p:cNvPr>
              <p:cNvSpPr/>
              <p:nvPr>
                <p:custDataLst>
                  <p:tags r:id="rId40"/>
                </p:custDataLst>
              </p:nvPr>
            </p:nvSpPr>
            <p:spPr>
              <a:xfrm>
                <a:off x="1877553" y="1403792"/>
                <a:ext cx="793074" cy="793075"/>
              </a:xfrm>
              <a:custGeom>
                <a:avLst/>
                <a:gdLst>
                  <a:gd name="connsiteX0" fmla="*/ 793074 w 793074"/>
                  <a:gd name="connsiteY0" fmla="*/ 290285 h 793075"/>
                  <a:gd name="connsiteX1" fmla="*/ 502789 w 793074"/>
                  <a:gd name="connsiteY1" fmla="*/ 793075 h 793075"/>
                  <a:gd name="connsiteX2" fmla="*/ 0 w 793074"/>
                  <a:gd name="connsiteY2" fmla="*/ 502789 h 793075"/>
                  <a:gd name="connsiteX3" fmla="*/ 290285 w 793074"/>
                  <a:gd name="connsiteY3" fmla="*/ 0 h 793075"/>
                  <a:gd name="connsiteX4" fmla="*/ 793074 w 793074"/>
                  <a:gd name="connsiteY4" fmla="*/ 290285 h 793075"/>
                  <a:gd name="connsiteX5" fmla="*/ 793074 w 793074"/>
                  <a:gd name="connsiteY5" fmla="*/ 290285 h 793075"/>
                  <a:gd name="connsiteX0" fmla="*/ 793074 w 793074"/>
                  <a:gd name="connsiteY0" fmla="*/ 290285 h 793075"/>
                  <a:gd name="connsiteX1" fmla="*/ 502789 w 793074"/>
                  <a:gd name="connsiteY1" fmla="*/ 793075 h 793075"/>
                  <a:gd name="connsiteX2" fmla="*/ 0 w 793074"/>
                  <a:gd name="connsiteY2" fmla="*/ 502789 h 793075"/>
                  <a:gd name="connsiteX3" fmla="*/ 290285 w 793074"/>
                  <a:gd name="connsiteY3" fmla="*/ 0 h 793075"/>
                  <a:gd name="connsiteX4" fmla="*/ 793074 w 793074"/>
                  <a:gd name="connsiteY4" fmla="*/ 290285 h 793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3074" h="793075">
                    <a:moveTo>
                      <a:pt x="793074" y="290285"/>
                    </a:moveTo>
                    <a:lnTo>
                      <a:pt x="502789" y="793075"/>
                    </a:lnTo>
                    <a:lnTo>
                      <a:pt x="0" y="502789"/>
                    </a:lnTo>
                    <a:lnTo>
                      <a:pt x="290285" y="0"/>
                    </a:lnTo>
                    <a:lnTo>
                      <a:pt x="793074" y="290285"/>
                    </a:lnTo>
                    <a:close/>
                  </a:path>
                </a:pathLst>
              </a:custGeom>
              <a:solidFill>
                <a:srgbClr val="EEEEEE">
                  <a:alpha val="10000"/>
                </a:srgb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70" name="手繪多邊形: 圖案 169" descr="r3">
                <a:extLst>
                  <a:ext uri="{FF2B5EF4-FFF2-40B4-BE49-F238E27FC236}">
                    <a16:creationId xmlns:a16="http://schemas.microsoft.com/office/drawing/2014/main" id="{8F6A3C5A-EA02-4137-A1E8-B3D9A37C72E8}"/>
                  </a:ext>
                </a:extLst>
              </p:cNvPr>
              <p:cNvSpPr/>
              <p:nvPr>
                <p:custDataLst>
                  <p:tags r:id="rId41"/>
                </p:custDataLst>
              </p:nvPr>
            </p:nvSpPr>
            <p:spPr>
              <a:xfrm>
                <a:off x="2022696" y="1548934"/>
                <a:ext cx="502788" cy="502789"/>
              </a:xfrm>
              <a:custGeom>
                <a:avLst/>
                <a:gdLst>
                  <a:gd name="connsiteX0" fmla="*/ 502788 w 502788"/>
                  <a:gd name="connsiteY0" fmla="*/ 396537 h 502789"/>
                  <a:gd name="connsiteX1" fmla="*/ 106252 w 502788"/>
                  <a:gd name="connsiteY1" fmla="*/ 502789 h 502789"/>
                  <a:gd name="connsiteX2" fmla="*/ 0 w 502788"/>
                  <a:gd name="connsiteY2" fmla="*/ 106252 h 502789"/>
                  <a:gd name="connsiteX3" fmla="*/ 396537 w 502788"/>
                  <a:gd name="connsiteY3" fmla="*/ 0 h 502789"/>
                  <a:gd name="connsiteX4" fmla="*/ 502788 w 502788"/>
                  <a:gd name="connsiteY4" fmla="*/ 396537 h 502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2788" h="502789">
                    <a:moveTo>
                      <a:pt x="502788" y="396537"/>
                    </a:moveTo>
                    <a:lnTo>
                      <a:pt x="106252" y="502789"/>
                    </a:lnTo>
                    <a:lnTo>
                      <a:pt x="0" y="106252"/>
                    </a:lnTo>
                    <a:lnTo>
                      <a:pt x="396537" y="0"/>
                    </a:lnTo>
                    <a:lnTo>
                      <a:pt x="502788" y="396537"/>
                    </a:lnTo>
                    <a:close/>
                  </a:path>
                </a:pathLst>
              </a:custGeom>
              <a:solidFill>
                <a:schemeClr val="tx1"/>
              </a:solidFill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163" name="群組 162" descr="g4">
              <a:extLst>
                <a:ext uri="{FF2B5EF4-FFF2-40B4-BE49-F238E27FC236}">
                  <a16:creationId xmlns:a16="http://schemas.microsoft.com/office/drawing/2014/main" id="{84066268-2251-445A-B855-C8B1D755B54B}"/>
                </a:ext>
              </a:extLst>
            </p:cNvPr>
            <p:cNvGrpSpPr/>
            <p:nvPr/>
          </p:nvGrpSpPr>
          <p:grpSpPr>
            <a:xfrm>
              <a:off x="2380341" y="1694077"/>
              <a:ext cx="580571" cy="1005579"/>
              <a:chOff x="2380341" y="1694077"/>
              <a:chExt cx="580571" cy="1005579"/>
            </a:xfrm>
          </p:grpSpPr>
          <p:sp>
            <p:nvSpPr>
              <p:cNvPr id="167" name="手繪多邊形: 圖案 166" descr="d4">
                <a:extLst>
                  <a:ext uri="{FF2B5EF4-FFF2-40B4-BE49-F238E27FC236}">
                    <a16:creationId xmlns:a16="http://schemas.microsoft.com/office/drawing/2014/main" id="{F45B578E-A258-4DA9-AEE7-E12BC9956F6D}"/>
                  </a:ext>
                </a:extLst>
              </p:cNvPr>
              <p:cNvSpPr/>
              <p:nvPr>
                <p:custDataLst>
                  <p:tags r:id="rId38"/>
                </p:custDataLst>
              </p:nvPr>
            </p:nvSpPr>
            <p:spPr>
              <a:xfrm>
                <a:off x="2380341" y="1694077"/>
                <a:ext cx="580571" cy="1005579"/>
              </a:xfrm>
              <a:custGeom>
                <a:avLst/>
                <a:gdLst>
                  <a:gd name="connsiteX0" fmla="*/ 290285 w 580571"/>
                  <a:gd name="connsiteY0" fmla="*/ 1005579 h 1005579"/>
                  <a:gd name="connsiteX1" fmla="*/ 0 w 580571"/>
                  <a:gd name="connsiteY1" fmla="*/ 502790 h 1005579"/>
                  <a:gd name="connsiteX2" fmla="*/ 290285 w 580571"/>
                  <a:gd name="connsiteY2" fmla="*/ 0 h 1005579"/>
                  <a:gd name="connsiteX3" fmla="*/ 580571 w 580571"/>
                  <a:gd name="connsiteY3" fmla="*/ 502790 h 1005579"/>
                  <a:gd name="connsiteX4" fmla="*/ 290285 w 580571"/>
                  <a:gd name="connsiteY4" fmla="*/ 1005579 h 1005579"/>
                  <a:gd name="connsiteX5" fmla="*/ 290285 w 580571"/>
                  <a:gd name="connsiteY5" fmla="*/ 1005579 h 1005579"/>
                  <a:gd name="connsiteX0" fmla="*/ 290285 w 580571"/>
                  <a:gd name="connsiteY0" fmla="*/ 1005579 h 1005579"/>
                  <a:gd name="connsiteX1" fmla="*/ 0 w 580571"/>
                  <a:gd name="connsiteY1" fmla="*/ 502790 h 1005579"/>
                  <a:gd name="connsiteX2" fmla="*/ 290285 w 580571"/>
                  <a:gd name="connsiteY2" fmla="*/ 0 h 1005579"/>
                  <a:gd name="connsiteX3" fmla="*/ 580571 w 580571"/>
                  <a:gd name="connsiteY3" fmla="*/ 502790 h 1005579"/>
                  <a:gd name="connsiteX4" fmla="*/ 290285 w 580571"/>
                  <a:gd name="connsiteY4" fmla="*/ 1005579 h 10055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80571" h="1005579">
                    <a:moveTo>
                      <a:pt x="290285" y="1005579"/>
                    </a:moveTo>
                    <a:lnTo>
                      <a:pt x="0" y="502790"/>
                    </a:lnTo>
                    <a:lnTo>
                      <a:pt x="290285" y="0"/>
                    </a:lnTo>
                    <a:lnTo>
                      <a:pt x="580571" y="502790"/>
                    </a:lnTo>
                    <a:lnTo>
                      <a:pt x="290285" y="1005579"/>
                    </a:lnTo>
                    <a:close/>
                  </a:path>
                </a:pathLst>
              </a:custGeom>
              <a:solidFill>
                <a:srgbClr val="EEEEEE">
                  <a:alpha val="10000"/>
                </a:srgb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8" name="手繪多邊形: 圖案 167" descr="r4">
                <a:extLst>
                  <a:ext uri="{FF2B5EF4-FFF2-40B4-BE49-F238E27FC236}">
                    <a16:creationId xmlns:a16="http://schemas.microsoft.com/office/drawing/2014/main" id="{06C722C6-E02D-432D-8B03-0E27ED4CF20F}"/>
                  </a:ext>
                </a:extLst>
              </p:cNvPr>
              <p:cNvSpPr/>
              <p:nvPr>
                <p:custDataLst>
                  <p:tags r:id="rId39"/>
                </p:custDataLst>
              </p:nvPr>
            </p:nvSpPr>
            <p:spPr>
              <a:xfrm>
                <a:off x="2525483" y="1945472"/>
                <a:ext cx="290286" cy="502790"/>
              </a:xfrm>
              <a:custGeom>
                <a:avLst/>
                <a:gdLst>
                  <a:gd name="connsiteX0" fmla="*/ 0 w 290286"/>
                  <a:gd name="connsiteY0" fmla="*/ 502790 h 502790"/>
                  <a:gd name="connsiteX1" fmla="*/ 0 w 290286"/>
                  <a:gd name="connsiteY1" fmla="*/ 0 h 502790"/>
                  <a:gd name="connsiteX2" fmla="*/ 290286 w 290286"/>
                  <a:gd name="connsiteY2" fmla="*/ 0 h 502790"/>
                  <a:gd name="connsiteX3" fmla="*/ 290286 w 290286"/>
                  <a:gd name="connsiteY3" fmla="*/ 502790 h 502790"/>
                  <a:gd name="connsiteX4" fmla="*/ 0 w 290286"/>
                  <a:gd name="connsiteY4" fmla="*/ 502790 h 502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0286" h="502790">
                    <a:moveTo>
                      <a:pt x="0" y="502790"/>
                    </a:moveTo>
                    <a:lnTo>
                      <a:pt x="0" y="0"/>
                    </a:lnTo>
                    <a:lnTo>
                      <a:pt x="290286" y="0"/>
                    </a:lnTo>
                    <a:lnTo>
                      <a:pt x="290286" y="502790"/>
                    </a:lnTo>
                    <a:lnTo>
                      <a:pt x="0" y="502790"/>
                    </a:lnTo>
                    <a:close/>
                  </a:path>
                </a:pathLst>
              </a:custGeom>
              <a:solidFill>
                <a:schemeClr val="tx1"/>
              </a:solidFill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164" name="群組 163" descr="g5">
              <a:extLst>
                <a:ext uri="{FF2B5EF4-FFF2-40B4-BE49-F238E27FC236}">
                  <a16:creationId xmlns:a16="http://schemas.microsoft.com/office/drawing/2014/main" id="{06262DA0-3604-477E-B7C1-ABC9FDF86D31}"/>
                </a:ext>
              </a:extLst>
            </p:cNvPr>
            <p:cNvGrpSpPr/>
            <p:nvPr/>
          </p:nvGrpSpPr>
          <p:grpSpPr>
            <a:xfrm>
              <a:off x="2380340" y="2196867"/>
              <a:ext cx="290286" cy="1083361"/>
              <a:chOff x="2380340" y="2196867"/>
              <a:chExt cx="290286" cy="1083361"/>
            </a:xfrm>
          </p:grpSpPr>
          <p:sp>
            <p:nvSpPr>
              <p:cNvPr id="165" name="手繪多邊形: 圖案 164" descr="d5">
                <a:extLst>
                  <a:ext uri="{FF2B5EF4-FFF2-40B4-BE49-F238E27FC236}">
                    <a16:creationId xmlns:a16="http://schemas.microsoft.com/office/drawing/2014/main" id="{8B7EDD98-7629-45AB-A98C-6E1FC79E6F11}"/>
                  </a:ext>
                </a:extLst>
              </p:cNvPr>
              <p:cNvSpPr/>
              <p:nvPr>
                <p:custDataLst>
                  <p:tags r:id="rId36"/>
                </p:custDataLst>
              </p:nvPr>
            </p:nvSpPr>
            <p:spPr>
              <a:xfrm>
                <a:off x="2380341" y="2196867"/>
                <a:ext cx="290285" cy="1083361"/>
              </a:xfrm>
              <a:custGeom>
                <a:avLst/>
                <a:gdLst>
                  <a:gd name="connsiteX0" fmla="*/ 290285 w 290285"/>
                  <a:gd name="connsiteY0" fmla="*/ 502789 h 1083361"/>
                  <a:gd name="connsiteX1" fmla="*/ 290285 w 290285"/>
                  <a:gd name="connsiteY1" fmla="*/ 1083361 h 1083361"/>
                  <a:gd name="connsiteX2" fmla="*/ 0 w 290285"/>
                  <a:gd name="connsiteY2" fmla="*/ 580571 h 1083361"/>
                  <a:gd name="connsiteX3" fmla="*/ 0 w 290285"/>
                  <a:gd name="connsiteY3" fmla="*/ 0 h 1083361"/>
                  <a:gd name="connsiteX4" fmla="*/ 290285 w 290285"/>
                  <a:gd name="connsiteY4" fmla="*/ 502789 h 1083361"/>
                  <a:gd name="connsiteX5" fmla="*/ 290285 w 290285"/>
                  <a:gd name="connsiteY5" fmla="*/ 502789 h 1083361"/>
                  <a:gd name="connsiteX0" fmla="*/ 290285 w 290285"/>
                  <a:gd name="connsiteY0" fmla="*/ 502789 h 1083361"/>
                  <a:gd name="connsiteX1" fmla="*/ 290285 w 290285"/>
                  <a:gd name="connsiteY1" fmla="*/ 1083361 h 1083361"/>
                  <a:gd name="connsiteX2" fmla="*/ 0 w 290285"/>
                  <a:gd name="connsiteY2" fmla="*/ 580571 h 1083361"/>
                  <a:gd name="connsiteX3" fmla="*/ 0 w 290285"/>
                  <a:gd name="connsiteY3" fmla="*/ 0 h 1083361"/>
                  <a:gd name="connsiteX4" fmla="*/ 290285 w 290285"/>
                  <a:gd name="connsiteY4" fmla="*/ 502789 h 1083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0285" h="1083361">
                    <a:moveTo>
                      <a:pt x="290285" y="502789"/>
                    </a:moveTo>
                    <a:lnTo>
                      <a:pt x="290285" y="1083361"/>
                    </a:lnTo>
                    <a:lnTo>
                      <a:pt x="0" y="580571"/>
                    </a:lnTo>
                    <a:lnTo>
                      <a:pt x="0" y="0"/>
                    </a:lnTo>
                    <a:lnTo>
                      <a:pt x="290285" y="502789"/>
                    </a:lnTo>
                    <a:close/>
                  </a:path>
                </a:pathLst>
              </a:custGeom>
              <a:solidFill>
                <a:srgbClr val="EEEEEE">
                  <a:alpha val="10000"/>
                </a:srgb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6" name="手繪多邊形: 圖案 165" descr="r5">
                <a:extLst>
                  <a:ext uri="{FF2B5EF4-FFF2-40B4-BE49-F238E27FC236}">
                    <a16:creationId xmlns:a16="http://schemas.microsoft.com/office/drawing/2014/main" id="{3CA3FE9C-86C0-43B2-B148-CF892E17F1E6}"/>
                  </a:ext>
                </a:extLst>
              </p:cNvPr>
              <p:cNvSpPr/>
              <p:nvPr>
                <p:custDataLst>
                  <p:tags r:id="rId37"/>
                </p:custDataLst>
              </p:nvPr>
            </p:nvSpPr>
            <p:spPr>
              <a:xfrm>
                <a:off x="2380340" y="2448261"/>
                <a:ext cx="290285" cy="580571"/>
              </a:xfrm>
              <a:custGeom>
                <a:avLst/>
                <a:gdLst>
                  <a:gd name="connsiteX0" fmla="*/ 290285 w 290285"/>
                  <a:gd name="connsiteY0" fmla="*/ 541680 h 580571"/>
                  <a:gd name="connsiteX1" fmla="*/ 145142 w 290285"/>
                  <a:gd name="connsiteY1" fmla="*/ 580571 h 580571"/>
                  <a:gd name="connsiteX2" fmla="*/ 0 w 290285"/>
                  <a:gd name="connsiteY2" fmla="*/ 38890 h 580571"/>
                  <a:gd name="connsiteX3" fmla="*/ 145142 w 290285"/>
                  <a:gd name="connsiteY3" fmla="*/ 0 h 580571"/>
                  <a:gd name="connsiteX4" fmla="*/ 290285 w 290285"/>
                  <a:gd name="connsiteY4" fmla="*/ 541680 h 5805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0285" h="580571">
                    <a:moveTo>
                      <a:pt x="290285" y="541680"/>
                    </a:moveTo>
                    <a:lnTo>
                      <a:pt x="145142" y="580571"/>
                    </a:lnTo>
                    <a:lnTo>
                      <a:pt x="0" y="38890"/>
                    </a:lnTo>
                    <a:lnTo>
                      <a:pt x="145142" y="0"/>
                    </a:lnTo>
                    <a:lnTo>
                      <a:pt x="290285" y="541680"/>
                    </a:lnTo>
                    <a:close/>
                  </a:path>
                </a:pathLst>
              </a:custGeom>
              <a:solidFill>
                <a:schemeClr val="tx1"/>
              </a:solidFill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</p:grpSp>
      <p:grpSp>
        <p:nvGrpSpPr>
          <p:cNvPr id="176" name="群組 175">
            <a:extLst>
              <a:ext uri="{FF2B5EF4-FFF2-40B4-BE49-F238E27FC236}">
                <a16:creationId xmlns:a16="http://schemas.microsoft.com/office/drawing/2014/main" id="{6AC61A1B-3A96-4454-AF65-29E3DEBFF1CC}"/>
              </a:ext>
            </a:extLst>
          </p:cNvPr>
          <p:cNvGrpSpPr/>
          <p:nvPr/>
        </p:nvGrpSpPr>
        <p:grpSpPr>
          <a:xfrm rot="10800002">
            <a:off x="2167838" y="3280230"/>
            <a:ext cx="1586148" cy="2166719"/>
            <a:chOff x="1587265" y="1113505"/>
            <a:chExt cx="1586151" cy="2166723"/>
          </a:xfrm>
        </p:grpSpPr>
        <p:grpSp>
          <p:nvGrpSpPr>
            <p:cNvPr id="177" name="群組 176" descr="g1">
              <a:extLst>
                <a:ext uri="{FF2B5EF4-FFF2-40B4-BE49-F238E27FC236}">
                  <a16:creationId xmlns:a16="http://schemas.microsoft.com/office/drawing/2014/main" id="{1F974F45-BDBB-4C84-8227-002802160D12}"/>
                </a:ext>
              </a:extLst>
            </p:cNvPr>
            <p:cNvGrpSpPr/>
            <p:nvPr>
              <p:custDataLst>
                <p:tags r:id="rId24"/>
              </p:custDataLst>
            </p:nvPr>
          </p:nvGrpSpPr>
          <p:grpSpPr>
            <a:xfrm>
              <a:off x="1587265" y="1113505"/>
              <a:ext cx="1083361" cy="290287"/>
              <a:chOff x="1587265" y="1113505"/>
              <a:chExt cx="1083361" cy="290287"/>
            </a:xfrm>
          </p:grpSpPr>
          <p:sp>
            <p:nvSpPr>
              <p:cNvPr id="191" name="手繪多邊形: 圖案 190" descr="d1">
                <a:extLst>
                  <a:ext uri="{FF2B5EF4-FFF2-40B4-BE49-F238E27FC236}">
                    <a16:creationId xmlns:a16="http://schemas.microsoft.com/office/drawing/2014/main" id="{9555EFBA-DDF2-4152-8A79-E16082F76184}"/>
                  </a:ext>
                </a:extLst>
              </p:cNvPr>
              <p:cNvSpPr/>
              <p:nvPr>
                <p:custDataLst>
                  <p:tags r:id="rId33"/>
                </p:custDataLst>
              </p:nvPr>
            </p:nvSpPr>
            <p:spPr>
              <a:xfrm>
                <a:off x="1587265" y="1113505"/>
                <a:ext cx="1083361" cy="290287"/>
              </a:xfrm>
              <a:custGeom>
                <a:avLst/>
                <a:gdLst>
                  <a:gd name="connsiteX0" fmla="*/ 1083361 w 1083361"/>
                  <a:gd name="connsiteY0" fmla="*/ 1 h 290287"/>
                  <a:gd name="connsiteX1" fmla="*/ 580572 w 1083361"/>
                  <a:gd name="connsiteY1" fmla="*/ 290287 h 290287"/>
                  <a:gd name="connsiteX2" fmla="*/ 0 w 1083361"/>
                  <a:gd name="connsiteY2" fmla="*/ 290286 h 290287"/>
                  <a:gd name="connsiteX3" fmla="*/ 502789 w 1083361"/>
                  <a:gd name="connsiteY3" fmla="*/ 0 h 290287"/>
                  <a:gd name="connsiteX4" fmla="*/ 1083361 w 1083361"/>
                  <a:gd name="connsiteY4" fmla="*/ 1 h 290287"/>
                  <a:gd name="connsiteX5" fmla="*/ 1083361 w 1083361"/>
                  <a:gd name="connsiteY5" fmla="*/ 1 h 290287"/>
                  <a:gd name="connsiteX0" fmla="*/ 1083361 w 1083361"/>
                  <a:gd name="connsiteY0" fmla="*/ 1 h 290287"/>
                  <a:gd name="connsiteX1" fmla="*/ 580572 w 1083361"/>
                  <a:gd name="connsiteY1" fmla="*/ 290287 h 290287"/>
                  <a:gd name="connsiteX2" fmla="*/ 0 w 1083361"/>
                  <a:gd name="connsiteY2" fmla="*/ 290286 h 290287"/>
                  <a:gd name="connsiteX3" fmla="*/ 502789 w 1083361"/>
                  <a:gd name="connsiteY3" fmla="*/ 0 h 290287"/>
                  <a:gd name="connsiteX4" fmla="*/ 1083361 w 1083361"/>
                  <a:gd name="connsiteY4" fmla="*/ 1 h 290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83361" h="290287">
                    <a:moveTo>
                      <a:pt x="1083361" y="1"/>
                    </a:moveTo>
                    <a:lnTo>
                      <a:pt x="580572" y="290287"/>
                    </a:lnTo>
                    <a:lnTo>
                      <a:pt x="0" y="290286"/>
                    </a:lnTo>
                    <a:lnTo>
                      <a:pt x="502789" y="0"/>
                    </a:lnTo>
                    <a:lnTo>
                      <a:pt x="1083361" y="1"/>
                    </a:lnTo>
                    <a:close/>
                  </a:path>
                </a:pathLst>
              </a:custGeom>
              <a:solidFill>
                <a:srgbClr val="EEEEEE">
                  <a:alpha val="10000"/>
                </a:srgb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2" name="手繪多邊形: 圖案 191" descr="r1">
                <a:extLst>
                  <a:ext uri="{FF2B5EF4-FFF2-40B4-BE49-F238E27FC236}">
                    <a16:creationId xmlns:a16="http://schemas.microsoft.com/office/drawing/2014/main" id="{6054392B-D3F9-4D05-BF92-8B758F26DCEA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>
              <a:xfrm>
                <a:off x="1838658" y="1113505"/>
                <a:ext cx="580573" cy="290286"/>
              </a:xfrm>
              <a:custGeom>
                <a:avLst/>
                <a:gdLst>
                  <a:gd name="connsiteX0" fmla="*/ 580573 w 580573"/>
                  <a:gd name="connsiteY0" fmla="*/ 145144 h 290286"/>
                  <a:gd name="connsiteX1" fmla="*/ 38892 w 580573"/>
                  <a:gd name="connsiteY1" fmla="*/ 290286 h 290286"/>
                  <a:gd name="connsiteX2" fmla="*/ 0 w 580573"/>
                  <a:gd name="connsiteY2" fmla="*/ 145143 h 290286"/>
                  <a:gd name="connsiteX3" fmla="*/ 541681 w 580573"/>
                  <a:gd name="connsiteY3" fmla="*/ 0 h 290286"/>
                  <a:gd name="connsiteX4" fmla="*/ 580573 w 580573"/>
                  <a:gd name="connsiteY4" fmla="*/ 145144 h 2902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80573" h="290286">
                    <a:moveTo>
                      <a:pt x="580573" y="145144"/>
                    </a:moveTo>
                    <a:lnTo>
                      <a:pt x="38892" y="290286"/>
                    </a:lnTo>
                    <a:lnTo>
                      <a:pt x="0" y="145143"/>
                    </a:lnTo>
                    <a:lnTo>
                      <a:pt x="541681" y="0"/>
                    </a:lnTo>
                    <a:lnTo>
                      <a:pt x="580573" y="145144"/>
                    </a:lnTo>
                    <a:close/>
                  </a:path>
                </a:pathLst>
              </a:custGeom>
              <a:solidFill>
                <a:schemeClr val="tx1"/>
              </a:solidFill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178" name="群組 177" descr="g2">
              <a:extLst>
                <a:ext uri="{FF2B5EF4-FFF2-40B4-BE49-F238E27FC236}">
                  <a16:creationId xmlns:a16="http://schemas.microsoft.com/office/drawing/2014/main" id="{0FDC053C-7510-43E4-98A6-E551975730E4}"/>
                </a:ext>
              </a:extLst>
            </p:cNvPr>
            <p:cNvGrpSpPr/>
            <p:nvPr/>
          </p:nvGrpSpPr>
          <p:grpSpPr>
            <a:xfrm>
              <a:off x="2167837" y="1113506"/>
              <a:ext cx="1005579" cy="580571"/>
              <a:chOff x="2167837" y="1113506"/>
              <a:chExt cx="1005579" cy="580571"/>
            </a:xfrm>
          </p:grpSpPr>
          <p:sp>
            <p:nvSpPr>
              <p:cNvPr id="188" name="手繪多邊形: 圖案 187" descr="d2">
                <a:extLst>
                  <a:ext uri="{FF2B5EF4-FFF2-40B4-BE49-F238E27FC236}">
                    <a16:creationId xmlns:a16="http://schemas.microsoft.com/office/drawing/2014/main" id="{B8E15D4C-7F10-4BA9-A097-EE34845F23C8}"/>
                  </a:ext>
                </a:extLst>
              </p:cNvPr>
              <p:cNvSpPr/>
              <p:nvPr>
                <p:custDataLst>
                  <p:tags r:id="rId31"/>
                </p:custDataLst>
              </p:nvPr>
            </p:nvSpPr>
            <p:spPr>
              <a:xfrm>
                <a:off x="2167837" y="1113506"/>
                <a:ext cx="1005579" cy="580571"/>
              </a:xfrm>
              <a:custGeom>
                <a:avLst/>
                <a:gdLst>
                  <a:gd name="connsiteX0" fmla="*/ 502789 w 1005579"/>
                  <a:gd name="connsiteY0" fmla="*/ 580571 h 580571"/>
                  <a:gd name="connsiteX1" fmla="*/ 0 w 1005579"/>
                  <a:gd name="connsiteY1" fmla="*/ 290286 h 580571"/>
                  <a:gd name="connsiteX2" fmla="*/ 502789 w 1005579"/>
                  <a:gd name="connsiteY2" fmla="*/ 0 h 580571"/>
                  <a:gd name="connsiteX3" fmla="*/ 1005579 w 1005579"/>
                  <a:gd name="connsiteY3" fmla="*/ 290286 h 580571"/>
                  <a:gd name="connsiteX4" fmla="*/ 502789 w 1005579"/>
                  <a:gd name="connsiteY4" fmla="*/ 580571 h 580571"/>
                  <a:gd name="connsiteX5" fmla="*/ 502789 w 1005579"/>
                  <a:gd name="connsiteY5" fmla="*/ 580571 h 580571"/>
                  <a:gd name="connsiteX0" fmla="*/ 502789 w 1005579"/>
                  <a:gd name="connsiteY0" fmla="*/ 580571 h 580571"/>
                  <a:gd name="connsiteX1" fmla="*/ 0 w 1005579"/>
                  <a:gd name="connsiteY1" fmla="*/ 290286 h 580571"/>
                  <a:gd name="connsiteX2" fmla="*/ 502789 w 1005579"/>
                  <a:gd name="connsiteY2" fmla="*/ 0 h 580571"/>
                  <a:gd name="connsiteX3" fmla="*/ 1005579 w 1005579"/>
                  <a:gd name="connsiteY3" fmla="*/ 290286 h 580571"/>
                  <a:gd name="connsiteX4" fmla="*/ 502789 w 1005579"/>
                  <a:gd name="connsiteY4" fmla="*/ 580571 h 5805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5579" h="580571">
                    <a:moveTo>
                      <a:pt x="502789" y="580571"/>
                    </a:moveTo>
                    <a:lnTo>
                      <a:pt x="0" y="290286"/>
                    </a:lnTo>
                    <a:lnTo>
                      <a:pt x="502789" y="0"/>
                    </a:lnTo>
                    <a:lnTo>
                      <a:pt x="1005579" y="290286"/>
                    </a:lnTo>
                    <a:lnTo>
                      <a:pt x="502789" y="580571"/>
                    </a:lnTo>
                    <a:close/>
                  </a:path>
                </a:pathLst>
              </a:custGeom>
              <a:solidFill>
                <a:srgbClr val="EEEEEE">
                  <a:alpha val="10000"/>
                </a:srgb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90" name="手繪多邊形: 圖案 189" descr="r2">
                <a:extLst>
                  <a:ext uri="{FF2B5EF4-FFF2-40B4-BE49-F238E27FC236}">
                    <a16:creationId xmlns:a16="http://schemas.microsoft.com/office/drawing/2014/main" id="{547905EF-3761-4682-8862-F3DF5C8158F2}"/>
                  </a:ext>
                </a:extLst>
              </p:cNvPr>
              <p:cNvSpPr/>
              <p:nvPr>
                <p:custDataLst>
                  <p:tags r:id="rId32"/>
                </p:custDataLst>
              </p:nvPr>
            </p:nvSpPr>
            <p:spPr>
              <a:xfrm>
                <a:off x="2419231" y="1258649"/>
                <a:ext cx="502789" cy="290286"/>
              </a:xfrm>
              <a:custGeom>
                <a:avLst/>
                <a:gdLst>
                  <a:gd name="connsiteX0" fmla="*/ 0 w 502789"/>
                  <a:gd name="connsiteY0" fmla="*/ 290286 h 290286"/>
                  <a:gd name="connsiteX1" fmla="*/ 0 w 502789"/>
                  <a:gd name="connsiteY1" fmla="*/ 0 h 290286"/>
                  <a:gd name="connsiteX2" fmla="*/ 502789 w 502789"/>
                  <a:gd name="connsiteY2" fmla="*/ 0 h 290286"/>
                  <a:gd name="connsiteX3" fmla="*/ 502789 w 502789"/>
                  <a:gd name="connsiteY3" fmla="*/ 290286 h 290286"/>
                  <a:gd name="connsiteX4" fmla="*/ 0 w 502789"/>
                  <a:gd name="connsiteY4" fmla="*/ 290286 h 2902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2789" h="290286">
                    <a:moveTo>
                      <a:pt x="0" y="290286"/>
                    </a:moveTo>
                    <a:lnTo>
                      <a:pt x="0" y="0"/>
                    </a:lnTo>
                    <a:lnTo>
                      <a:pt x="502789" y="0"/>
                    </a:lnTo>
                    <a:lnTo>
                      <a:pt x="502789" y="290286"/>
                    </a:lnTo>
                    <a:lnTo>
                      <a:pt x="0" y="290286"/>
                    </a:lnTo>
                    <a:close/>
                  </a:path>
                </a:pathLst>
              </a:custGeom>
              <a:solidFill>
                <a:schemeClr val="tx1"/>
              </a:solidFill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179" name="群組 178" descr="g3">
              <a:extLst>
                <a:ext uri="{FF2B5EF4-FFF2-40B4-BE49-F238E27FC236}">
                  <a16:creationId xmlns:a16="http://schemas.microsoft.com/office/drawing/2014/main" id="{CD2D5D53-86A5-4EE9-AC17-8CC9BD771FB6}"/>
                </a:ext>
              </a:extLst>
            </p:cNvPr>
            <p:cNvGrpSpPr/>
            <p:nvPr/>
          </p:nvGrpSpPr>
          <p:grpSpPr>
            <a:xfrm>
              <a:off x="1877553" y="1403792"/>
              <a:ext cx="793074" cy="793075"/>
              <a:chOff x="1877553" y="1403792"/>
              <a:chExt cx="793074" cy="793075"/>
            </a:xfrm>
          </p:grpSpPr>
          <p:sp>
            <p:nvSpPr>
              <p:cNvPr id="186" name="手繪多邊形: 圖案 185" descr="d3">
                <a:extLst>
                  <a:ext uri="{FF2B5EF4-FFF2-40B4-BE49-F238E27FC236}">
                    <a16:creationId xmlns:a16="http://schemas.microsoft.com/office/drawing/2014/main" id="{49880301-5AC6-4EB4-B113-67B699289966}"/>
                  </a:ext>
                </a:extLst>
              </p:cNvPr>
              <p:cNvSpPr/>
              <p:nvPr>
                <p:custDataLst>
                  <p:tags r:id="rId29"/>
                </p:custDataLst>
              </p:nvPr>
            </p:nvSpPr>
            <p:spPr>
              <a:xfrm>
                <a:off x="1877553" y="1403792"/>
                <a:ext cx="793074" cy="793075"/>
              </a:xfrm>
              <a:custGeom>
                <a:avLst/>
                <a:gdLst>
                  <a:gd name="connsiteX0" fmla="*/ 793074 w 793074"/>
                  <a:gd name="connsiteY0" fmla="*/ 290285 h 793075"/>
                  <a:gd name="connsiteX1" fmla="*/ 502789 w 793074"/>
                  <a:gd name="connsiteY1" fmla="*/ 793075 h 793075"/>
                  <a:gd name="connsiteX2" fmla="*/ 0 w 793074"/>
                  <a:gd name="connsiteY2" fmla="*/ 502789 h 793075"/>
                  <a:gd name="connsiteX3" fmla="*/ 290285 w 793074"/>
                  <a:gd name="connsiteY3" fmla="*/ 0 h 793075"/>
                  <a:gd name="connsiteX4" fmla="*/ 793074 w 793074"/>
                  <a:gd name="connsiteY4" fmla="*/ 290285 h 793075"/>
                  <a:gd name="connsiteX5" fmla="*/ 793074 w 793074"/>
                  <a:gd name="connsiteY5" fmla="*/ 290285 h 793075"/>
                  <a:gd name="connsiteX0" fmla="*/ 793074 w 793074"/>
                  <a:gd name="connsiteY0" fmla="*/ 290285 h 793075"/>
                  <a:gd name="connsiteX1" fmla="*/ 502789 w 793074"/>
                  <a:gd name="connsiteY1" fmla="*/ 793075 h 793075"/>
                  <a:gd name="connsiteX2" fmla="*/ 0 w 793074"/>
                  <a:gd name="connsiteY2" fmla="*/ 502789 h 793075"/>
                  <a:gd name="connsiteX3" fmla="*/ 290285 w 793074"/>
                  <a:gd name="connsiteY3" fmla="*/ 0 h 793075"/>
                  <a:gd name="connsiteX4" fmla="*/ 793074 w 793074"/>
                  <a:gd name="connsiteY4" fmla="*/ 290285 h 793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3074" h="793075">
                    <a:moveTo>
                      <a:pt x="793074" y="290285"/>
                    </a:moveTo>
                    <a:lnTo>
                      <a:pt x="502789" y="793075"/>
                    </a:lnTo>
                    <a:lnTo>
                      <a:pt x="0" y="502789"/>
                    </a:lnTo>
                    <a:lnTo>
                      <a:pt x="290285" y="0"/>
                    </a:lnTo>
                    <a:lnTo>
                      <a:pt x="793074" y="290285"/>
                    </a:lnTo>
                    <a:close/>
                  </a:path>
                </a:pathLst>
              </a:custGeom>
              <a:solidFill>
                <a:srgbClr val="EEEEEE">
                  <a:alpha val="10000"/>
                </a:srgb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87" name="手繪多邊形: 圖案 186" descr="r3">
                <a:extLst>
                  <a:ext uri="{FF2B5EF4-FFF2-40B4-BE49-F238E27FC236}">
                    <a16:creationId xmlns:a16="http://schemas.microsoft.com/office/drawing/2014/main" id="{0EF821BA-8B43-4ADC-B3C0-C3151E4F0AAB}"/>
                  </a:ext>
                </a:extLst>
              </p:cNvPr>
              <p:cNvSpPr/>
              <p:nvPr>
                <p:custDataLst>
                  <p:tags r:id="rId30"/>
                </p:custDataLst>
              </p:nvPr>
            </p:nvSpPr>
            <p:spPr>
              <a:xfrm>
                <a:off x="2022696" y="1548934"/>
                <a:ext cx="502788" cy="502789"/>
              </a:xfrm>
              <a:custGeom>
                <a:avLst/>
                <a:gdLst>
                  <a:gd name="connsiteX0" fmla="*/ 502788 w 502788"/>
                  <a:gd name="connsiteY0" fmla="*/ 396537 h 502789"/>
                  <a:gd name="connsiteX1" fmla="*/ 106252 w 502788"/>
                  <a:gd name="connsiteY1" fmla="*/ 502789 h 502789"/>
                  <a:gd name="connsiteX2" fmla="*/ 0 w 502788"/>
                  <a:gd name="connsiteY2" fmla="*/ 106252 h 502789"/>
                  <a:gd name="connsiteX3" fmla="*/ 396537 w 502788"/>
                  <a:gd name="connsiteY3" fmla="*/ 0 h 502789"/>
                  <a:gd name="connsiteX4" fmla="*/ 502788 w 502788"/>
                  <a:gd name="connsiteY4" fmla="*/ 396537 h 502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2788" h="502789">
                    <a:moveTo>
                      <a:pt x="502788" y="396537"/>
                    </a:moveTo>
                    <a:lnTo>
                      <a:pt x="106252" y="502789"/>
                    </a:lnTo>
                    <a:lnTo>
                      <a:pt x="0" y="106252"/>
                    </a:lnTo>
                    <a:lnTo>
                      <a:pt x="396537" y="0"/>
                    </a:lnTo>
                    <a:lnTo>
                      <a:pt x="502788" y="396537"/>
                    </a:lnTo>
                    <a:close/>
                  </a:path>
                </a:pathLst>
              </a:custGeom>
              <a:solidFill>
                <a:schemeClr val="tx1"/>
              </a:solidFill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180" name="群組 179" descr="g4">
              <a:extLst>
                <a:ext uri="{FF2B5EF4-FFF2-40B4-BE49-F238E27FC236}">
                  <a16:creationId xmlns:a16="http://schemas.microsoft.com/office/drawing/2014/main" id="{29375384-2421-4C57-ADCE-CF967D17258E}"/>
                </a:ext>
              </a:extLst>
            </p:cNvPr>
            <p:cNvGrpSpPr/>
            <p:nvPr/>
          </p:nvGrpSpPr>
          <p:grpSpPr>
            <a:xfrm>
              <a:off x="2380341" y="1694077"/>
              <a:ext cx="580571" cy="1005579"/>
              <a:chOff x="2380341" y="1694077"/>
              <a:chExt cx="580571" cy="1005579"/>
            </a:xfrm>
          </p:grpSpPr>
          <p:sp>
            <p:nvSpPr>
              <p:cNvPr id="184" name="手繪多邊形: 圖案 183" descr="d4">
                <a:extLst>
                  <a:ext uri="{FF2B5EF4-FFF2-40B4-BE49-F238E27FC236}">
                    <a16:creationId xmlns:a16="http://schemas.microsoft.com/office/drawing/2014/main" id="{BB92D467-15E3-40DF-8F38-A78C1563B6BE}"/>
                  </a:ext>
                </a:extLst>
              </p:cNvPr>
              <p:cNvSpPr/>
              <p:nvPr>
                <p:custDataLst>
                  <p:tags r:id="rId27"/>
                </p:custDataLst>
              </p:nvPr>
            </p:nvSpPr>
            <p:spPr>
              <a:xfrm>
                <a:off x="2380341" y="1694077"/>
                <a:ext cx="580571" cy="1005579"/>
              </a:xfrm>
              <a:custGeom>
                <a:avLst/>
                <a:gdLst>
                  <a:gd name="connsiteX0" fmla="*/ 290285 w 580571"/>
                  <a:gd name="connsiteY0" fmla="*/ 1005579 h 1005579"/>
                  <a:gd name="connsiteX1" fmla="*/ 0 w 580571"/>
                  <a:gd name="connsiteY1" fmla="*/ 502790 h 1005579"/>
                  <a:gd name="connsiteX2" fmla="*/ 290285 w 580571"/>
                  <a:gd name="connsiteY2" fmla="*/ 0 h 1005579"/>
                  <a:gd name="connsiteX3" fmla="*/ 580571 w 580571"/>
                  <a:gd name="connsiteY3" fmla="*/ 502790 h 1005579"/>
                  <a:gd name="connsiteX4" fmla="*/ 290285 w 580571"/>
                  <a:gd name="connsiteY4" fmla="*/ 1005579 h 1005579"/>
                  <a:gd name="connsiteX5" fmla="*/ 290285 w 580571"/>
                  <a:gd name="connsiteY5" fmla="*/ 1005579 h 1005579"/>
                  <a:gd name="connsiteX0" fmla="*/ 290285 w 580571"/>
                  <a:gd name="connsiteY0" fmla="*/ 1005579 h 1005579"/>
                  <a:gd name="connsiteX1" fmla="*/ 0 w 580571"/>
                  <a:gd name="connsiteY1" fmla="*/ 502790 h 1005579"/>
                  <a:gd name="connsiteX2" fmla="*/ 290285 w 580571"/>
                  <a:gd name="connsiteY2" fmla="*/ 0 h 1005579"/>
                  <a:gd name="connsiteX3" fmla="*/ 580571 w 580571"/>
                  <a:gd name="connsiteY3" fmla="*/ 502790 h 1005579"/>
                  <a:gd name="connsiteX4" fmla="*/ 290285 w 580571"/>
                  <a:gd name="connsiteY4" fmla="*/ 1005579 h 10055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80571" h="1005579">
                    <a:moveTo>
                      <a:pt x="290285" y="1005579"/>
                    </a:moveTo>
                    <a:lnTo>
                      <a:pt x="0" y="502790"/>
                    </a:lnTo>
                    <a:lnTo>
                      <a:pt x="290285" y="0"/>
                    </a:lnTo>
                    <a:lnTo>
                      <a:pt x="580571" y="502790"/>
                    </a:lnTo>
                    <a:lnTo>
                      <a:pt x="290285" y="1005579"/>
                    </a:lnTo>
                    <a:close/>
                  </a:path>
                </a:pathLst>
              </a:custGeom>
              <a:solidFill>
                <a:srgbClr val="EEEEEE">
                  <a:alpha val="10000"/>
                </a:srgb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85" name="手繪多邊形: 圖案 184" descr="r4">
                <a:extLst>
                  <a:ext uri="{FF2B5EF4-FFF2-40B4-BE49-F238E27FC236}">
                    <a16:creationId xmlns:a16="http://schemas.microsoft.com/office/drawing/2014/main" id="{B387AE4B-C649-4201-8490-4C4B4CD252C2}"/>
                  </a:ext>
                </a:extLst>
              </p:cNvPr>
              <p:cNvSpPr/>
              <p:nvPr>
                <p:custDataLst>
                  <p:tags r:id="rId28"/>
                </p:custDataLst>
              </p:nvPr>
            </p:nvSpPr>
            <p:spPr>
              <a:xfrm>
                <a:off x="2525483" y="1945472"/>
                <a:ext cx="290286" cy="502790"/>
              </a:xfrm>
              <a:custGeom>
                <a:avLst/>
                <a:gdLst>
                  <a:gd name="connsiteX0" fmla="*/ 0 w 290286"/>
                  <a:gd name="connsiteY0" fmla="*/ 502790 h 502790"/>
                  <a:gd name="connsiteX1" fmla="*/ 0 w 290286"/>
                  <a:gd name="connsiteY1" fmla="*/ 0 h 502790"/>
                  <a:gd name="connsiteX2" fmla="*/ 290286 w 290286"/>
                  <a:gd name="connsiteY2" fmla="*/ 0 h 502790"/>
                  <a:gd name="connsiteX3" fmla="*/ 290286 w 290286"/>
                  <a:gd name="connsiteY3" fmla="*/ 502790 h 502790"/>
                  <a:gd name="connsiteX4" fmla="*/ 0 w 290286"/>
                  <a:gd name="connsiteY4" fmla="*/ 502790 h 502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0286" h="502790">
                    <a:moveTo>
                      <a:pt x="0" y="502790"/>
                    </a:moveTo>
                    <a:lnTo>
                      <a:pt x="0" y="0"/>
                    </a:lnTo>
                    <a:lnTo>
                      <a:pt x="290286" y="0"/>
                    </a:lnTo>
                    <a:lnTo>
                      <a:pt x="290286" y="502790"/>
                    </a:lnTo>
                    <a:lnTo>
                      <a:pt x="0" y="502790"/>
                    </a:lnTo>
                    <a:close/>
                  </a:path>
                </a:pathLst>
              </a:custGeom>
              <a:solidFill>
                <a:schemeClr val="tx1"/>
              </a:solidFill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181" name="群組 180" descr="g5">
              <a:extLst>
                <a:ext uri="{FF2B5EF4-FFF2-40B4-BE49-F238E27FC236}">
                  <a16:creationId xmlns:a16="http://schemas.microsoft.com/office/drawing/2014/main" id="{35B5236C-F767-417D-A3A1-75B880C27F47}"/>
                </a:ext>
              </a:extLst>
            </p:cNvPr>
            <p:cNvGrpSpPr/>
            <p:nvPr/>
          </p:nvGrpSpPr>
          <p:grpSpPr>
            <a:xfrm>
              <a:off x="2380340" y="2196867"/>
              <a:ext cx="290286" cy="1083361"/>
              <a:chOff x="2380340" y="2196867"/>
              <a:chExt cx="290286" cy="1083361"/>
            </a:xfrm>
          </p:grpSpPr>
          <p:sp>
            <p:nvSpPr>
              <p:cNvPr id="182" name="手繪多邊形: 圖案 181" descr="d5">
                <a:extLst>
                  <a:ext uri="{FF2B5EF4-FFF2-40B4-BE49-F238E27FC236}">
                    <a16:creationId xmlns:a16="http://schemas.microsoft.com/office/drawing/2014/main" id="{F7CCBF4D-68EA-4875-8779-EAF01ED9CF72}"/>
                  </a:ext>
                </a:extLst>
              </p:cNvPr>
              <p:cNvSpPr/>
              <p:nvPr>
                <p:custDataLst>
                  <p:tags r:id="rId25"/>
                </p:custDataLst>
              </p:nvPr>
            </p:nvSpPr>
            <p:spPr>
              <a:xfrm>
                <a:off x="2380341" y="2196867"/>
                <a:ext cx="290285" cy="1083361"/>
              </a:xfrm>
              <a:custGeom>
                <a:avLst/>
                <a:gdLst>
                  <a:gd name="connsiteX0" fmla="*/ 290285 w 290285"/>
                  <a:gd name="connsiteY0" fmla="*/ 502789 h 1083361"/>
                  <a:gd name="connsiteX1" fmla="*/ 290285 w 290285"/>
                  <a:gd name="connsiteY1" fmla="*/ 1083361 h 1083361"/>
                  <a:gd name="connsiteX2" fmla="*/ 0 w 290285"/>
                  <a:gd name="connsiteY2" fmla="*/ 580571 h 1083361"/>
                  <a:gd name="connsiteX3" fmla="*/ 0 w 290285"/>
                  <a:gd name="connsiteY3" fmla="*/ 0 h 1083361"/>
                  <a:gd name="connsiteX4" fmla="*/ 290285 w 290285"/>
                  <a:gd name="connsiteY4" fmla="*/ 502789 h 1083361"/>
                  <a:gd name="connsiteX5" fmla="*/ 290285 w 290285"/>
                  <a:gd name="connsiteY5" fmla="*/ 502789 h 1083361"/>
                  <a:gd name="connsiteX0" fmla="*/ 290285 w 290285"/>
                  <a:gd name="connsiteY0" fmla="*/ 502789 h 1083361"/>
                  <a:gd name="connsiteX1" fmla="*/ 290285 w 290285"/>
                  <a:gd name="connsiteY1" fmla="*/ 1083361 h 1083361"/>
                  <a:gd name="connsiteX2" fmla="*/ 0 w 290285"/>
                  <a:gd name="connsiteY2" fmla="*/ 580571 h 1083361"/>
                  <a:gd name="connsiteX3" fmla="*/ 0 w 290285"/>
                  <a:gd name="connsiteY3" fmla="*/ 0 h 1083361"/>
                  <a:gd name="connsiteX4" fmla="*/ 290285 w 290285"/>
                  <a:gd name="connsiteY4" fmla="*/ 502789 h 1083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0285" h="1083361">
                    <a:moveTo>
                      <a:pt x="290285" y="502789"/>
                    </a:moveTo>
                    <a:lnTo>
                      <a:pt x="290285" y="1083361"/>
                    </a:lnTo>
                    <a:lnTo>
                      <a:pt x="0" y="580571"/>
                    </a:lnTo>
                    <a:lnTo>
                      <a:pt x="0" y="0"/>
                    </a:lnTo>
                    <a:lnTo>
                      <a:pt x="290285" y="502789"/>
                    </a:lnTo>
                    <a:close/>
                  </a:path>
                </a:pathLst>
              </a:custGeom>
              <a:solidFill>
                <a:srgbClr val="EEEEEE">
                  <a:alpha val="10000"/>
                </a:srgb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83" name="手繪多邊形: 圖案 182" descr="r5">
                <a:extLst>
                  <a:ext uri="{FF2B5EF4-FFF2-40B4-BE49-F238E27FC236}">
                    <a16:creationId xmlns:a16="http://schemas.microsoft.com/office/drawing/2014/main" id="{58766198-AEBB-42A8-A658-87E20F751776}"/>
                  </a:ext>
                </a:extLst>
              </p:cNvPr>
              <p:cNvSpPr/>
              <p:nvPr>
                <p:custDataLst>
                  <p:tags r:id="rId26"/>
                </p:custDataLst>
              </p:nvPr>
            </p:nvSpPr>
            <p:spPr>
              <a:xfrm>
                <a:off x="2380340" y="2448261"/>
                <a:ext cx="290285" cy="580571"/>
              </a:xfrm>
              <a:custGeom>
                <a:avLst/>
                <a:gdLst>
                  <a:gd name="connsiteX0" fmla="*/ 290285 w 290285"/>
                  <a:gd name="connsiteY0" fmla="*/ 541680 h 580571"/>
                  <a:gd name="connsiteX1" fmla="*/ 145142 w 290285"/>
                  <a:gd name="connsiteY1" fmla="*/ 580571 h 580571"/>
                  <a:gd name="connsiteX2" fmla="*/ 0 w 290285"/>
                  <a:gd name="connsiteY2" fmla="*/ 38890 h 580571"/>
                  <a:gd name="connsiteX3" fmla="*/ 145142 w 290285"/>
                  <a:gd name="connsiteY3" fmla="*/ 0 h 580571"/>
                  <a:gd name="connsiteX4" fmla="*/ 290285 w 290285"/>
                  <a:gd name="connsiteY4" fmla="*/ 541680 h 5805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0285" h="580571">
                    <a:moveTo>
                      <a:pt x="290285" y="541680"/>
                    </a:moveTo>
                    <a:lnTo>
                      <a:pt x="145142" y="580571"/>
                    </a:lnTo>
                    <a:lnTo>
                      <a:pt x="0" y="38890"/>
                    </a:lnTo>
                    <a:lnTo>
                      <a:pt x="145142" y="0"/>
                    </a:lnTo>
                    <a:lnTo>
                      <a:pt x="290285" y="541680"/>
                    </a:lnTo>
                    <a:close/>
                  </a:path>
                </a:pathLst>
              </a:custGeom>
              <a:solidFill>
                <a:schemeClr val="tx1"/>
              </a:solidFill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</p:grpSp>
      <p:grpSp>
        <p:nvGrpSpPr>
          <p:cNvPr id="194" name="群組 193">
            <a:extLst>
              <a:ext uri="{FF2B5EF4-FFF2-40B4-BE49-F238E27FC236}">
                <a16:creationId xmlns:a16="http://schemas.microsoft.com/office/drawing/2014/main" id="{635EE276-04D0-42D7-9558-5F60C2E60953}"/>
              </a:ext>
            </a:extLst>
          </p:cNvPr>
          <p:cNvGrpSpPr/>
          <p:nvPr/>
        </p:nvGrpSpPr>
        <p:grpSpPr>
          <a:xfrm rot="8999999">
            <a:off x="2670628" y="2989944"/>
            <a:ext cx="1586148" cy="2166719"/>
            <a:chOff x="1587265" y="1113505"/>
            <a:chExt cx="1586151" cy="2166723"/>
          </a:xfrm>
        </p:grpSpPr>
        <p:grpSp>
          <p:nvGrpSpPr>
            <p:cNvPr id="195" name="群組 194" descr="g1">
              <a:extLst>
                <a:ext uri="{FF2B5EF4-FFF2-40B4-BE49-F238E27FC236}">
                  <a16:creationId xmlns:a16="http://schemas.microsoft.com/office/drawing/2014/main" id="{399EAFEB-B560-400C-BB7E-1F3B788CA12B}"/>
                </a:ext>
              </a:extLst>
            </p:cNvPr>
            <p:cNvGrpSpPr/>
            <p:nvPr>
              <p:custDataLst>
                <p:tags r:id="rId13"/>
              </p:custDataLst>
            </p:nvPr>
          </p:nvGrpSpPr>
          <p:grpSpPr>
            <a:xfrm>
              <a:off x="1587265" y="1113505"/>
              <a:ext cx="1083361" cy="290287"/>
              <a:chOff x="1587265" y="1113505"/>
              <a:chExt cx="1083361" cy="290287"/>
            </a:xfrm>
          </p:grpSpPr>
          <p:sp>
            <p:nvSpPr>
              <p:cNvPr id="208" name="手繪多邊形: 圖案 207" descr="d1">
                <a:extLst>
                  <a:ext uri="{FF2B5EF4-FFF2-40B4-BE49-F238E27FC236}">
                    <a16:creationId xmlns:a16="http://schemas.microsoft.com/office/drawing/2014/main" id="{24AE6109-7884-4A32-88CB-438BF6B28F57}"/>
                  </a:ext>
                </a:extLst>
              </p:cNvPr>
              <p:cNvSpPr/>
              <p:nvPr>
                <p:custDataLst>
                  <p:tags r:id="rId22"/>
                </p:custDataLst>
              </p:nvPr>
            </p:nvSpPr>
            <p:spPr>
              <a:xfrm>
                <a:off x="1587265" y="1113505"/>
                <a:ext cx="1083361" cy="290287"/>
              </a:xfrm>
              <a:custGeom>
                <a:avLst/>
                <a:gdLst>
                  <a:gd name="connsiteX0" fmla="*/ 1083361 w 1083361"/>
                  <a:gd name="connsiteY0" fmla="*/ 1 h 290287"/>
                  <a:gd name="connsiteX1" fmla="*/ 580572 w 1083361"/>
                  <a:gd name="connsiteY1" fmla="*/ 290287 h 290287"/>
                  <a:gd name="connsiteX2" fmla="*/ 0 w 1083361"/>
                  <a:gd name="connsiteY2" fmla="*/ 290286 h 290287"/>
                  <a:gd name="connsiteX3" fmla="*/ 502789 w 1083361"/>
                  <a:gd name="connsiteY3" fmla="*/ 0 h 290287"/>
                  <a:gd name="connsiteX4" fmla="*/ 1083361 w 1083361"/>
                  <a:gd name="connsiteY4" fmla="*/ 1 h 290287"/>
                  <a:gd name="connsiteX5" fmla="*/ 1083361 w 1083361"/>
                  <a:gd name="connsiteY5" fmla="*/ 1 h 290287"/>
                  <a:gd name="connsiteX0" fmla="*/ 1083361 w 1083361"/>
                  <a:gd name="connsiteY0" fmla="*/ 1 h 290287"/>
                  <a:gd name="connsiteX1" fmla="*/ 580572 w 1083361"/>
                  <a:gd name="connsiteY1" fmla="*/ 290287 h 290287"/>
                  <a:gd name="connsiteX2" fmla="*/ 0 w 1083361"/>
                  <a:gd name="connsiteY2" fmla="*/ 290286 h 290287"/>
                  <a:gd name="connsiteX3" fmla="*/ 502789 w 1083361"/>
                  <a:gd name="connsiteY3" fmla="*/ 0 h 290287"/>
                  <a:gd name="connsiteX4" fmla="*/ 1083361 w 1083361"/>
                  <a:gd name="connsiteY4" fmla="*/ 1 h 290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83361" h="290287">
                    <a:moveTo>
                      <a:pt x="1083361" y="1"/>
                    </a:moveTo>
                    <a:lnTo>
                      <a:pt x="580572" y="290287"/>
                    </a:lnTo>
                    <a:lnTo>
                      <a:pt x="0" y="290286"/>
                    </a:lnTo>
                    <a:lnTo>
                      <a:pt x="502789" y="0"/>
                    </a:lnTo>
                    <a:lnTo>
                      <a:pt x="1083361" y="1"/>
                    </a:lnTo>
                    <a:close/>
                  </a:path>
                </a:pathLst>
              </a:custGeom>
              <a:solidFill>
                <a:srgbClr val="EEEEEE">
                  <a:alpha val="10000"/>
                </a:srgb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9" name="手繪多邊形: 圖案 208" descr="r1">
                <a:extLst>
                  <a:ext uri="{FF2B5EF4-FFF2-40B4-BE49-F238E27FC236}">
                    <a16:creationId xmlns:a16="http://schemas.microsoft.com/office/drawing/2014/main" id="{0EFD186B-A887-4D20-BCDB-830C28D3ED50}"/>
                  </a:ext>
                </a:extLst>
              </p:cNvPr>
              <p:cNvSpPr/>
              <p:nvPr>
                <p:custDataLst>
                  <p:tags r:id="rId23"/>
                </p:custDataLst>
              </p:nvPr>
            </p:nvSpPr>
            <p:spPr>
              <a:xfrm>
                <a:off x="1838658" y="1113505"/>
                <a:ext cx="580573" cy="290286"/>
              </a:xfrm>
              <a:custGeom>
                <a:avLst/>
                <a:gdLst>
                  <a:gd name="connsiteX0" fmla="*/ 580573 w 580573"/>
                  <a:gd name="connsiteY0" fmla="*/ 145144 h 290286"/>
                  <a:gd name="connsiteX1" fmla="*/ 38892 w 580573"/>
                  <a:gd name="connsiteY1" fmla="*/ 290286 h 290286"/>
                  <a:gd name="connsiteX2" fmla="*/ 0 w 580573"/>
                  <a:gd name="connsiteY2" fmla="*/ 145143 h 290286"/>
                  <a:gd name="connsiteX3" fmla="*/ 541681 w 580573"/>
                  <a:gd name="connsiteY3" fmla="*/ 0 h 290286"/>
                  <a:gd name="connsiteX4" fmla="*/ 580573 w 580573"/>
                  <a:gd name="connsiteY4" fmla="*/ 145144 h 2902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80573" h="290286">
                    <a:moveTo>
                      <a:pt x="580573" y="145144"/>
                    </a:moveTo>
                    <a:lnTo>
                      <a:pt x="38892" y="290286"/>
                    </a:lnTo>
                    <a:lnTo>
                      <a:pt x="0" y="145143"/>
                    </a:lnTo>
                    <a:lnTo>
                      <a:pt x="541681" y="0"/>
                    </a:lnTo>
                    <a:lnTo>
                      <a:pt x="580573" y="145144"/>
                    </a:lnTo>
                    <a:close/>
                  </a:path>
                </a:pathLst>
              </a:custGeom>
              <a:solidFill>
                <a:schemeClr val="tx1"/>
              </a:solidFill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196" name="群組 195" descr="g2">
              <a:extLst>
                <a:ext uri="{FF2B5EF4-FFF2-40B4-BE49-F238E27FC236}">
                  <a16:creationId xmlns:a16="http://schemas.microsoft.com/office/drawing/2014/main" id="{40F1A0CA-ADB8-4708-BEFE-E0E29B81726F}"/>
                </a:ext>
              </a:extLst>
            </p:cNvPr>
            <p:cNvGrpSpPr/>
            <p:nvPr/>
          </p:nvGrpSpPr>
          <p:grpSpPr>
            <a:xfrm>
              <a:off x="2167837" y="1113506"/>
              <a:ext cx="1005579" cy="580571"/>
              <a:chOff x="2167837" y="1113506"/>
              <a:chExt cx="1005579" cy="580571"/>
            </a:xfrm>
          </p:grpSpPr>
          <p:sp>
            <p:nvSpPr>
              <p:cNvPr id="206" name="手繪多邊形: 圖案 205" descr="d2">
                <a:extLst>
                  <a:ext uri="{FF2B5EF4-FFF2-40B4-BE49-F238E27FC236}">
                    <a16:creationId xmlns:a16="http://schemas.microsoft.com/office/drawing/2014/main" id="{D10582FE-C813-4954-9B1E-1987AB87C587}"/>
                  </a:ext>
                </a:extLst>
              </p:cNvPr>
              <p:cNvSpPr/>
              <p:nvPr>
                <p:custDataLst>
                  <p:tags r:id="rId20"/>
                </p:custDataLst>
              </p:nvPr>
            </p:nvSpPr>
            <p:spPr>
              <a:xfrm>
                <a:off x="2167837" y="1113506"/>
                <a:ext cx="1005579" cy="580571"/>
              </a:xfrm>
              <a:custGeom>
                <a:avLst/>
                <a:gdLst>
                  <a:gd name="connsiteX0" fmla="*/ 502789 w 1005579"/>
                  <a:gd name="connsiteY0" fmla="*/ 580571 h 580571"/>
                  <a:gd name="connsiteX1" fmla="*/ 0 w 1005579"/>
                  <a:gd name="connsiteY1" fmla="*/ 290286 h 580571"/>
                  <a:gd name="connsiteX2" fmla="*/ 502789 w 1005579"/>
                  <a:gd name="connsiteY2" fmla="*/ 0 h 580571"/>
                  <a:gd name="connsiteX3" fmla="*/ 1005579 w 1005579"/>
                  <a:gd name="connsiteY3" fmla="*/ 290286 h 580571"/>
                  <a:gd name="connsiteX4" fmla="*/ 502789 w 1005579"/>
                  <a:gd name="connsiteY4" fmla="*/ 580571 h 580571"/>
                  <a:gd name="connsiteX5" fmla="*/ 502789 w 1005579"/>
                  <a:gd name="connsiteY5" fmla="*/ 580571 h 580571"/>
                  <a:gd name="connsiteX0" fmla="*/ 502789 w 1005579"/>
                  <a:gd name="connsiteY0" fmla="*/ 580571 h 580571"/>
                  <a:gd name="connsiteX1" fmla="*/ 0 w 1005579"/>
                  <a:gd name="connsiteY1" fmla="*/ 290286 h 580571"/>
                  <a:gd name="connsiteX2" fmla="*/ 502789 w 1005579"/>
                  <a:gd name="connsiteY2" fmla="*/ 0 h 580571"/>
                  <a:gd name="connsiteX3" fmla="*/ 1005579 w 1005579"/>
                  <a:gd name="connsiteY3" fmla="*/ 290286 h 580571"/>
                  <a:gd name="connsiteX4" fmla="*/ 502789 w 1005579"/>
                  <a:gd name="connsiteY4" fmla="*/ 580571 h 5805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5579" h="580571">
                    <a:moveTo>
                      <a:pt x="502789" y="580571"/>
                    </a:moveTo>
                    <a:lnTo>
                      <a:pt x="0" y="290286"/>
                    </a:lnTo>
                    <a:lnTo>
                      <a:pt x="502789" y="0"/>
                    </a:lnTo>
                    <a:lnTo>
                      <a:pt x="1005579" y="290286"/>
                    </a:lnTo>
                    <a:lnTo>
                      <a:pt x="502789" y="580571"/>
                    </a:lnTo>
                    <a:close/>
                  </a:path>
                </a:pathLst>
              </a:custGeom>
              <a:solidFill>
                <a:srgbClr val="EEEEEE">
                  <a:alpha val="10000"/>
                </a:srgb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07" name="手繪多邊形: 圖案 206" descr="r2">
                <a:extLst>
                  <a:ext uri="{FF2B5EF4-FFF2-40B4-BE49-F238E27FC236}">
                    <a16:creationId xmlns:a16="http://schemas.microsoft.com/office/drawing/2014/main" id="{49988E4D-F2AC-4F40-89B8-983909AA5D5B}"/>
                  </a:ext>
                </a:extLst>
              </p:cNvPr>
              <p:cNvSpPr/>
              <p:nvPr>
                <p:custDataLst>
                  <p:tags r:id="rId21"/>
                </p:custDataLst>
              </p:nvPr>
            </p:nvSpPr>
            <p:spPr>
              <a:xfrm>
                <a:off x="2419231" y="1258649"/>
                <a:ext cx="502789" cy="290286"/>
              </a:xfrm>
              <a:custGeom>
                <a:avLst/>
                <a:gdLst>
                  <a:gd name="connsiteX0" fmla="*/ 0 w 502789"/>
                  <a:gd name="connsiteY0" fmla="*/ 290286 h 290286"/>
                  <a:gd name="connsiteX1" fmla="*/ 0 w 502789"/>
                  <a:gd name="connsiteY1" fmla="*/ 0 h 290286"/>
                  <a:gd name="connsiteX2" fmla="*/ 502789 w 502789"/>
                  <a:gd name="connsiteY2" fmla="*/ 0 h 290286"/>
                  <a:gd name="connsiteX3" fmla="*/ 502789 w 502789"/>
                  <a:gd name="connsiteY3" fmla="*/ 290286 h 290286"/>
                  <a:gd name="connsiteX4" fmla="*/ 0 w 502789"/>
                  <a:gd name="connsiteY4" fmla="*/ 290286 h 2902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2789" h="290286">
                    <a:moveTo>
                      <a:pt x="0" y="290286"/>
                    </a:moveTo>
                    <a:lnTo>
                      <a:pt x="0" y="0"/>
                    </a:lnTo>
                    <a:lnTo>
                      <a:pt x="502789" y="0"/>
                    </a:lnTo>
                    <a:lnTo>
                      <a:pt x="502789" y="290286"/>
                    </a:lnTo>
                    <a:lnTo>
                      <a:pt x="0" y="290286"/>
                    </a:lnTo>
                    <a:close/>
                  </a:path>
                </a:pathLst>
              </a:custGeom>
              <a:solidFill>
                <a:schemeClr val="tx1"/>
              </a:solidFill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197" name="群組 196" descr="g3">
              <a:extLst>
                <a:ext uri="{FF2B5EF4-FFF2-40B4-BE49-F238E27FC236}">
                  <a16:creationId xmlns:a16="http://schemas.microsoft.com/office/drawing/2014/main" id="{D4E540F2-B3DE-42F0-A1E1-E86ADCFE0023}"/>
                </a:ext>
              </a:extLst>
            </p:cNvPr>
            <p:cNvGrpSpPr/>
            <p:nvPr/>
          </p:nvGrpSpPr>
          <p:grpSpPr>
            <a:xfrm>
              <a:off x="1877553" y="1403792"/>
              <a:ext cx="793074" cy="793075"/>
              <a:chOff x="1877553" y="1403792"/>
              <a:chExt cx="793074" cy="793075"/>
            </a:xfrm>
          </p:grpSpPr>
          <p:sp>
            <p:nvSpPr>
              <p:cNvPr id="204" name="手繪多邊形: 圖案 203" descr="d3">
                <a:extLst>
                  <a:ext uri="{FF2B5EF4-FFF2-40B4-BE49-F238E27FC236}">
                    <a16:creationId xmlns:a16="http://schemas.microsoft.com/office/drawing/2014/main" id="{AB4B672B-F172-4CBE-8AF9-34548E8648FE}"/>
                  </a:ext>
                </a:extLst>
              </p:cNvPr>
              <p:cNvSpPr/>
              <p:nvPr>
                <p:custDataLst>
                  <p:tags r:id="rId18"/>
                </p:custDataLst>
              </p:nvPr>
            </p:nvSpPr>
            <p:spPr>
              <a:xfrm>
                <a:off x="1877553" y="1403792"/>
                <a:ext cx="793074" cy="793075"/>
              </a:xfrm>
              <a:custGeom>
                <a:avLst/>
                <a:gdLst>
                  <a:gd name="connsiteX0" fmla="*/ 793074 w 793074"/>
                  <a:gd name="connsiteY0" fmla="*/ 290285 h 793075"/>
                  <a:gd name="connsiteX1" fmla="*/ 502789 w 793074"/>
                  <a:gd name="connsiteY1" fmla="*/ 793075 h 793075"/>
                  <a:gd name="connsiteX2" fmla="*/ 0 w 793074"/>
                  <a:gd name="connsiteY2" fmla="*/ 502789 h 793075"/>
                  <a:gd name="connsiteX3" fmla="*/ 290285 w 793074"/>
                  <a:gd name="connsiteY3" fmla="*/ 0 h 793075"/>
                  <a:gd name="connsiteX4" fmla="*/ 793074 w 793074"/>
                  <a:gd name="connsiteY4" fmla="*/ 290285 h 793075"/>
                  <a:gd name="connsiteX5" fmla="*/ 793074 w 793074"/>
                  <a:gd name="connsiteY5" fmla="*/ 290285 h 793075"/>
                  <a:gd name="connsiteX0" fmla="*/ 793074 w 793074"/>
                  <a:gd name="connsiteY0" fmla="*/ 290285 h 793075"/>
                  <a:gd name="connsiteX1" fmla="*/ 502789 w 793074"/>
                  <a:gd name="connsiteY1" fmla="*/ 793075 h 793075"/>
                  <a:gd name="connsiteX2" fmla="*/ 0 w 793074"/>
                  <a:gd name="connsiteY2" fmla="*/ 502789 h 793075"/>
                  <a:gd name="connsiteX3" fmla="*/ 290285 w 793074"/>
                  <a:gd name="connsiteY3" fmla="*/ 0 h 793075"/>
                  <a:gd name="connsiteX4" fmla="*/ 793074 w 793074"/>
                  <a:gd name="connsiteY4" fmla="*/ 290285 h 793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3074" h="793075">
                    <a:moveTo>
                      <a:pt x="793074" y="290285"/>
                    </a:moveTo>
                    <a:lnTo>
                      <a:pt x="502789" y="793075"/>
                    </a:lnTo>
                    <a:lnTo>
                      <a:pt x="0" y="502789"/>
                    </a:lnTo>
                    <a:lnTo>
                      <a:pt x="290285" y="0"/>
                    </a:lnTo>
                    <a:lnTo>
                      <a:pt x="793074" y="290285"/>
                    </a:lnTo>
                    <a:close/>
                  </a:path>
                </a:pathLst>
              </a:custGeom>
              <a:solidFill>
                <a:srgbClr val="EEEEEE">
                  <a:alpha val="10000"/>
                </a:srgb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05" name="手繪多邊形: 圖案 204" descr="r3">
                <a:extLst>
                  <a:ext uri="{FF2B5EF4-FFF2-40B4-BE49-F238E27FC236}">
                    <a16:creationId xmlns:a16="http://schemas.microsoft.com/office/drawing/2014/main" id="{6AE1E754-9426-48E4-B5F4-47D518052B1C}"/>
                  </a:ext>
                </a:extLst>
              </p:cNvPr>
              <p:cNvSpPr/>
              <p:nvPr>
                <p:custDataLst>
                  <p:tags r:id="rId19"/>
                </p:custDataLst>
              </p:nvPr>
            </p:nvSpPr>
            <p:spPr>
              <a:xfrm>
                <a:off x="2022696" y="1548934"/>
                <a:ext cx="502788" cy="502789"/>
              </a:xfrm>
              <a:custGeom>
                <a:avLst/>
                <a:gdLst>
                  <a:gd name="connsiteX0" fmla="*/ 502788 w 502788"/>
                  <a:gd name="connsiteY0" fmla="*/ 396537 h 502789"/>
                  <a:gd name="connsiteX1" fmla="*/ 106252 w 502788"/>
                  <a:gd name="connsiteY1" fmla="*/ 502789 h 502789"/>
                  <a:gd name="connsiteX2" fmla="*/ 0 w 502788"/>
                  <a:gd name="connsiteY2" fmla="*/ 106252 h 502789"/>
                  <a:gd name="connsiteX3" fmla="*/ 396537 w 502788"/>
                  <a:gd name="connsiteY3" fmla="*/ 0 h 502789"/>
                  <a:gd name="connsiteX4" fmla="*/ 502788 w 502788"/>
                  <a:gd name="connsiteY4" fmla="*/ 396537 h 502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2788" h="502789">
                    <a:moveTo>
                      <a:pt x="502788" y="396537"/>
                    </a:moveTo>
                    <a:lnTo>
                      <a:pt x="106252" y="502789"/>
                    </a:lnTo>
                    <a:lnTo>
                      <a:pt x="0" y="106252"/>
                    </a:lnTo>
                    <a:lnTo>
                      <a:pt x="396537" y="0"/>
                    </a:lnTo>
                    <a:lnTo>
                      <a:pt x="502788" y="396537"/>
                    </a:lnTo>
                    <a:close/>
                  </a:path>
                </a:pathLst>
              </a:custGeom>
              <a:solidFill>
                <a:schemeClr val="tx1"/>
              </a:solidFill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198" name="群組 197" descr="g4">
              <a:extLst>
                <a:ext uri="{FF2B5EF4-FFF2-40B4-BE49-F238E27FC236}">
                  <a16:creationId xmlns:a16="http://schemas.microsoft.com/office/drawing/2014/main" id="{090E1A4C-023F-45E5-932F-011E4B62086B}"/>
                </a:ext>
              </a:extLst>
            </p:cNvPr>
            <p:cNvGrpSpPr/>
            <p:nvPr/>
          </p:nvGrpSpPr>
          <p:grpSpPr>
            <a:xfrm>
              <a:off x="2380341" y="1694077"/>
              <a:ext cx="580571" cy="1005579"/>
              <a:chOff x="2380341" y="1694077"/>
              <a:chExt cx="580571" cy="1005579"/>
            </a:xfrm>
          </p:grpSpPr>
          <p:sp>
            <p:nvSpPr>
              <p:cNvPr id="202" name="手繪多邊形: 圖案 201" descr="d4">
                <a:extLst>
                  <a:ext uri="{FF2B5EF4-FFF2-40B4-BE49-F238E27FC236}">
                    <a16:creationId xmlns:a16="http://schemas.microsoft.com/office/drawing/2014/main" id="{92FC7EAC-5FD9-4467-BCCA-E2C877796315}"/>
                  </a:ext>
                </a:extLst>
              </p:cNvPr>
              <p:cNvSpPr/>
              <p:nvPr>
                <p:custDataLst>
                  <p:tags r:id="rId16"/>
                </p:custDataLst>
              </p:nvPr>
            </p:nvSpPr>
            <p:spPr>
              <a:xfrm>
                <a:off x="2380341" y="1694077"/>
                <a:ext cx="580571" cy="1005579"/>
              </a:xfrm>
              <a:custGeom>
                <a:avLst/>
                <a:gdLst>
                  <a:gd name="connsiteX0" fmla="*/ 290285 w 580571"/>
                  <a:gd name="connsiteY0" fmla="*/ 1005579 h 1005579"/>
                  <a:gd name="connsiteX1" fmla="*/ 0 w 580571"/>
                  <a:gd name="connsiteY1" fmla="*/ 502790 h 1005579"/>
                  <a:gd name="connsiteX2" fmla="*/ 290285 w 580571"/>
                  <a:gd name="connsiteY2" fmla="*/ 0 h 1005579"/>
                  <a:gd name="connsiteX3" fmla="*/ 580571 w 580571"/>
                  <a:gd name="connsiteY3" fmla="*/ 502790 h 1005579"/>
                  <a:gd name="connsiteX4" fmla="*/ 290285 w 580571"/>
                  <a:gd name="connsiteY4" fmla="*/ 1005579 h 1005579"/>
                  <a:gd name="connsiteX5" fmla="*/ 290285 w 580571"/>
                  <a:gd name="connsiteY5" fmla="*/ 1005579 h 1005579"/>
                  <a:gd name="connsiteX0" fmla="*/ 290285 w 580571"/>
                  <a:gd name="connsiteY0" fmla="*/ 1005579 h 1005579"/>
                  <a:gd name="connsiteX1" fmla="*/ 0 w 580571"/>
                  <a:gd name="connsiteY1" fmla="*/ 502790 h 1005579"/>
                  <a:gd name="connsiteX2" fmla="*/ 290285 w 580571"/>
                  <a:gd name="connsiteY2" fmla="*/ 0 h 1005579"/>
                  <a:gd name="connsiteX3" fmla="*/ 580571 w 580571"/>
                  <a:gd name="connsiteY3" fmla="*/ 502790 h 1005579"/>
                  <a:gd name="connsiteX4" fmla="*/ 290285 w 580571"/>
                  <a:gd name="connsiteY4" fmla="*/ 1005579 h 10055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80571" h="1005579">
                    <a:moveTo>
                      <a:pt x="290285" y="1005579"/>
                    </a:moveTo>
                    <a:lnTo>
                      <a:pt x="0" y="502790"/>
                    </a:lnTo>
                    <a:lnTo>
                      <a:pt x="290285" y="0"/>
                    </a:lnTo>
                    <a:lnTo>
                      <a:pt x="580571" y="502790"/>
                    </a:lnTo>
                    <a:lnTo>
                      <a:pt x="290285" y="1005579"/>
                    </a:lnTo>
                    <a:close/>
                  </a:path>
                </a:pathLst>
              </a:custGeom>
              <a:solidFill>
                <a:srgbClr val="EEEEEE">
                  <a:alpha val="10000"/>
                </a:srgb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03" name="手繪多邊形: 圖案 202" descr="r4">
                <a:extLst>
                  <a:ext uri="{FF2B5EF4-FFF2-40B4-BE49-F238E27FC236}">
                    <a16:creationId xmlns:a16="http://schemas.microsoft.com/office/drawing/2014/main" id="{7E4480F6-2874-4449-8C94-AF1B538BF877}"/>
                  </a:ext>
                </a:extLst>
              </p:cNvPr>
              <p:cNvSpPr/>
              <p:nvPr>
                <p:custDataLst>
                  <p:tags r:id="rId17"/>
                </p:custDataLst>
              </p:nvPr>
            </p:nvSpPr>
            <p:spPr>
              <a:xfrm>
                <a:off x="2525483" y="1945472"/>
                <a:ext cx="290286" cy="502790"/>
              </a:xfrm>
              <a:custGeom>
                <a:avLst/>
                <a:gdLst>
                  <a:gd name="connsiteX0" fmla="*/ 0 w 290286"/>
                  <a:gd name="connsiteY0" fmla="*/ 502790 h 502790"/>
                  <a:gd name="connsiteX1" fmla="*/ 0 w 290286"/>
                  <a:gd name="connsiteY1" fmla="*/ 0 h 502790"/>
                  <a:gd name="connsiteX2" fmla="*/ 290286 w 290286"/>
                  <a:gd name="connsiteY2" fmla="*/ 0 h 502790"/>
                  <a:gd name="connsiteX3" fmla="*/ 290286 w 290286"/>
                  <a:gd name="connsiteY3" fmla="*/ 502790 h 502790"/>
                  <a:gd name="connsiteX4" fmla="*/ 0 w 290286"/>
                  <a:gd name="connsiteY4" fmla="*/ 502790 h 502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0286" h="502790">
                    <a:moveTo>
                      <a:pt x="0" y="502790"/>
                    </a:moveTo>
                    <a:lnTo>
                      <a:pt x="0" y="0"/>
                    </a:lnTo>
                    <a:lnTo>
                      <a:pt x="290286" y="0"/>
                    </a:lnTo>
                    <a:lnTo>
                      <a:pt x="290286" y="502790"/>
                    </a:lnTo>
                    <a:lnTo>
                      <a:pt x="0" y="502790"/>
                    </a:lnTo>
                    <a:close/>
                  </a:path>
                </a:pathLst>
              </a:custGeom>
              <a:solidFill>
                <a:schemeClr val="tx1"/>
              </a:solidFill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199" name="群組 198" descr="g5">
              <a:extLst>
                <a:ext uri="{FF2B5EF4-FFF2-40B4-BE49-F238E27FC236}">
                  <a16:creationId xmlns:a16="http://schemas.microsoft.com/office/drawing/2014/main" id="{ED942990-00D7-4C6A-B153-E88C0925D524}"/>
                </a:ext>
              </a:extLst>
            </p:cNvPr>
            <p:cNvGrpSpPr/>
            <p:nvPr/>
          </p:nvGrpSpPr>
          <p:grpSpPr>
            <a:xfrm>
              <a:off x="2380340" y="2196867"/>
              <a:ext cx="290286" cy="1083361"/>
              <a:chOff x="2380340" y="2196867"/>
              <a:chExt cx="290286" cy="1083361"/>
            </a:xfrm>
          </p:grpSpPr>
          <p:sp>
            <p:nvSpPr>
              <p:cNvPr id="200" name="手繪多邊形: 圖案 199" descr="d5">
                <a:extLst>
                  <a:ext uri="{FF2B5EF4-FFF2-40B4-BE49-F238E27FC236}">
                    <a16:creationId xmlns:a16="http://schemas.microsoft.com/office/drawing/2014/main" id="{3BF7933D-EE9C-4845-98EA-4027A164DF78}"/>
                  </a:ext>
                </a:extLst>
              </p:cNvPr>
              <p:cNvSpPr/>
              <p:nvPr>
                <p:custDataLst>
                  <p:tags r:id="rId14"/>
                </p:custDataLst>
              </p:nvPr>
            </p:nvSpPr>
            <p:spPr>
              <a:xfrm>
                <a:off x="2380341" y="2196867"/>
                <a:ext cx="290285" cy="1083361"/>
              </a:xfrm>
              <a:custGeom>
                <a:avLst/>
                <a:gdLst>
                  <a:gd name="connsiteX0" fmla="*/ 290285 w 290285"/>
                  <a:gd name="connsiteY0" fmla="*/ 502789 h 1083361"/>
                  <a:gd name="connsiteX1" fmla="*/ 290285 w 290285"/>
                  <a:gd name="connsiteY1" fmla="*/ 1083361 h 1083361"/>
                  <a:gd name="connsiteX2" fmla="*/ 0 w 290285"/>
                  <a:gd name="connsiteY2" fmla="*/ 580571 h 1083361"/>
                  <a:gd name="connsiteX3" fmla="*/ 0 w 290285"/>
                  <a:gd name="connsiteY3" fmla="*/ 0 h 1083361"/>
                  <a:gd name="connsiteX4" fmla="*/ 290285 w 290285"/>
                  <a:gd name="connsiteY4" fmla="*/ 502789 h 1083361"/>
                  <a:gd name="connsiteX5" fmla="*/ 290285 w 290285"/>
                  <a:gd name="connsiteY5" fmla="*/ 502789 h 1083361"/>
                  <a:gd name="connsiteX0" fmla="*/ 290285 w 290285"/>
                  <a:gd name="connsiteY0" fmla="*/ 502789 h 1083361"/>
                  <a:gd name="connsiteX1" fmla="*/ 290285 w 290285"/>
                  <a:gd name="connsiteY1" fmla="*/ 1083361 h 1083361"/>
                  <a:gd name="connsiteX2" fmla="*/ 0 w 290285"/>
                  <a:gd name="connsiteY2" fmla="*/ 580571 h 1083361"/>
                  <a:gd name="connsiteX3" fmla="*/ 0 w 290285"/>
                  <a:gd name="connsiteY3" fmla="*/ 0 h 1083361"/>
                  <a:gd name="connsiteX4" fmla="*/ 290285 w 290285"/>
                  <a:gd name="connsiteY4" fmla="*/ 502789 h 1083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0285" h="1083361">
                    <a:moveTo>
                      <a:pt x="290285" y="502789"/>
                    </a:moveTo>
                    <a:lnTo>
                      <a:pt x="290285" y="1083361"/>
                    </a:lnTo>
                    <a:lnTo>
                      <a:pt x="0" y="580571"/>
                    </a:lnTo>
                    <a:lnTo>
                      <a:pt x="0" y="0"/>
                    </a:lnTo>
                    <a:lnTo>
                      <a:pt x="290285" y="502789"/>
                    </a:lnTo>
                    <a:close/>
                  </a:path>
                </a:pathLst>
              </a:custGeom>
              <a:solidFill>
                <a:srgbClr val="EEEEEE">
                  <a:alpha val="10000"/>
                </a:srgb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01" name="手繪多邊形: 圖案 200" descr="r5">
                <a:extLst>
                  <a:ext uri="{FF2B5EF4-FFF2-40B4-BE49-F238E27FC236}">
                    <a16:creationId xmlns:a16="http://schemas.microsoft.com/office/drawing/2014/main" id="{6E8FD108-169F-4503-98A6-D2A23F07F4E6}"/>
                  </a:ext>
                </a:extLst>
              </p:cNvPr>
              <p:cNvSpPr/>
              <p:nvPr>
                <p:custDataLst>
                  <p:tags r:id="rId15"/>
                </p:custDataLst>
              </p:nvPr>
            </p:nvSpPr>
            <p:spPr>
              <a:xfrm>
                <a:off x="2380340" y="2448261"/>
                <a:ext cx="290285" cy="580571"/>
              </a:xfrm>
              <a:custGeom>
                <a:avLst/>
                <a:gdLst>
                  <a:gd name="connsiteX0" fmla="*/ 290285 w 290285"/>
                  <a:gd name="connsiteY0" fmla="*/ 541680 h 580571"/>
                  <a:gd name="connsiteX1" fmla="*/ 145142 w 290285"/>
                  <a:gd name="connsiteY1" fmla="*/ 580571 h 580571"/>
                  <a:gd name="connsiteX2" fmla="*/ 0 w 290285"/>
                  <a:gd name="connsiteY2" fmla="*/ 38890 h 580571"/>
                  <a:gd name="connsiteX3" fmla="*/ 145142 w 290285"/>
                  <a:gd name="connsiteY3" fmla="*/ 0 h 580571"/>
                  <a:gd name="connsiteX4" fmla="*/ 290285 w 290285"/>
                  <a:gd name="connsiteY4" fmla="*/ 541680 h 5805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0285" h="580571">
                    <a:moveTo>
                      <a:pt x="290285" y="541680"/>
                    </a:moveTo>
                    <a:lnTo>
                      <a:pt x="145142" y="580571"/>
                    </a:lnTo>
                    <a:lnTo>
                      <a:pt x="0" y="38890"/>
                    </a:lnTo>
                    <a:lnTo>
                      <a:pt x="145142" y="0"/>
                    </a:lnTo>
                    <a:lnTo>
                      <a:pt x="290285" y="541680"/>
                    </a:lnTo>
                    <a:close/>
                  </a:path>
                </a:pathLst>
              </a:custGeom>
              <a:solidFill>
                <a:schemeClr val="tx1"/>
              </a:solidFill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</p:grpSp>
      <p:grpSp>
        <p:nvGrpSpPr>
          <p:cNvPr id="211" name="群組 210">
            <a:extLst>
              <a:ext uri="{FF2B5EF4-FFF2-40B4-BE49-F238E27FC236}">
                <a16:creationId xmlns:a16="http://schemas.microsoft.com/office/drawing/2014/main" id="{C3D937BB-13F6-49CD-B13B-6692CD1CD994}"/>
              </a:ext>
            </a:extLst>
          </p:cNvPr>
          <p:cNvGrpSpPr/>
          <p:nvPr/>
        </p:nvGrpSpPr>
        <p:grpSpPr>
          <a:xfrm rot="7199995">
            <a:off x="2960914" y="2487153"/>
            <a:ext cx="1586149" cy="2166720"/>
            <a:chOff x="1587265" y="1113505"/>
            <a:chExt cx="1586151" cy="2166723"/>
          </a:xfrm>
        </p:grpSpPr>
        <p:grpSp>
          <p:nvGrpSpPr>
            <p:cNvPr id="212" name="群組 211" descr="g1">
              <a:extLst>
                <a:ext uri="{FF2B5EF4-FFF2-40B4-BE49-F238E27FC236}">
                  <a16:creationId xmlns:a16="http://schemas.microsoft.com/office/drawing/2014/main" id="{62E9BAEE-FF96-431C-9ABD-E1174EC01ADF}"/>
                </a:ext>
              </a:extLst>
            </p:cNvPr>
            <p:cNvGrpSpPr/>
            <p:nvPr>
              <p:custDataLst>
                <p:tags r:id="rId2"/>
              </p:custDataLst>
            </p:nvPr>
          </p:nvGrpSpPr>
          <p:grpSpPr>
            <a:xfrm>
              <a:off x="1587265" y="1113505"/>
              <a:ext cx="1083361" cy="290287"/>
              <a:chOff x="1587265" y="1113505"/>
              <a:chExt cx="1083361" cy="290287"/>
            </a:xfrm>
          </p:grpSpPr>
          <p:sp>
            <p:nvSpPr>
              <p:cNvPr id="225" name="手繪多邊形: 圖案 224" descr="d1">
                <a:extLst>
                  <a:ext uri="{FF2B5EF4-FFF2-40B4-BE49-F238E27FC236}">
                    <a16:creationId xmlns:a16="http://schemas.microsoft.com/office/drawing/2014/main" id="{9CC1D70E-45C6-4337-B43A-E50CED6E7394}"/>
                  </a:ext>
                </a:extLst>
              </p:cNvPr>
              <p:cNvSpPr/>
              <p:nvPr>
                <p:custDataLst>
                  <p:tags r:id="rId11"/>
                </p:custDataLst>
              </p:nvPr>
            </p:nvSpPr>
            <p:spPr>
              <a:xfrm>
                <a:off x="1587265" y="1113505"/>
                <a:ext cx="1083361" cy="290287"/>
              </a:xfrm>
              <a:custGeom>
                <a:avLst/>
                <a:gdLst>
                  <a:gd name="connsiteX0" fmla="*/ 1083361 w 1083361"/>
                  <a:gd name="connsiteY0" fmla="*/ 1 h 290287"/>
                  <a:gd name="connsiteX1" fmla="*/ 580572 w 1083361"/>
                  <a:gd name="connsiteY1" fmla="*/ 290287 h 290287"/>
                  <a:gd name="connsiteX2" fmla="*/ 0 w 1083361"/>
                  <a:gd name="connsiteY2" fmla="*/ 290286 h 290287"/>
                  <a:gd name="connsiteX3" fmla="*/ 502789 w 1083361"/>
                  <a:gd name="connsiteY3" fmla="*/ 0 h 290287"/>
                  <a:gd name="connsiteX4" fmla="*/ 1083361 w 1083361"/>
                  <a:gd name="connsiteY4" fmla="*/ 1 h 290287"/>
                  <a:gd name="connsiteX5" fmla="*/ 1083361 w 1083361"/>
                  <a:gd name="connsiteY5" fmla="*/ 1 h 290287"/>
                  <a:gd name="connsiteX0" fmla="*/ 1083361 w 1083361"/>
                  <a:gd name="connsiteY0" fmla="*/ 1 h 290287"/>
                  <a:gd name="connsiteX1" fmla="*/ 580572 w 1083361"/>
                  <a:gd name="connsiteY1" fmla="*/ 290287 h 290287"/>
                  <a:gd name="connsiteX2" fmla="*/ 0 w 1083361"/>
                  <a:gd name="connsiteY2" fmla="*/ 290286 h 290287"/>
                  <a:gd name="connsiteX3" fmla="*/ 502789 w 1083361"/>
                  <a:gd name="connsiteY3" fmla="*/ 0 h 290287"/>
                  <a:gd name="connsiteX4" fmla="*/ 1083361 w 1083361"/>
                  <a:gd name="connsiteY4" fmla="*/ 1 h 290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83361" h="290287">
                    <a:moveTo>
                      <a:pt x="1083361" y="1"/>
                    </a:moveTo>
                    <a:lnTo>
                      <a:pt x="580572" y="290287"/>
                    </a:lnTo>
                    <a:lnTo>
                      <a:pt x="0" y="290286"/>
                    </a:lnTo>
                    <a:lnTo>
                      <a:pt x="502789" y="0"/>
                    </a:lnTo>
                    <a:lnTo>
                      <a:pt x="1083361" y="1"/>
                    </a:lnTo>
                    <a:close/>
                  </a:path>
                </a:pathLst>
              </a:custGeom>
              <a:solidFill>
                <a:srgbClr val="EEEEEE">
                  <a:alpha val="10000"/>
                </a:srgb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6" name="手繪多邊形: 圖案 225" descr="r1">
                <a:extLst>
                  <a:ext uri="{FF2B5EF4-FFF2-40B4-BE49-F238E27FC236}">
                    <a16:creationId xmlns:a16="http://schemas.microsoft.com/office/drawing/2014/main" id="{045DCE1D-E386-4DD9-B715-48331CD113EA}"/>
                  </a:ext>
                </a:extLst>
              </p:cNvPr>
              <p:cNvSpPr/>
              <p:nvPr>
                <p:custDataLst>
                  <p:tags r:id="rId12"/>
                </p:custDataLst>
              </p:nvPr>
            </p:nvSpPr>
            <p:spPr>
              <a:xfrm>
                <a:off x="1838658" y="1113505"/>
                <a:ext cx="580573" cy="290286"/>
              </a:xfrm>
              <a:custGeom>
                <a:avLst/>
                <a:gdLst>
                  <a:gd name="connsiteX0" fmla="*/ 580573 w 580573"/>
                  <a:gd name="connsiteY0" fmla="*/ 145144 h 290286"/>
                  <a:gd name="connsiteX1" fmla="*/ 38892 w 580573"/>
                  <a:gd name="connsiteY1" fmla="*/ 290286 h 290286"/>
                  <a:gd name="connsiteX2" fmla="*/ 0 w 580573"/>
                  <a:gd name="connsiteY2" fmla="*/ 145143 h 290286"/>
                  <a:gd name="connsiteX3" fmla="*/ 541681 w 580573"/>
                  <a:gd name="connsiteY3" fmla="*/ 0 h 290286"/>
                  <a:gd name="connsiteX4" fmla="*/ 580573 w 580573"/>
                  <a:gd name="connsiteY4" fmla="*/ 145144 h 2902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80573" h="290286">
                    <a:moveTo>
                      <a:pt x="580573" y="145144"/>
                    </a:moveTo>
                    <a:lnTo>
                      <a:pt x="38892" y="290286"/>
                    </a:lnTo>
                    <a:lnTo>
                      <a:pt x="0" y="145143"/>
                    </a:lnTo>
                    <a:lnTo>
                      <a:pt x="541681" y="0"/>
                    </a:lnTo>
                    <a:lnTo>
                      <a:pt x="580573" y="145144"/>
                    </a:lnTo>
                    <a:close/>
                  </a:path>
                </a:pathLst>
              </a:custGeom>
              <a:solidFill>
                <a:schemeClr val="tx1"/>
              </a:solidFill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213" name="群組 212" descr="g2">
              <a:extLst>
                <a:ext uri="{FF2B5EF4-FFF2-40B4-BE49-F238E27FC236}">
                  <a16:creationId xmlns:a16="http://schemas.microsoft.com/office/drawing/2014/main" id="{2DF8602D-A957-4779-8195-EB1F6FF85F4C}"/>
                </a:ext>
              </a:extLst>
            </p:cNvPr>
            <p:cNvGrpSpPr/>
            <p:nvPr/>
          </p:nvGrpSpPr>
          <p:grpSpPr>
            <a:xfrm>
              <a:off x="2167837" y="1113506"/>
              <a:ext cx="1005579" cy="580571"/>
              <a:chOff x="2167837" y="1113506"/>
              <a:chExt cx="1005579" cy="580571"/>
            </a:xfrm>
          </p:grpSpPr>
          <p:sp>
            <p:nvSpPr>
              <p:cNvPr id="223" name="手繪多邊形: 圖案 222" descr="d2">
                <a:extLst>
                  <a:ext uri="{FF2B5EF4-FFF2-40B4-BE49-F238E27FC236}">
                    <a16:creationId xmlns:a16="http://schemas.microsoft.com/office/drawing/2014/main" id="{95A6F080-053F-46A8-8302-75EBE015D5ED}"/>
                  </a:ext>
                </a:extLst>
              </p:cNvPr>
              <p:cNvSpPr/>
              <p:nvPr>
                <p:custDataLst>
                  <p:tags r:id="rId9"/>
                </p:custDataLst>
              </p:nvPr>
            </p:nvSpPr>
            <p:spPr>
              <a:xfrm>
                <a:off x="2167837" y="1113506"/>
                <a:ext cx="1005579" cy="580571"/>
              </a:xfrm>
              <a:custGeom>
                <a:avLst/>
                <a:gdLst>
                  <a:gd name="connsiteX0" fmla="*/ 502789 w 1005579"/>
                  <a:gd name="connsiteY0" fmla="*/ 580571 h 580571"/>
                  <a:gd name="connsiteX1" fmla="*/ 0 w 1005579"/>
                  <a:gd name="connsiteY1" fmla="*/ 290286 h 580571"/>
                  <a:gd name="connsiteX2" fmla="*/ 502789 w 1005579"/>
                  <a:gd name="connsiteY2" fmla="*/ 0 h 580571"/>
                  <a:gd name="connsiteX3" fmla="*/ 1005579 w 1005579"/>
                  <a:gd name="connsiteY3" fmla="*/ 290286 h 580571"/>
                  <a:gd name="connsiteX4" fmla="*/ 502789 w 1005579"/>
                  <a:gd name="connsiteY4" fmla="*/ 580571 h 580571"/>
                  <a:gd name="connsiteX5" fmla="*/ 502789 w 1005579"/>
                  <a:gd name="connsiteY5" fmla="*/ 580571 h 580571"/>
                  <a:gd name="connsiteX0" fmla="*/ 502789 w 1005579"/>
                  <a:gd name="connsiteY0" fmla="*/ 580571 h 580571"/>
                  <a:gd name="connsiteX1" fmla="*/ 0 w 1005579"/>
                  <a:gd name="connsiteY1" fmla="*/ 290286 h 580571"/>
                  <a:gd name="connsiteX2" fmla="*/ 502789 w 1005579"/>
                  <a:gd name="connsiteY2" fmla="*/ 0 h 580571"/>
                  <a:gd name="connsiteX3" fmla="*/ 1005579 w 1005579"/>
                  <a:gd name="connsiteY3" fmla="*/ 290286 h 580571"/>
                  <a:gd name="connsiteX4" fmla="*/ 502789 w 1005579"/>
                  <a:gd name="connsiteY4" fmla="*/ 580571 h 5805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5579" h="580571">
                    <a:moveTo>
                      <a:pt x="502789" y="580571"/>
                    </a:moveTo>
                    <a:lnTo>
                      <a:pt x="0" y="290286"/>
                    </a:lnTo>
                    <a:lnTo>
                      <a:pt x="502789" y="0"/>
                    </a:lnTo>
                    <a:lnTo>
                      <a:pt x="1005579" y="290286"/>
                    </a:lnTo>
                    <a:lnTo>
                      <a:pt x="502789" y="580571"/>
                    </a:lnTo>
                    <a:close/>
                  </a:path>
                </a:pathLst>
              </a:custGeom>
              <a:solidFill>
                <a:srgbClr val="EEEEEE">
                  <a:alpha val="10000"/>
                </a:srgb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24" name="手繪多邊形: 圖案 223" descr="r2">
                <a:extLst>
                  <a:ext uri="{FF2B5EF4-FFF2-40B4-BE49-F238E27FC236}">
                    <a16:creationId xmlns:a16="http://schemas.microsoft.com/office/drawing/2014/main" id="{A006BF58-8A9C-46F1-9EDD-543F6B7BFFE9}"/>
                  </a:ext>
                </a:extLst>
              </p:cNvPr>
              <p:cNvSpPr/>
              <p:nvPr>
                <p:custDataLst>
                  <p:tags r:id="rId10"/>
                </p:custDataLst>
              </p:nvPr>
            </p:nvSpPr>
            <p:spPr>
              <a:xfrm>
                <a:off x="2419231" y="1258649"/>
                <a:ext cx="502789" cy="290286"/>
              </a:xfrm>
              <a:custGeom>
                <a:avLst/>
                <a:gdLst>
                  <a:gd name="connsiteX0" fmla="*/ 0 w 502789"/>
                  <a:gd name="connsiteY0" fmla="*/ 290286 h 290286"/>
                  <a:gd name="connsiteX1" fmla="*/ 0 w 502789"/>
                  <a:gd name="connsiteY1" fmla="*/ 0 h 290286"/>
                  <a:gd name="connsiteX2" fmla="*/ 502789 w 502789"/>
                  <a:gd name="connsiteY2" fmla="*/ 0 h 290286"/>
                  <a:gd name="connsiteX3" fmla="*/ 502789 w 502789"/>
                  <a:gd name="connsiteY3" fmla="*/ 290286 h 290286"/>
                  <a:gd name="connsiteX4" fmla="*/ 0 w 502789"/>
                  <a:gd name="connsiteY4" fmla="*/ 290286 h 2902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2789" h="290286">
                    <a:moveTo>
                      <a:pt x="0" y="290286"/>
                    </a:moveTo>
                    <a:lnTo>
                      <a:pt x="0" y="0"/>
                    </a:lnTo>
                    <a:lnTo>
                      <a:pt x="502789" y="0"/>
                    </a:lnTo>
                    <a:lnTo>
                      <a:pt x="502789" y="290286"/>
                    </a:lnTo>
                    <a:lnTo>
                      <a:pt x="0" y="290286"/>
                    </a:lnTo>
                    <a:close/>
                  </a:path>
                </a:pathLst>
              </a:custGeom>
              <a:solidFill>
                <a:schemeClr val="tx1"/>
              </a:solidFill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214" name="群組 213" descr="g3">
              <a:extLst>
                <a:ext uri="{FF2B5EF4-FFF2-40B4-BE49-F238E27FC236}">
                  <a16:creationId xmlns:a16="http://schemas.microsoft.com/office/drawing/2014/main" id="{1121FA16-7844-406B-BAED-A1F85A34FE49}"/>
                </a:ext>
              </a:extLst>
            </p:cNvPr>
            <p:cNvGrpSpPr/>
            <p:nvPr/>
          </p:nvGrpSpPr>
          <p:grpSpPr>
            <a:xfrm>
              <a:off x="1877553" y="1403792"/>
              <a:ext cx="793074" cy="793075"/>
              <a:chOff x="1877553" y="1403792"/>
              <a:chExt cx="793074" cy="793075"/>
            </a:xfrm>
          </p:grpSpPr>
          <p:sp>
            <p:nvSpPr>
              <p:cNvPr id="221" name="手繪多邊形: 圖案 220" descr="d3">
                <a:extLst>
                  <a:ext uri="{FF2B5EF4-FFF2-40B4-BE49-F238E27FC236}">
                    <a16:creationId xmlns:a16="http://schemas.microsoft.com/office/drawing/2014/main" id="{169ACC85-33E9-48EC-B19C-E3EB486BAC9D}"/>
                  </a:ext>
                </a:extLst>
              </p:cNvPr>
              <p:cNvSpPr/>
              <p:nvPr>
                <p:custDataLst>
                  <p:tags r:id="rId7"/>
                </p:custDataLst>
              </p:nvPr>
            </p:nvSpPr>
            <p:spPr>
              <a:xfrm>
                <a:off x="1877553" y="1403792"/>
                <a:ext cx="793074" cy="793075"/>
              </a:xfrm>
              <a:custGeom>
                <a:avLst/>
                <a:gdLst>
                  <a:gd name="connsiteX0" fmla="*/ 793074 w 793074"/>
                  <a:gd name="connsiteY0" fmla="*/ 290285 h 793075"/>
                  <a:gd name="connsiteX1" fmla="*/ 502789 w 793074"/>
                  <a:gd name="connsiteY1" fmla="*/ 793075 h 793075"/>
                  <a:gd name="connsiteX2" fmla="*/ 0 w 793074"/>
                  <a:gd name="connsiteY2" fmla="*/ 502789 h 793075"/>
                  <a:gd name="connsiteX3" fmla="*/ 290285 w 793074"/>
                  <a:gd name="connsiteY3" fmla="*/ 0 h 793075"/>
                  <a:gd name="connsiteX4" fmla="*/ 793074 w 793074"/>
                  <a:gd name="connsiteY4" fmla="*/ 290285 h 793075"/>
                  <a:gd name="connsiteX5" fmla="*/ 793074 w 793074"/>
                  <a:gd name="connsiteY5" fmla="*/ 290285 h 793075"/>
                  <a:gd name="connsiteX0" fmla="*/ 793074 w 793074"/>
                  <a:gd name="connsiteY0" fmla="*/ 290285 h 793075"/>
                  <a:gd name="connsiteX1" fmla="*/ 502789 w 793074"/>
                  <a:gd name="connsiteY1" fmla="*/ 793075 h 793075"/>
                  <a:gd name="connsiteX2" fmla="*/ 0 w 793074"/>
                  <a:gd name="connsiteY2" fmla="*/ 502789 h 793075"/>
                  <a:gd name="connsiteX3" fmla="*/ 290285 w 793074"/>
                  <a:gd name="connsiteY3" fmla="*/ 0 h 793075"/>
                  <a:gd name="connsiteX4" fmla="*/ 793074 w 793074"/>
                  <a:gd name="connsiteY4" fmla="*/ 290285 h 793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3074" h="793075">
                    <a:moveTo>
                      <a:pt x="793074" y="290285"/>
                    </a:moveTo>
                    <a:lnTo>
                      <a:pt x="502789" y="793075"/>
                    </a:lnTo>
                    <a:lnTo>
                      <a:pt x="0" y="502789"/>
                    </a:lnTo>
                    <a:lnTo>
                      <a:pt x="290285" y="0"/>
                    </a:lnTo>
                    <a:lnTo>
                      <a:pt x="793074" y="290285"/>
                    </a:lnTo>
                    <a:close/>
                  </a:path>
                </a:pathLst>
              </a:custGeom>
              <a:solidFill>
                <a:srgbClr val="EEEEEE">
                  <a:alpha val="10000"/>
                </a:srgb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22" name="手繪多邊形: 圖案 221" descr="r3">
                <a:extLst>
                  <a:ext uri="{FF2B5EF4-FFF2-40B4-BE49-F238E27FC236}">
                    <a16:creationId xmlns:a16="http://schemas.microsoft.com/office/drawing/2014/main" id="{2913FAD7-A9A9-44CA-BE13-D725CA872178}"/>
                  </a:ext>
                </a:extLst>
              </p:cNvPr>
              <p:cNvSpPr/>
              <p:nvPr>
                <p:custDataLst>
                  <p:tags r:id="rId8"/>
                </p:custDataLst>
              </p:nvPr>
            </p:nvSpPr>
            <p:spPr>
              <a:xfrm>
                <a:off x="2022696" y="1548934"/>
                <a:ext cx="502788" cy="502789"/>
              </a:xfrm>
              <a:custGeom>
                <a:avLst/>
                <a:gdLst>
                  <a:gd name="connsiteX0" fmla="*/ 502788 w 502788"/>
                  <a:gd name="connsiteY0" fmla="*/ 396537 h 502789"/>
                  <a:gd name="connsiteX1" fmla="*/ 106252 w 502788"/>
                  <a:gd name="connsiteY1" fmla="*/ 502789 h 502789"/>
                  <a:gd name="connsiteX2" fmla="*/ 0 w 502788"/>
                  <a:gd name="connsiteY2" fmla="*/ 106252 h 502789"/>
                  <a:gd name="connsiteX3" fmla="*/ 396537 w 502788"/>
                  <a:gd name="connsiteY3" fmla="*/ 0 h 502789"/>
                  <a:gd name="connsiteX4" fmla="*/ 502788 w 502788"/>
                  <a:gd name="connsiteY4" fmla="*/ 396537 h 502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2788" h="502789">
                    <a:moveTo>
                      <a:pt x="502788" y="396537"/>
                    </a:moveTo>
                    <a:lnTo>
                      <a:pt x="106252" y="502789"/>
                    </a:lnTo>
                    <a:lnTo>
                      <a:pt x="0" y="106252"/>
                    </a:lnTo>
                    <a:lnTo>
                      <a:pt x="396537" y="0"/>
                    </a:lnTo>
                    <a:lnTo>
                      <a:pt x="502788" y="396537"/>
                    </a:lnTo>
                    <a:close/>
                  </a:path>
                </a:pathLst>
              </a:custGeom>
              <a:solidFill>
                <a:schemeClr val="tx1"/>
              </a:solidFill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215" name="群組 214" descr="g4">
              <a:extLst>
                <a:ext uri="{FF2B5EF4-FFF2-40B4-BE49-F238E27FC236}">
                  <a16:creationId xmlns:a16="http://schemas.microsoft.com/office/drawing/2014/main" id="{2A302406-820B-42C1-9958-70CD17DFAF34}"/>
                </a:ext>
              </a:extLst>
            </p:cNvPr>
            <p:cNvGrpSpPr/>
            <p:nvPr/>
          </p:nvGrpSpPr>
          <p:grpSpPr>
            <a:xfrm>
              <a:off x="2380341" y="1694077"/>
              <a:ext cx="580571" cy="1005579"/>
              <a:chOff x="2380341" y="1694077"/>
              <a:chExt cx="580571" cy="1005579"/>
            </a:xfrm>
          </p:grpSpPr>
          <p:sp>
            <p:nvSpPr>
              <p:cNvPr id="219" name="手繪多邊形: 圖案 218" descr="d4">
                <a:extLst>
                  <a:ext uri="{FF2B5EF4-FFF2-40B4-BE49-F238E27FC236}">
                    <a16:creationId xmlns:a16="http://schemas.microsoft.com/office/drawing/2014/main" id="{72BC9DB4-4D50-459B-916B-7021E629957C}"/>
                  </a:ext>
                </a:extLst>
              </p:cNvPr>
              <p:cNvSpPr/>
              <p:nvPr>
                <p:custDataLst>
                  <p:tags r:id="rId5"/>
                </p:custDataLst>
              </p:nvPr>
            </p:nvSpPr>
            <p:spPr>
              <a:xfrm>
                <a:off x="2380341" y="1694077"/>
                <a:ext cx="580571" cy="1005579"/>
              </a:xfrm>
              <a:custGeom>
                <a:avLst/>
                <a:gdLst>
                  <a:gd name="connsiteX0" fmla="*/ 290285 w 580571"/>
                  <a:gd name="connsiteY0" fmla="*/ 1005579 h 1005579"/>
                  <a:gd name="connsiteX1" fmla="*/ 0 w 580571"/>
                  <a:gd name="connsiteY1" fmla="*/ 502790 h 1005579"/>
                  <a:gd name="connsiteX2" fmla="*/ 290285 w 580571"/>
                  <a:gd name="connsiteY2" fmla="*/ 0 h 1005579"/>
                  <a:gd name="connsiteX3" fmla="*/ 580571 w 580571"/>
                  <a:gd name="connsiteY3" fmla="*/ 502790 h 1005579"/>
                  <a:gd name="connsiteX4" fmla="*/ 290285 w 580571"/>
                  <a:gd name="connsiteY4" fmla="*/ 1005579 h 1005579"/>
                  <a:gd name="connsiteX5" fmla="*/ 290285 w 580571"/>
                  <a:gd name="connsiteY5" fmla="*/ 1005579 h 1005579"/>
                  <a:gd name="connsiteX0" fmla="*/ 290285 w 580571"/>
                  <a:gd name="connsiteY0" fmla="*/ 1005579 h 1005579"/>
                  <a:gd name="connsiteX1" fmla="*/ 0 w 580571"/>
                  <a:gd name="connsiteY1" fmla="*/ 502790 h 1005579"/>
                  <a:gd name="connsiteX2" fmla="*/ 290285 w 580571"/>
                  <a:gd name="connsiteY2" fmla="*/ 0 h 1005579"/>
                  <a:gd name="connsiteX3" fmla="*/ 580571 w 580571"/>
                  <a:gd name="connsiteY3" fmla="*/ 502790 h 1005579"/>
                  <a:gd name="connsiteX4" fmla="*/ 290285 w 580571"/>
                  <a:gd name="connsiteY4" fmla="*/ 1005579 h 10055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80571" h="1005579">
                    <a:moveTo>
                      <a:pt x="290285" y="1005579"/>
                    </a:moveTo>
                    <a:lnTo>
                      <a:pt x="0" y="502790"/>
                    </a:lnTo>
                    <a:lnTo>
                      <a:pt x="290285" y="0"/>
                    </a:lnTo>
                    <a:lnTo>
                      <a:pt x="580571" y="502790"/>
                    </a:lnTo>
                    <a:lnTo>
                      <a:pt x="290285" y="1005579"/>
                    </a:lnTo>
                    <a:close/>
                  </a:path>
                </a:pathLst>
              </a:custGeom>
              <a:solidFill>
                <a:srgbClr val="EEEEEE">
                  <a:alpha val="10000"/>
                </a:srgb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20" name="手繪多邊形: 圖案 219" descr="r4">
                <a:extLst>
                  <a:ext uri="{FF2B5EF4-FFF2-40B4-BE49-F238E27FC236}">
                    <a16:creationId xmlns:a16="http://schemas.microsoft.com/office/drawing/2014/main" id="{FB1486AD-648E-47F5-9B12-0C73B08C621E}"/>
                  </a:ext>
                </a:extLst>
              </p:cNvPr>
              <p:cNvSpPr/>
              <p:nvPr>
                <p:custDataLst>
                  <p:tags r:id="rId6"/>
                </p:custDataLst>
              </p:nvPr>
            </p:nvSpPr>
            <p:spPr>
              <a:xfrm>
                <a:off x="2525483" y="1945472"/>
                <a:ext cx="290286" cy="502790"/>
              </a:xfrm>
              <a:custGeom>
                <a:avLst/>
                <a:gdLst>
                  <a:gd name="connsiteX0" fmla="*/ 0 w 290286"/>
                  <a:gd name="connsiteY0" fmla="*/ 502790 h 502790"/>
                  <a:gd name="connsiteX1" fmla="*/ 0 w 290286"/>
                  <a:gd name="connsiteY1" fmla="*/ 0 h 502790"/>
                  <a:gd name="connsiteX2" fmla="*/ 290286 w 290286"/>
                  <a:gd name="connsiteY2" fmla="*/ 0 h 502790"/>
                  <a:gd name="connsiteX3" fmla="*/ 290286 w 290286"/>
                  <a:gd name="connsiteY3" fmla="*/ 502790 h 502790"/>
                  <a:gd name="connsiteX4" fmla="*/ 0 w 290286"/>
                  <a:gd name="connsiteY4" fmla="*/ 502790 h 502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0286" h="502790">
                    <a:moveTo>
                      <a:pt x="0" y="502790"/>
                    </a:moveTo>
                    <a:lnTo>
                      <a:pt x="0" y="0"/>
                    </a:lnTo>
                    <a:lnTo>
                      <a:pt x="290286" y="0"/>
                    </a:lnTo>
                    <a:lnTo>
                      <a:pt x="290286" y="502790"/>
                    </a:lnTo>
                    <a:lnTo>
                      <a:pt x="0" y="502790"/>
                    </a:lnTo>
                    <a:close/>
                  </a:path>
                </a:pathLst>
              </a:custGeom>
              <a:solidFill>
                <a:schemeClr val="tx1"/>
              </a:solidFill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  <p:grpSp>
          <p:nvGrpSpPr>
            <p:cNvPr id="216" name="群組 215" descr="g5">
              <a:extLst>
                <a:ext uri="{FF2B5EF4-FFF2-40B4-BE49-F238E27FC236}">
                  <a16:creationId xmlns:a16="http://schemas.microsoft.com/office/drawing/2014/main" id="{1C5EDFD3-720B-47B3-874C-90E6854A38CA}"/>
                </a:ext>
              </a:extLst>
            </p:cNvPr>
            <p:cNvGrpSpPr/>
            <p:nvPr/>
          </p:nvGrpSpPr>
          <p:grpSpPr>
            <a:xfrm>
              <a:off x="2380340" y="2196867"/>
              <a:ext cx="290286" cy="1083361"/>
              <a:chOff x="2380340" y="2196867"/>
              <a:chExt cx="290286" cy="1083361"/>
            </a:xfrm>
          </p:grpSpPr>
          <p:sp>
            <p:nvSpPr>
              <p:cNvPr id="217" name="手繪多邊形: 圖案 216" descr="d5">
                <a:extLst>
                  <a:ext uri="{FF2B5EF4-FFF2-40B4-BE49-F238E27FC236}">
                    <a16:creationId xmlns:a16="http://schemas.microsoft.com/office/drawing/2014/main" id="{63726B8C-3216-4E03-B8FE-42860CBE16EF}"/>
                  </a:ext>
                </a:extLst>
              </p:cNvPr>
              <p:cNvSpPr/>
              <p:nvPr>
                <p:custDataLst>
                  <p:tags r:id="rId3"/>
                </p:custDataLst>
              </p:nvPr>
            </p:nvSpPr>
            <p:spPr>
              <a:xfrm>
                <a:off x="2380341" y="2196867"/>
                <a:ext cx="290285" cy="1083361"/>
              </a:xfrm>
              <a:custGeom>
                <a:avLst/>
                <a:gdLst>
                  <a:gd name="connsiteX0" fmla="*/ 290285 w 290285"/>
                  <a:gd name="connsiteY0" fmla="*/ 502789 h 1083361"/>
                  <a:gd name="connsiteX1" fmla="*/ 290285 w 290285"/>
                  <a:gd name="connsiteY1" fmla="*/ 1083361 h 1083361"/>
                  <a:gd name="connsiteX2" fmla="*/ 0 w 290285"/>
                  <a:gd name="connsiteY2" fmla="*/ 580571 h 1083361"/>
                  <a:gd name="connsiteX3" fmla="*/ 0 w 290285"/>
                  <a:gd name="connsiteY3" fmla="*/ 0 h 1083361"/>
                  <a:gd name="connsiteX4" fmla="*/ 290285 w 290285"/>
                  <a:gd name="connsiteY4" fmla="*/ 502789 h 1083361"/>
                  <a:gd name="connsiteX5" fmla="*/ 290285 w 290285"/>
                  <a:gd name="connsiteY5" fmla="*/ 502789 h 1083361"/>
                  <a:gd name="connsiteX0" fmla="*/ 290285 w 290285"/>
                  <a:gd name="connsiteY0" fmla="*/ 502789 h 1083361"/>
                  <a:gd name="connsiteX1" fmla="*/ 290285 w 290285"/>
                  <a:gd name="connsiteY1" fmla="*/ 1083361 h 1083361"/>
                  <a:gd name="connsiteX2" fmla="*/ 0 w 290285"/>
                  <a:gd name="connsiteY2" fmla="*/ 580571 h 1083361"/>
                  <a:gd name="connsiteX3" fmla="*/ 0 w 290285"/>
                  <a:gd name="connsiteY3" fmla="*/ 0 h 1083361"/>
                  <a:gd name="connsiteX4" fmla="*/ 290285 w 290285"/>
                  <a:gd name="connsiteY4" fmla="*/ 502789 h 1083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0285" h="1083361">
                    <a:moveTo>
                      <a:pt x="290285" y="502789"/>
                    </a:moveTo>
                    <a:lnTo>
                      <a:pt x="290285" y="1083361"/>
                    </a:lnTo>
                    <a:lnTo>
                      <a:pt x="0" y="580571"/>
                    </a:lnTo>
                    <a:lnTo>
                      <a:pt x="0" y="0"/>
                    </a:lnTo>
                    <a:lnTo>
                      <a:pt x="290285" y="502789"/>
                    </a:lnTo>
                    <a:close/>
                  </a:path>
                </a:pathLst>
              </a:custGeom>
              <a:solidFill>
                <a:srgbClr val="EEEEEE">
                  <a:alpha val="10000"/>
                </a:srgb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8" name="手繪多邊形: 圖案 217" descr="r5">
                <a:extLst>
                  <a:ext uri="{FF2B5EF4-FFF2-40B4-BE49-F238E27FC236}">
                    <a16:creationId xmlns:a16="http://schemas.microsoft.com/office/drawing/2014/main" id="{F23FD45E-F2F8-4786-8C22-F3EEA7794C2F}"/>
                  </a:ext>
                </a:extLst>
              </p:cNvPr>
              <p:cNvSpPr/>
              <p:nvPr>
                <p:custDataLst>
                  <p:tags r:id="rId4"/>
                </p:custDataLst>
              </p:nvPr>
            </p:nvSpPr>
            <p:spPr>
              <a:xfrm>
                <a:off x="2380340" y="2448261"/>
                <a:ext cx="290285" cy="580571"/>
              </a:xfrm>
              <a:custGeom>
                <a:avLst/>
                <a:gdLst>
                  <a:gd name="connsiteX0" fmla="*/ 290285 w 290285"/>
                  <a:gd name="connsiteY0" fmla="*/ 541680 h 580571"/>
                  <a:gd name="connsiteX1" fmla="*/ 145142 w 290285"/>
                  <a:gd name="connsiteY1" fmla="*/ 580571 h 580571"/>
                  <a:gd name="connsiteX2" fmla="*/ 0 w 290285"/>
                  <a:gd name="connsiteY2" fmla="*/ 38890 h 580571"/>
                  <a:gd name="connsiteX3" fmla="*/ 145142 w 290285"/>
                  <a:gd name="connsiteY3" fmla="*/ 0 h 580571"/>
                  <a:gd name="connsiteX4" fmla="*/ 290285 w 290285"/>
                  <a:gd name="connsiteY4" fmla="*/ 541680 h 5805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0285" h="580571">
                    <a:moveTo>
                      <a:pt x="290285" y="541680"/>
                    </a:moveTo>
                    <a:lnTo>
                      <a:pt x="145142" y="580571"/>
                    </a:lnTo>
                    <a:lnTo>
                      <a:pt x="0" y="38890"/>
                    </a:lnTo>
                    <a:lnTo>
                      <a:pt x="145142" y="0"/>
                    </a:lnTo>
                    <a:lnTo>
                      <a:pt x="290285" y="541680"/>
                    </a:lnTo>
                    <a:close/>
                  </a:path>
                </a:pathLst>
              </a:custGeom>
              <a:solidFill>
                <a:schemeClr val="tx1"/>
              </a:solidFill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l"/>
                <a:endParaRPr lang="zh-TW" altLang="en-US"/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4326244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手繪多邊形: 圖案 67" descr="d1">
            <a:extLst>
              <a:ext uri="{FF2B5EF4-FFF2-40B4-BE49-F238E27FC236}">
                <a16:creationId xmlns:a16="http://schemas.microsoft.com/office/drawing/2014/main" id="{133D2958-E643-43A6-ADAE-3A2407931BE7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587265" y="1113505"/>
            <a:ext cx="1083361" cy="290287"/>
          </a:xfrm>
          <a:custGeom>
            <a:avLst/>
            <a:gdLst>
              <a:gd name="connsiteX0" fmla="*/ 1083361 w 1083361"/>
              <a:gd name="connsiteY0" fmla="*/ 1 h 290287"/>
              <a:gd name="connsiteX1" fmla="*/ 580572 w 1083361"/>
              <a:gd name="connsiteY1" fmla="*/ 290287 h 290287"/>
              <a:gd name="connsiteX2" fmla="*/ 0 w 1083361"/>
              <a:gd name="connsiteY2" fmla="*/ 290286 h 290287"/>
              <a:gd name="connsiteX3" fmla="*/ 502789 w 1083361"/>
              <a:gd name="connsiteY3" fmla="*/ 0 h 290287"/>
              <a:gd name="connsiteX4" fmla="*/ 1083361 w 1083361"/>
              <a:gd name="connsiteY4" fmla="*/ 1 h 290287"/>
              <a:gd name="connsiteX5" fmla="*/ 1083361 w 1083361"/>
              <a:gd name="connsiteY5" fmla="*/ 1 h 290287"/>
              <a:gd name="connsiteX0" fmla="*/ 1083361 w 1083361"/>
              <a:gd name="connsiteY0" fmla="*/ 1 h 290287"/>
              <a:gd name="connsiteX1" fmla="*/ 580572 w 1083361"/>
              <a:gd name="connsiteY1" fmla="*/ 290287 h 290287"/>
              <a:gd name="connsiteX2" fmla="*/ 0 w 1083361"/>
              <a:gd name="connsiteY2" fmla="*/ 290286 h 290287"/>
              <a:gd name="connsiteX3" fmla="*/ 502789 w 1083361"/>
              <a:gd name="connsiteY3" fmla="*/ 0 h 290287"/>
              <a:gd name="connsiteX4" fmla="*/ 1083361 w 1083361"/>
              <a:gd name="connsiteY4" fmla="*/ 1 h 290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3361" h="290287">
                <a:moveTo>
                  <a:pt x="1083361" y="1"/>
                </a:moveTo>
                <a:lnTo>
                  <a:pt x="580572" y="290287"/>
                </a:lnTo>
                <a:lnTo>
                  <a:pt x="0" y="290286"/>
                </a:lnTo>
                <a:lnTo>
                  <a:pt x="502789" y="0"/>
                </a:lnTo>
                <a:lnTo>
                  <a:pt x="1083361" y="1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24" name="手繪多邊形: 圖案 23" descr="r1">
            <a:extLst>
              <a:ext uri="{FF2B5EF4-FFF2-40B4-BE49-F238E27FC236}">
                <a16:creationId xmlns:a16="http://schemas.microsoft.com/office/drawing/2014/main" id="{0C5E01E9-CC0F-45E2-879A-C2D471AFACF3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838658" y="1113505"/>
            <a:ext cx="580573" cy="290286"/>
          </a:xfrm>
          <a:custGeom>
            <a:avLst/>
            <a:gdLst>
              <a:gd name="connsiteX0" fmla="*/ 580573 w 580573"/>
              <a:gd name="connsiteY0" fmla="*/ 145144 h 290286"/>
              <a:gd name="connsiteX1" fmla="*/ 38892 w 580573"/>
              <a:gd name="connsiteY1" fmla="*/ 290286 h 290286"/>
              <a:gd name="connsiteX2" fmla="*/ 0 w 580573"/>
              <a:gd name="connsiteY2" fmla="*/ 145143 h 290286"/>
              <a:gd name="connsiteX3" fmla="*/ 541681 w 580573"/>
              <a:gd name="connsiteY3" fmla="*/ 0 h 290286"/>
              <a:gd name="connsiteX4" fmla="*/ 580573 w 580573"/>
              <a:gd name="connsiteY4" fmla="*/ 145144 h 290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0573" h="290286">
                <a:moveTo>
                  <a:pt x="580573" y="145144"/>
                </a:moveTo>
                <a:lnTo>
                  <a:pt x="38892" y="290286"/>
                </a:lnTo>
                <a:lnTo>
                  <a:pt x="0" y="145143"/>
                </a:lnTo>
                <a:lnTo>
                  <a:pt x="541681" y="0"/>
                </a:lnTo>
                <a:lnTo>
                  <a:pt x="580573" y="145144"/>
                </a:lnTo>
                <a:close/>
              </a:path>
            </a:pathLst>
          </a:custGeom>
          <a:solidFill>
            <a:schemeClr val="tx1"/>
          </a:solidFill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65" name="手繪多邊形: 圖案 64" descr="d2">
            <a:extLst>
              <a:ext uri="{FF2B5EF4-FFF2-40B4-BE49-F238E27FC236}">
                <a16:creationId xmlns:a16="http://schemas.microsoft.com/office/drawing/2014/main" id="{A24C1535-CCC2-4DCB-9F3D-13CDC1E307ED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2167837" y="1113506"/>
            <a:ext cx="1005579" cy="580571"/>
          </a:xfrm>
          <a:custGeom>
            <a:avLst/>
            <a:gdLst>
              <a:gd name="connsiteX0" fmla="*/ 502789 w 1005579"/>
              <a:gd name="connsiteY0" fmla="*/ 580571 h 580571"/>
              <a:gd name="connsiteX1" fmla="*/ 0 w 1005579"/>
              <a:gd name="connsiteY1" fmla="*/ 290286 h 580571"/>
              <a:gd name="connsiteX2" fmla="*/ 502789 w 1005579"/>
              <a:gd name="connsiteY2" fmla="*/ 0 h 580571"/>
              <a:gd name="connsiteX3" fmla="*/ 1005579 w 1005579"/>
              <a:gd name="connsiteY3" fmla="*/ 290286 h 580571"/>
              <a:gd name="connsiteX4" fmla="*/ 502789 w 1005579"/>
              <a:gd name="connsiteY4" fmla="*/ 580571 h 580571"/>
              <a:gd name="connsiteX5" fmla="*/ 502789 w 1005579"/>
              <a:gd name="connsiteY5" fmla="*/ 580571 h 580571"/>
              <a:gd name="connsiteX0" fmla="*/ 502789 w 1005579"/>
              <a:gd name="connsiteY0" fmla="*/ 580571 h 580571"/>
              <a:gd name="connsiteX1" fmla="*/ 0 w 1005579"/>
              <a:gd name="connsiteY1" fmla="*/ 290286 h 580571"/>
              <a:gd name="connsiteX2" fmla="*/ 502789 w 1005579"/>
              <a:gd name="connsiteY2" fmla="*/ 0 h 580571"/>
              <a:gd name="connsiteX3" fmla="*/ 1005579 w 1005579"/>
              <a:gd name="connsiteY3" fmla="*/ 290286 h 580571"/>
              <a:gd name="connsiteX4" fmla="*/ 502789 w 1005579"/>
              <a:gd name="connsiteY4" fmla="*/ 580571 h 580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579" h="580571">
                <a:moveTo>
                  <a:pt x="502789" y="580571"/>
                </a:moveTo>
                <a:lnTo>
                  <a:pt x="0" y="290286"/>
                </a:lnTo>
                <a:lnTo>
                  <a:pt x="502789" y="0"/>
                </a:lnTo>
                <a:lnTo>
                  <a:pt x="1005579" y="290286"/>
                </a:lnTo>
                <a:lnTo>
                  <a:pt x="502789" y="580571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6" name="手繪多邊形: 圖案 35" descr="r2">
            <a:extLst>
              <a:ext uri="{FF2B5EF4-FFF2-40B4-BE49-F238E27FC236}">
                <a16:creationId xmlns:a16="http://schemas.microsoft.com/office/drawing/2014/main" id="{094BFC97-B550-4056-B63F-12CBF1AFD5A5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2419231" y="1258649"/>
            <a:ext cx="502789" cy="290286"/>
          </a:xfrm>
          <a:custGeom>
            <a:avLst/>
            <a:gdLst>
              <a:gd name="connsiteX0" fmla="*/ 0 w 502789"/>
              <a:gd name="connsiteY0" fmla="*/ 290286 h 290286"/>
              <a:gd name="connsiteX1" fmla="*/ 0 w 502789"/>
              <a:gd name="connsiteY1" fmla="*/ 0 h 290286"/>
              <a:gd name="connsiteX2" fmla="*/ 502789 w 502789"/>
              <a:gd name="connsiteY2" fmla="*/ 0 h 290286"/>
              <a:gd name="connsiteX3" fmla="*/ 502789 w 502789"/>
              <a:gd name="connsiteY3" fmla="*/ 290286 h 290286"/>
              <a:gd name="connsiteX4" fmla="*/ 0 w 502789"/>
              <a:gd name="connsiteY4" fmla="*/ 290286 h 290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2789" h="290286">
                <a:moveTo>
                  <a:pt x="0" y="290286"/>
                </a:moveTo>
                <a:lnTo>
                  <a:pt x="0" y="0"/>
                </a:lnTo>
                <a:lnTo>
                  <a:pt x="502789" y="0"/>
                </a:lnTo>
                <a:lnTo>
                  <a:pt x="502789" y="290286"/>
                </a:lnTo>
                <a:lnTo>
                  <a:pt x="0" y="290286"/>
                </a:lnTo>
                <a:close/>
              </a:path>
            </a:pathLst>
          </a:custGeom>
          <a:solidFill>
            <a:schemeClr val="tx1"/>
          </a:solidFill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62" name="手繪多邊形: 圖案 61" descr="d3">
            <a:extLst>
              <a:ext uri="{FF2B5EF4-FFF2-40B4-BE49-F238E27FC236}">
                <a16:creationId xmlns:a16="http://schemas.microsoft.com/office/drawing/2014/main" id="{78A003FC-275A-4D01-80CA-B600FC78FB49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1877553" y="1403792"/>
            <a:ext cx="793074" cy="793075"/>
          </a:xfrm>
          <a:custGeom>
            <a:avLst/>
            <a:gdLst>
              <a:gd name="connsiteX0" fmla="*/ 793074 w 793074"/>
              <a:gd name="connsiteY0" fmla="*/ 290285 h 793075"/>
              <a:gd name="connsiteX1" fmla="*/ 502789 w 793074"/>
              <a:gd name="connsiteY1" fmla="*/ 793075 h 793075"/>
              <a:gd name="connsiteX2" fmla="*/ 0 w 793074"/>
              <a:gd name="connsiteY2" fmla="*/ 502789 h 793075"/>
              <a:gd name="connsiteX3" fmla="*/ 290285 w 793074"/>
              <a:gd name="connsiteY3" fmla="*/ 0 h 793075"/>
              <a:gd name="connsiteX4" fmla="*/ 793074 w 793074"/>
              <a:gd name="connsiteY4" fmla="*/ 290285 h 793075"/>
              <a:gd name="connsiteX5" fmla="*/ 793074 w 793074"/>
              <a:gd name="connsiteY5" fmla="*/ 290285 h 793075"/>
              <a:gd name="connsiteX0" fmla="*/ 793074 w 793074"/>
              <a:gd name="connsiteY0" fmla="*/ 290285 h 793075"/>
              <a:gd name="connsiteX1" fmla="*/ 502789 w 793074"/>
              <a:gd name="connsiteY1" fmla="*/ 793075 h 793075"/>
              <a:gd name="connsiteX2" fmla="*/ 0 w 793074"/>
              <a:gd name="connsiteY2" fmla="*/ 502789 h 793075"/>
              <a:gd name="connsiteX3" fmla="*/ 290285 w 793074"/>
              <a:gd name="connsiteY3" fmla="*/ 0 h 793075"/>
              <a:gd name="connsiteX4" fmla="*/ 793074 w 793074"/>
              <a:gd name="connsiteY4" fmla="*/ 290285 h 793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3074" h="793075">
                <a:moveTo>
                  <a:pt x="793074" y="290285"/>
                </a:moveTo>
                <a:lnTo>
                  <a:pt x="502789" y="793075"/>
                </a:lnTo>
                <a:lnTo>
                  <a:pt x="0" y="502789"/>
                </a:lnTo>
                <a:lnTo>
                  <a:pt x="290285" y="0"/>
                </a:lnTo>
                <a:lnTo>
                  <a:pt x="793074" y="290285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8" name="手繪多邊形: 圖案 47" descr="r3">
            <a:extLst>
              <a:ext uri="{FF2B5EF4-FFF2-40B4-BE49-F238E27FC236}">
                <a16:creationId xmlns:a16="http://schemas.microsoft.com/office/drawing/2014/main" id="{99B64A5B-B1E0-4558-B9D6-B19B2643C3C6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2022696" y="1548934"/>
            <a:ext cx="502788" cy="502789"/>
          </a:xfrm>
          <a:custGeom>
            <a:avLst/>
            <a:gdLst>
              <a:gd name="connsiteX0" fmla="*/ 502788 w 502788"/>
              <a:gd name="connsiteY0" fmla="*/ 396537 h 502789"/>
              <a:gd name="connsiteX1" fmla="*/ 106252 w 502788"/>
              <a:gd name="connsiteY1" fmla="*/ 502789 h 502789"/>
              <a:gd name="connsiteX2" fmla="*/ 0 w 502788"/>
              <a:gd name="connsiteY2" fmla="*/ 106252 h 502789"/>
              <a:gd name="connsiteX3" fmla="*/ 396537 w 502788"/>
              <a:gd name="connsiteY3" fmla="*/ 0 h 502789"/>
              <a:gd name="connsiteX4" fmla="*/ 502788 w 502788"/>
              <a:gd name="connsiteY4" fmla="*/ 396537 h 502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2788" h="502789">
                <a:moveTo>
                  <a:pt x="502788" y="396537"/>
                </a:moveTo>
                <a:lnTo>
                  <a:pt x="106252" y="502789"/>
                </a:lnTo>
                <a:lnTo>
                  <a:pt x="0" y="106252"/>
                </a:lnTo>
                <a:lnTo>
                  <a:pt x="396537" y="0"/>
                </a:lnTo>
                <a:lnTo>
                  <a:pt x="502788" y="396537"/>
                </a:lnTo>
                <a:close/>
              </a:path>
            </a:pathLst>
          </a:custGeom>
          <a:solidFill>
            <a:schemeClr val="tx1"/>
          </a:solidFill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59" name="手繪多邊形: 圖案 58" descr="d4">
            <a:extLst>
              <a:ext uri="{FF2B5EF4-FFF2-40B4-BE49-F238E27FC236}">
                <a16:creationId xmlns:a16="http://schemas.microsoft.com/office/drawing/2014/main" id="{6C0BBA34-9E8A-4412-86BC-3CB5590D540D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2380341" y="1694077"/>
            <a:ext cx="580571" cy="1005579"/>
          </a:xfrm>
          <a:custGeom>
            <a:avLst/>
            <a:gdLst>
              <a:gd name="connsiteX0" fmla="*/ 290285 w 580571"/>
              <a:gd name="connsiteY0" fmla="*/ 1005579 h 1005579"/>
              <a:gd name="connsiteX1" fmla="*/ 0 w 580571"/>
              <a:gd name="connsiteY1" fmla="*/ 502790 h 1005579"/>
              <a:gd name="connsiteX2" fmla="*/ 290285 w 580571"/>
              <a:gd name="connsiteY2" fmla="*/ 0 h 1005579"/>
              <a:gd name="connsiteX3" fmla="*/ 580571 w 580571"/>
              <a:gd name="connsiteY3" fmla="*/ 502790 h 1005579"/>
              <a:gd name="connsiteX4" fmla="*/ 290285 w 580571"/>
              <a:gd name="connsiteY4" fmla="*/ 1005579 h 1005579"/>
              <a:gd name="connsiteX5" fmla="*/ 290285 w 580571"/>
              <a:gd name="connsiteY5" fmla="*/ 1005579 h 1005579"/>
              <a:gd name="connsiteX0" fmla="*/ 290285 w 580571"/>
              <a:gd name="connsiteY0" fmla="*/ 1005579 h 1005579"/>
              <a:gd name="connsiteX1" fmla="*/ 0 w 580571"/>
              <a:gd name="connsiteY1" fmla="*/ 502790 h 1005579"/>
              <a:gd name="connsiteX2" fmla="*/ 290285 w 580571"/>
              <a:gd name="connsiteY2" fmla="*/ 0 h 1005579"/>
              <a:gd name="connsiteX3" fmla="*/ 580571 w 580571"/>
              <a:gd name="connsiteY3" fmla="*/ 502790 h 1005579"/>
              <a:gd name="connsiteX4" fmla="*/ 290285 w 580571"/>
              <a:gd name="connsiteY4" fmla="*/ 1005579 h 1005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0571" h="1005579">
                <a:moveTo>
                  <a:pt x="290285" y="1005579"/>
                </a:moveTo>
                <a:lnTo>
                  <a:pt x="0" y="502790"/>
                </a:lnTo>
                <a:lnTo>
                  <a:pt x="290285" y="0"/>
                </a:lnTo>
                <a:lnTo>
                  <a:pt x="580571" y="502790"/>
                </a:lnTo>
                <a:lnTo>
                  <a:pt x="290285" y="1005579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64" name="手繪多邊形: 圖案 63" descr="r4">
            <a:extLst>
              <a:ext uri="{FF2B5EF4-FFF2-40B4-BE49-F238E27FC236}">
                <a16:creationId xmlns:a16="http://schemas.microsoft.com/office/drawing/2014/main" id="{696BB494-E29F-4992-ACC0-396D21233AA2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2525483" y="1945472"/>
            <a:ext cx="290286" cy="502790"/>
          </a:xfrm>
          <a:custGeom>
            <a:avLst/>
            <a:gdLst>
              <a:gd name="connsiteX0" fmla="*/ 0 w 290286"/>
              <a:gd name="connsiteY0" fmla="*/ 502790 h 502790"/>
              <a:gd name="connsiteX1" fmla="*/ 0 w 290286"/>
              <a:gd name="connsiteY1" fmla="*/ 0 h 502790"/>
              <a:gd name="connsiteX2" fmla="*/ 290286 w 290286"/>
              <a:gd name="connsiteY2" fmla="*/ 0 h 502790"/>
              <a:gd name="connsiteX3" fmla="*/ 290286 w 290286"/>
              <a:gd name="connsiteY3" fmla="*/ 502790 h 502790"/>
              <a:gd name="connsiteX4" fmla="*/ 0 w 290286"/>
              <a:gd name="connsiteY4" fmla="*/ 502790 h 502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286" h="502790">
                <a:moveTo>
                  <a:pt x="0" y="502790"/>
                </a:moveTo>
                <a:lnTo>
                  <a:pt x="0" y="0"/>
                </a:lnTo>
                <a:lnTo>
                  <a:pt x="290286" y="0"/>
                </a:lnTo>
                <a:lnTo>
                  <a:pt x="290286" y="502790"/>
                </a:lnTo>
                <a:lnTo>
                  <a:pt x="0" y="502790"/>
                </a:lnTo>
                <a:close/>
              </a:path>
            </a:pathLst>
          </a:custGeom>
          <a:solidFill>
            <a:schemeClr val="tx1"/>
          </a:solidFill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57" name="手繪多邊形: 圖案 56" descr="d5">
            <a:extLst>
              <a:ext uri="{FF2B5EF4-FFF2-40B4-BE49-F238E27FC236}">
                <a16:creationId xmlns:a16="http://schemas.microsoft.com/office/drawing/2014/main" id="{DC5A357F-446F-4C54-8134-7BF6EF61868A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2380341" y="2196867"/>
            <a:ext cx="290285" cy="1083361"/>
          </a:xfrm>
          <a:custGeom>
            <a:avLst/>
            <a:gdLst>
              <a:gd name="connsiteX0" fmla="*/ 290285 w 290285"/>
              <a:gd name="connsiteY0" fmla="*/ 502789 h 1083361"/>
              <a:gd name="connsiteX1" fmla="*/ 290285 w 290285"/>
              <a:gd name="connsiteY1" fmla="*/ 1083361 h 1083361"/>
              <a:gd name="connsiteX2" fmla="*/ 0 w 290285"/>
              <a:gd name="connsiteY2" fmla="*/ 580571 h 1083361"/>
              <a:gd name="connsiteX3" fmla="*/ 0 w 290285"/>
              <a:gd name="connsiteY3" fmla="*/ 0 h 1083361"/>
              <a:gd name="connsiteX4" fmla="*/ 290285 w 290285"/>
              <a:gd name="connsiteY4" fmla="*/ 502789 h 1083361"/>
              <a:gd name="connsiteX5" fmla="*/ 290285 w 290285"/>
              <a:gd name="connsiteY5" fmla="*/ 502789 h 1083361"/>
              <a:gd name="connsiteX0" fmla="*/ 290285 w 290285"/>
              <a:gd name="connsiteY0" fmla="*/ 502789 h 1083361"/>
              <a:gd name="connsiteX1" fmla="*/ 290285 w 290285"/>
              <a:gd name="connsiteY1" fmla="*/ 1083361 h 1083361"/>
              <a:gd name="connsiteX2" fmla="*/ 0 w 290285"/>
              <a:gd name="connsiteY2" fmla="*/ 580571 h 1083361"/>
              <a:gd name="connsiteX3" fmla="*/ 0 w 290285"/>
              <a:gd name="connsiteY3" fmla="*/ 0 h 1083361"/>
              <a:gd name="connsiteX4" fmla="*/ 290285 w 290285"/>
              <a:gd name="connsiteY4" fmla="*/ 502789 h 1083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285" h="1083361">
                <a:moveTo>
                  <a:pt x="290285" y="502789"/>
                </a:moveTo>
                <a:lnTo>
                  <a:pt x="290285" y="1083361"/>
                </a:lnTo>
                <a:lnTo>
                  <a:pt x="0" y="580571"/>
                </a:lnTo>
                <a:lnTo>
                  <a:pt x="0" y="0"/>
                </a:lnTo>
                <a:lnTo>
                  <a:pt x="290285" y="502789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78" name="手繪多邊形: 圖案 77" descr="r5">
            <a:extLst>
              <a:ext uri="{FF2B5EF4-FFF2-40B4-BE49-F238E27FC236}">
                <a16:creationId xmlns:a16="http://schemas.microsoft.com/office/drawing/2014/main" id="{C9F25B6D-B521-479D-9D81-F3D528E25895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2380340" y="2448261"/>
            <a:ext cx="290285" cy="580571"/>
          </a:xfrm>
          <a:custGeom>
            <a:avLst/>
            <a:gdLst>
              <a:gd name="connsiteX0" fmla="*/ 290285 w 290285"/>
              <a:gd name="connsiteY0" fmla="*/ 541680 h 580571"/>
              <a:gd name="connsiteX1" fmla="*/ 145142 w 290285"/>
              <a:gd name="connsiteY1" fmla="*/ 580571 h 580571"/>
              <a:gd name="connsiteX2" fmla="*/ 0 w 290285"/>
              <a:gd name="connsiteY2" fmla="*/ 38890 h 580571"/>
              <a:gd name="connsiteX3" fmla="*/ 145142 w 290285"/>
              <a:gd name="connsiteY3" fmla="*/ 0 h 580571"/>
              <a:gd name="connsiteX4" fmla="*/ 290285 w 290285"/>
              <a:gd name="connsiteY4" fmla="*/ 541680 h 580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285" h="580571">
                <a:moveTo>
                  <a:pt x="290285" y="541680"/>
                </a:moveTo>
                <a:lnTo>
                  <a:pt x="145142" y="580571"/>
                </a:lnTo>
                <a:lnTo>
                  <a:pt x="0" y="38890"/>
                </a:lnTo>
                <a:lnTo>
                  <a:pt x="145142" y="0"/>
                </a:lnTo>
                <a:lnTo>
                  <a:pt x="290285" y="541680"/>
                </a:lnTo>
                <a:close/>
              </a:path>
            </a:pathLst>
          </a:custGeom>
          <a:solidFill>
            <a:schemeClr val="tx1"/>
          </a:solidFill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189" name="標題 188">
            <a:extLst>
              <a:ext uri="{FF2B5EF4-FFF2-40B4-BE49-F238E27FC236}">
                <a16:creationId xmlns:a16="http://schemas.microsoft.com/office/drawing/2014/main" id="{3884C811-F7BA-496D-BC5D-96AE88A75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6" name="手繪多邊形: 圖案 45" descr="d1">
            <a:extLst>
              <a:ext uri="{FF2B5EF4-FFF2-40B4-BE49-F238E27FC236}">
                <a16:creationId xmlns:a16="http://schemas.microsoft.com/office/drawing/2014/main" id="{2748D9EC-BCD4-425E-9358-AA231E8B29CA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 rot="5400000">
            <a:off x="4150527" y="2593404"/>
            <a:ext cx="1083361" cy="290287"/>
          </a:xfrm>
          <a:custGeom>
            <a:avLst/>
            <a:gdLst>
              <a:gd name="connsiteX0" fmla="*/ 1083361 w 1083361"/>
              <a:gd name="connsiteY0" fmla="*/ 1 h 290287"/>
              <a:gd name="connsiteX1" fmla="*/ 580572 w 1083361"/>
              <a:gd name="connsiteY1" fmla="*/ 290287 h 290287"/>
              <a:gd name="connsiteX2" fmla="*/ 0 w 1083361"/>
              <a:gd name="connsiteY2" fmla="*/ 290286 h 290287"/>
              <a:gd name="connsiteX3" fmla="*/ 502789 w 1083361"/>
              <a:gd name="connsiteY3" fmla="*/ 0 h 290287"/>
              <a:gd name="connsiteX4" fmla="*/ 1083361 w 1083361"/>
              <a:gd name="connsiteY4" fmla="*/ 1 h 290287"/>
              <a:gd name="connsiteX5" fmla="*/ 1083361 w 1083361"/>
              <a:gd name="connsiteY5" fmla="*/ 1 h 290287"/>
              <a:gd name="connsiteX0" fmla="*/ 1083361 w 1083361"/>
              <a:gd name="connsiteY0" fmla="*/ 1 h 290287"/>
              <a:gd name="connsiteX1" fmla="*/ 580572 w 1083361"/>
              <a:gd name="connsiteY1" fmla="*/ 290287 h 290287"/>
              <a:gd name="connsiteX2" fmla="*/ 0 w 1083361"/>
              <a:gd name="connsiteY2" fmla="*/ 290286 h 290287"/>
              <a:gd name="connsiteX3" fmla="*/ 502789 w 1083361"/>
              <a:gd name="connsiteY3" fmla="*/ 0 h 290287"/>
              <a:gd name="connsiteX4" fmla="*/ 1083361 w 1083361"/>
              <a:gd name="connsiteY4" fmla="*/ 1 h 290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3361" h="290287">
                <a:moveTo>
                  <a:pt x="1083361" y="1"/>
                </a:moveTo>
                <a:lnTo>
                  <a:pt x="580572" y="290287"/>
                </a:lnTo>
                <a:lnTo>
                  <a:pt x="0" y="290286"/>
                </a:lnTo>
                <a:lnTo>
                  <a:pt x="502789" y="0"/>
                </a:lnTo>
                <a:lnTo>
                  <a:pt x="1083361" y="1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47" name="手繪多邊形: 圖案 46" descr="r1">
            <a:extLst>
              <a:ext uri="{FF2B5EF4-FFF2-40B4-BE49-F238E27FC236}">
                <a16:creationId xmlns:a16="http://schemas.microsoft.com/office/drawing/2014/main" id="{B1066E96-704C-4D8E-B8CD-0ADCE60D55B8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 rot="5400000">
            <a:off x="4401922" y="2593404"/>
            <a:ext cx="580573" cy="290286"/>
          </a:xfrm>
          <a:custGeom>
            <a:avLst/>
            <a:gdLst>
              <a:gd name="connsiteX0" fmla="*/ 580573 w 580573"/>
              <a:gd name="connsiteY0" fmla="*/ 145144 h 290286"/>
              <a:gd name="connsiteX1" fmla="*/ 38892 w 580573"/>
              <a:gd name="connsiteY1" fmla="*/ 290286 h 290286"/>
              <a:gd name="connsiteX2" fmla="*/ 0 w 580573"/>
              <a:gd name="connsiteY2" fmla="*/ 145143 h 290286"/>
              <a:gd name="connsiteX3" fmla="*/ 541681 w 580573"/>
              <a:gd name="connsiteY3" fmla="*/ 0 h 290286"/>
              <a:gd name="connsiteX4" fmla="*/ 580573 w 580573"/>
              <a:gd name="connsiteY4" fmla="*/ 145144 h 290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0573" h="290286">
                <a:moveTo>
                  <a:pt x="580573" y="145144"/>
                </a:moveTo>
                <a:lnTo>
                  <a:pt x="38892" y="290286"/>
                </a:lnTo>
                <a:lnTo>
                  <a:pt x="0" y="145143"/>
                </a:lnTo>
                <a:lnTo>
                  <a:pt x="541681" y="0"/>
                </a:lnTo>
                <a:lnTo>
                  <a:pt x="580573" y="145144"/>
                </a:lnTo>
                <a:close/>
              </a:path>
            </a:pathLst>
          </a:custGeom>
          <a:solidFill>
            <a:schemeClr val="tx1"/>
          </a:solidFill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44" name="手繪多邊形: 圖案 43" descr="d2">
            <a:extLst>
              <a:ext uri="{FF2B5EF4-FFF2-40B4-BE49-F238E27FC236}">
                <a16:creationId xmlns:a16="http://schemas.microsoft.com/office/drawing/2014/main" id="{422432BC-3EDE-4327-A0E3-2D35A16707A7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 rot="5400000">
            <a:off x="4044275" y="2989943"/>
            <a:ext cx="1005579" cy="580571"/>
          </a:xfrm>
          <a:custGeom>
            <a:avLst/>
            <a:gdLst>
              <a:gd name="connsiteX0" fmla="*/ 502789 w 1005579"/>
              <a:gd name="connsiteY0" fmla="*/ 580571 h 580571"/>
              <a:gd name="connsiteX1" fmla="*/ 0 w 1005579"/>
              <a:gd name="connsiteY1" fmla="*/ 290286 h 580571"/>
              <a:gd name="connsiteX2" fmla="*/ 502789 w 1005579"/>
              <a:gd name="connsiteY2" fmla="*/ 0 h 580571"/>
              <a:gd name="connsiteX3" fmla="*/ 1005579 w 1005579"/>
              <a:gd name="connsiteY3" fmla="*/ 290286 h 580571"/>
              <a:gd name="connsiteX4" fmla="*/ 502789 w 1005579"/>
              <a:gd name="connsiteY4" fmla="*/ 580571 h 580571"/>
              <a:gd name="connsiteX5" fmla="*/ 502789 w 1005579"/>
              <a:gd name="connsiteY5" fmla="*/ 580571 h 580571"/>
              <a:gd name="connsiteX0" fmla="*/ 502789 w 1005579"/>
              <a:gd name="connsiteY0" fmla="*/ 580571 h 580571"/>
              <a:gd name="connsiteX1" fmla="*/ 0 w 1005579"/>
              <a:gd name="connsiteY1" fmla="*/ 290286 h 580571"/>
              <a:gd name="connsiteX2" fmla="*/ 502789 w 1005579"/>
              <a:gd name="connsiteY2" fmla="*/ 0 h 580571"/>
              <a:gd name="connsiteX3" fmla="*/ 1005579 w 1005579"/>
              <a:gd name="connsiteY3" fmla="*/ 290286 h 580571"/>
              <a:gd name="connsiteX4" fmla="*/ 502789 w 1005579"/>
              <a:gd name="connsiteY4" fmla="*/ 580571 h 580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579" h="580571">
                <a:moveTo>
                  <a:pt x="502789" y="580571"/>
                </a:moveTo>
                <a:lnTo>
                  <a:pt x="0" y="290286"/>
                </a:lnTo>
                <a:lnTo>
                  <a:pt x="502789" y="0"/>
                </a:lnTo>
                <a:lnTo>
                  <a:pt x="1005579" y="290286"/>
                </a:lnTo>
                <a:lnTo>
                  <a:pt x="502789" y="580571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5" name="手繪多邊形: 圖案 44" descr="r2">
            <a:extLst>
              <a:ext uri="{FF2B5EF4-FFF2-40B4-BE49-F238E27FC236}">
                <a16:creationId xmlns:a16="http://schemas.microsoft.com/office/drawing/2014/main" id="{E478246B-5790-468E-90A0-97C105B5838B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 rot="5400000">
            <a:off x="4295670" y="3135085"/>
            <a:ext cx="502789" cy="290286"/>
          </a:xfrm>
          <a:custGeom>
            <a:avLst/>
            <a:gdLst>
              <a:gd name="connsiteX0" fmla="*/ 0 w 502789"/>
              <a:gd name="connsiteY0" fmla="*/ 290286 h 290286"/>
              <a:gd name="connsiteX1" fmla="*/ 0 w 502789"/>
              <a:gd name="connsiteY1" fmla="*/ 0 h 290286"/>
              <a:gd name="connsiteX2" fmla="*/ 502789 w 502789"/>
              <a:gd name="connsiteY2" fmla="*/ 0 h 290286"/>
              <a:gd name="connsiteX3" fmla="*/ 502789 w 502789"/>
              <a:gd name="connsiteY3" fmla="*/ 290286 h 290286"/>
              <a:gd name="connsiteX4" fmla="*/ 0 w 502789"/>
              <a:gd name="connsiteY4" fmla="*/ 290286 h 290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2789" h="290286">
                <a:moveTo>
                  <a:pt x="0" y="290286"/>
                </a:moveTo>
                <a:lnTo>
                  <a:pt x="0" y="0"/>
                </a:lnTo>
                <a:lnTo>
                  <a:pt x="502789" y="0"/>
                </a:lnTo>
                <a:lnTo>
                  <a:pt x="502789" y="290286"/>
                </a:lnTo>
                <a:lnTo>
                  <a:pt x="0" y="290286"/>
                </a:lnTo>
                <a:close/>
              </a:path>
            </a:pathLst>
          </a:custGeom>
          <a:solidFill>
            <a:schemeClr val="tx1"/>
          </a:solidFill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42" name="手繪多邊形: 圖案 41" descr="d3">
            <a:extLst>
              <a:ext uri="{FF2B5EF4-FFF2-40B4-BE49-F238E27FC236}">
                <a16:creationId xmlns:a16="http://schemas.microsoft.com/office/drawing/2014/main" id="{E4EA12BE-85DB-44EB-A099-8214C29F836E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 rot="5400000">
            <a:off x="3753990" y="2487155"/>
            <a:ext cx="793074" cy="793075"/>
          </a:xfrm>
          <a:custGeom>
            <a:avLst/>
            <a:gdLst>
              <a:gd name="connsiteX0" fmla="*/ 793074 w 793074"/>
              <a:gd name="connsiteY0" fmla="*/ 290285 h 793075"/>
              <a:gd name="connsiteX1" fmla="*/ 502789 w 793074"/>
              <a:gd name="connsiteY1" fmla="*/ 793075 h 793075"/>
              <a:gd name="connsiteX2" fmla="*/ 0 w 793074"/>
              <a:gd name="connsiteY2" fmla="*/ 502789 h 793075"/>
              <a:gd name="connsiteX3" fmla="*/ 290285 w 793074"/>
              <a:gd name="connsiteY3" fmla="*/ 0 h 793075"/>
              <a:gd name="connsiteX4" fmla="*/ 793074 w 793074"/>
              <a:gd name="connsiteY4" fmla="*/ 290285 h 793075"/>
              <a:gd name="connsiteX5" fmla="*/ 793074 w 793074"/>
              <a:gd name="connsiteY5" fmla="*/ 290285 h 793075"/>
              <a:gd name="connsiteX0" fmla="*/ 793074 w 793074"/>
              <a:gd name="connsiteY0" fmla="*/ 290285 h 793075"/>
              <a:gd name="connsiteX1" fmla="*/ 502789 w 793074"/>
              <a:gd name="connsiteY1" fmla="*/ 793075 h 793075"/>
              <a:gd name="connsiteX2" fmla="*/ 0 w 793074"/>
              <a:gd name="connsiteY2" fmla="*/ 502789 h 793075"/>
              <a:gd name="connsiteX3" fmla="*/ 290285 w 793074"/>
              <a:gd name="connsiteY3" fmla="*/ 0 h 793075"/>
              <a:gd name="connsiteX4" fmla="*/ 793074 w 793074"/>
              <a:gd name="connsiteY4" fmla="*/ 290285 h 793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3074" h="793075">
                <a:moveTo>
                  <a:pt x="793074" y="290285"/>
                </a:moveTo>
                <a:lnTo>
                  <a:pt x="502789" y="793075"/>
                </a:lnTo>
                <a:lnTo>
                  <a:pt x="0" y="502789"/>
                </a:lnTo>
                <a:lnTo>
                  <a:pt x="290285" y="0"/>
                </a:lnTo>
                <a:lnTo>
                  <a:pt x="793074" y="290285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3" name="手繪多邊形: 圖案 42" descr="r3">
            <a:extLst>
              <a:ext uri="{FF2B5EF4-FFF2-40B4-BE49-F238E27FC236}">
                <a16:creationId xmlns:a16="http://schemas.microsoft.com/office/drawing/2014/main" id="{6C080C1A-9F97-4D65-A656-46D1B204924F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 rot="5400000">
            <a:off x="3899134" y="2632298"/>
            <a:ext cx="502788" cy="502789"/>
          </a:xfrm>
          <a:custGeom>
            <a:avLst/>
            <a:gdLst>
              <a:gd name="connsiteX0" fmla="*/ 502788 w 502788"/>
              <a:gd name="connsiteY0" fmla="*/ 396537 h 502789"/>
              <a:gd name="connsiteX1" fmla="*/ 106252 w 502788"/>
              <a:gd name="connsiteY1" fmla="*/ 502789 h 502789"/>
              <a:gd name="connsiteX2" fmla="*/ 0 w 502788"/>
              <a:gd name="connsiteY2" fmla="*/ 106252 h 502789"/>
              <a:gd name="connsiteX3" fmla="*/ 396537 w 502788"/>
              <a:gd name="connsiteY3" fmla="*/ 0 h 502789"/>
              <a:gd name="connsiteX4" fmla="*/ 502788 w 502788"/>
              <a:gd name="connsiteY4" fmla="*/ 396537 h 502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2788" h="502789">
                <a:moveTo>
                  <a:pt x="502788" y="396537"/>
                </a:moveTo>
                <a:lnTo>
                  <a:pt x="106252" y="502789"/>
                </a:lnTo>
                <a:lnTo>
                  <a:pt x="0" y="106252"/>
                </a:lnTo>
                <a:lnTo>
                  <a:pt x="396537" y="0"/>
                </a:lnTo>
                <a:lnTo>
                  <a:pt x="502788" y="396537"/>
                </a:lnTo>
                <a:close/>
              </a:path>
            </a:pathLst>
          </a:custGeom>
          <a:solidFill>
            <a:schemeClr val="tx1"/>
          </a:solidFill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40" name="手繪多邊形: 圖案 39" descr="d4">
            <a:extLst>
              <a:ext uri="{FF2B5EF4-FFF2-40B4-BE49-F238E27FC236}">
                <a16:creationId xmlns:a16="http://schemas.microsoft.com/office/drawing/2014/main" id="{937AFCFE-65E4-404B-BA88-DB3E82A92BA9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 rot="5400000">
            <a:off x="3463704" y="2777439"/>
            <a:ext cx="580571" cy="1005579"/>
          </a:xfrm>
          <a:custGeom>
            <a:avLst/>
            <a:gdLst>
              <a:gd name="connsiteX0" fmla="*/ 290285 w 580571"/>
              <a:gd name="connsiteY0" fmla="*/ 1005579 h 1005579"/>
              <a:gd name="connsiteX1" fmla="*/ 0 w 580571"/>
              <a:gd name="connsiteY1" fmla="*/ 502790 h 1005579"/>
              <a:gd name="connsiteX2" fmla="*/ 290285 w 580571"/>
              <a:gd name="connsiteY2" fmla="*/ 0 h 1005579"/>
              <a:gd name="connsiteX3" fmla="*/ 580571 w 580571"/>
              <a:gd name="connsiteY3" fmla="*/ 502790 h 1005579"/>
              <a:gd name="connsiteX4" fmla="*/ 290285 w 580571"/>
              <a:gd name="connsiteY4" fmla="*/ 1005579 h 1005579"/>
              <a:gd name="connsiteX5" fmla="*/ 290285 w 580571"/>
              <a:gd name="connsiteY5" fmla="*/ 1005579 h 1005579"/>
              <a:gd name="connsiteX0" fmla="*/ 290285 w 580571"/>
              <a:gd name="connsiteY0" fmla="*/ 1005579 h 1005579"/>
              <a:gd name="connsiteX1" fmla="*/ 0 w 580571"/>
              <a:gd name="connsiteY1" fmla="*/ 502790 h 1005579"/>
              <a:gd name="connsiteX2" fmla="*/ 290285 w 580571"/>
              <a:gd name="connsiteY2" fmla="*/ 0 h 1005579"/>
              <a:gd name="connsiteX3" fmla="*/ 580571 w 580571"/>
              <a:gd name="connsiteY3" fmla="*/ 502790 h 1005579"/>
              <a:gd name="connsiteX4" fmla="*/ 290285 w 580571"/>
              <a:gd name="connsiteY4" fmla="*/ 1005579 h 1005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0571" h="1005579">
                <a:moveTo>
                  <a:pt x="290285" y="1005579"/>
                </a:moveTo>
                <a:lnTo>
                  <a:pt x="0" y="502790"/>
                </a:lnTo>
                <a:lnTo>
                  <a:pt x="290285" y="0"/>
                </a:lnTo>
                <a:lnTo>
                  <a:pt x="580571" y="502790"/>
                </a:lnTo>
                <a:lnTo>
                  <a:pt x="290285" y="1005579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1" name="手繪多邊形: 圖案 40" descr="r4">
            <a:extLst>
              <a:ext uri="{FF2B5EF4-FFF2-40B4-BE49-F238E27FC236}">
                <a16:creationId xmlns:a16="http://schemas.microsoft.com/office/drawing/2014/main" id="{CC6E73C7-ADFF-48BD-ADC9-E6036427B267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 rot="5400000">
            <a:off x="3608846" y="3028833"/>
            <a:ext cx="290286" cy="502790"/>
          </a:xfrm>
          <a:custGeom>
            <a:avLst/>
            <a:gdLst>
              <a:gd name="connsiteX0" fmla="*/ 0 w 290286"/>
              <a:gd name="connsiteY0" fmla="*/ 502790 h 502790"/>
              <a:gd name="connsiteX1" fmla="*/ 0 w 290286"/>
              <a:gd name="connsiteY1" fmla="*/ 0 h 502790"/>
              <a:gd name="connsiteX2" fmla="*/ 290286 w 290286"/>
              <a:gd name="connsiteY2" fmla="*/ 0 h 502790"/>
              <a:gd name="connsiteX3" fmla="*/ 290286 w 290286"/>
              <a:gd name="connsiteY3" fmla="*/ 502790 h 502790"/>
              <a:gd name="connsiteX4" fmla="*/ 0 w 290286"/>
              <a:gd name="connsiteY4" fmla="*/ 502790 h 502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286" h="502790">
                <a:moveTo>
                  <a:pt x="0" y="502790"/>
                </a:moveTo>
                <a:lnTo>
                  <a:pt x="0" y="0"/>
                </a:lnTo>
                <a:lnTo>
                  <a:pt x="290286" y="0"/>
                </a:lnTo>
                <a:lnTo>
                  <a:pt x="290286" y="502790"/>
                </a:lnTo>
                <a:lnTo>
                  <a:pt x="0" y="502790"/>
                </a:lnTo>
                <a:close/>
              </a:path>
            </a:pathLst>
          </a:custGeom>
          <a:solidFill>
            <a:schemeClr val="tx1"/>
          </a:solidFill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38" name="手繪多邊形: 圖案 37" descr="d5">
            <a:extLst>
              <a:ext uri="{FF2B5EF4-FFF2-40B4-BE49-F238E27FC236}">
                <a16:creationId xmlns:a16="http://schemas.microsoft.com/office/drawing/2014/main" id="{68A3F617-F5BE-43E3-9A36-AB1AF7C3FB82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 rot="5400000">
            <a:off x="3067167" y="2593406"/>
            <a:ext cx="290285" cy="1083361"/>
          </a:xfrm>
          <a:custGeom>
            <a:avLst/>
            <a:gdLst>
              <a:gd name="connsiteX0" fmla="*/ 290285 w 290285"/>
              <a:gd name="connsiteY0" fmla="*/ 502789 h 1083361"/>
              <a:gd name="connsiteX1" fmla="*/ 290285 w 290285"/>
              <a:gd name="connsiteY1" fmla="*/ 1083361 h 1083361"/>
              <a:gd name="connsiteX2" fmla="*/ 0 w 290285"/>
              <a:gd name="connsiteY2" fmla="*/ 580571 h 1083361"/>
              <a:gd name="connsiteX3" fmla="*/ 0 w 290285"/>
              <a:gd name="connsiteY3" fmla="*/ 0 h 1083361"/>
              <a:gd name="connsiteX4" fmla="*/ 290285 w 290285"/>
              <a:gd name="connsiteY4" fmla="*/ 502789 h 1083361"/>
              <a:gd name="connsiteX5" fmla="*/ 290285 w 290285"/>
              <a:gd name="connsiteY5" fmla="*/ 502789 h 1083361"/>
              <a:gd name="connsiteX0" fmla="*/ 290285 w 290285"/>
              <a:gd name="connsiteY0" fmla="*/ 502789 h 1083361"/>
              <a:gd name="connsiteX1" fmla="*/ 290285 w 290285"/>
              <a:gd name="connsiteY1" fmla="*/ 1083361 h 1083361"/>
              <a:gd name="connsiteX2" fmla="*/ 0 w 290285"/>
              <a:gd name="connsiteY2" fmla="*/ 580571 h 1083361"/>
              <a:gd name="connsiteX3" fmla="*/ 0 w 290285"/>
              <a:gd name="connsiteY3" fmla="*/ 0 h 1083361"/>
              <a:gd name="connsiteX4" fmla="*/ 290285 w 290285"/>
              <a:gd name="connsiteY4" fmla="*/ 502789 h 1083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285" h="1083361">
                <a:moveTo>
                  <a:pt x="290285" y="502789"/>
                </a:moveTo>
                <a:lnTo>
                  <a:pt x="290285" y="1083361"/>
                </a:lnTo>
                <a:lnTo>
                  <a:pt x="0" y="580571"/>
                </a:lnTo>
                <a:lnTo>
                  <a:pt x="0" y="0"/>
                </a:lnTo>
                <a:lnTo>
                  <a:pt x="290285" y="502789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9" name="手繪多邊形: 圖案 38" descr="r5">
            <a:extLst>
              <a:ext uri="{FF2B5EF4-FFF2-40B4-BE49-F238E27FC236}">
                <a16:creationId xmlns:a16="http://schemas.microsoft.com/office/drawing/2014/main" id="{1551B15C-C27D-46F2-950D-DBFC7E74BBE5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 rot="5400000">
            <a:off x="3067168" y="2844800"/>
            <a:ext cx="290285" cy="580571"/>
          </a:xfrm>
          <a:custGeom>
            <a:avLst/>
            <a:gdLst>
              <a:gd name="connsiteX0" fmla="*/ 290285 w 290285"/>
              <a:gd name="connsiteY0" fmla="*/ 541680 h 580571"/>
              <a:gd name="connsiteX1" fmla="*/ 145142 w 290285"/>
              <a:gd name="connsiteY1" fmla="*/ 580571 h 580571"/>
              <a:gd name="connsiteX2" fmla="*/ 0 w 290285"/>
              <a:gd name="connsiteY2" fmla="*/ 38890 h 580571"/>
              <a:gd name="connsiteX3" fmla="*/ 145142 w 290285"/>
              <a:gd name="connsiteY3" fmla="*/ 0 h 580571"/>
              <a:gd name="connsiteX4" fmla="*/ 290285 w 290285"/>
              <a:gd name="connsiteY4" fmla="*/ 541680 h 580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285" h="580571">
                <a:moveTo>
                  <a:pt x="290285" y="541680"/>
                </a:moveTo>
                <a:lnTo>
                  <a:pt x="145142" y="580571"/>
                </a:lnTo>
                <a:lnTo>
                  <a:pt x="0" y="38890"/>
                </a:lnTo>
                <a:lnTo>
                  <a:pt x="145142" y="0"/>
                </a:lnTo>
                <a:lnTo>
                  <a:pt x="290285" y="541680"/>
                </a:lnTo>
                <a:close/>
              </a:path>
            </a:pathLst>
          </a:custGeom>
          <a:solidFill>
            <a:schemeClr val="tx1"/>
          </a:solidFill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70" name="手繪多邊形: 圖案 69" descr="d1">
            <a:extLst>
              <a:ext uri="{FF2B5EF4-FFF2-40B4-BE49-F238E27FC236}">
                <a16:creationId xmlns:a16="http://schemas.microsoft.com/office/drawing/2014/main" id="{18ED0D46-DAE3-4050-A47B-B0447EB499D3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 rot="3599999">
            <a:off x="3608845" y="1655184"/>
            <a:ext cx="1083361" cy="290287"/>
          </a:xfrm>
          <a:custGeom>
            <a:avLst/>
            <a:gdLst>
              <a:gd name="connsiteX0" fmla="*/ 1083361 w 1083361"/>
              <a:gd name="connsiteY0" fmla="*/ 1 h 290287"/>
              <a:gd name="connsiteX1" fmla="*/ 580572 w 1083361"/>
              <a:gd name="connsiteY1" fmla="*/ 290287 h 290287"/>
              <a:gd name="connsiteX2" fmla="*/ 0 w 1083361"/>
              <a:gd name="connsiteY2" fmla="*/ 290286 h 290287"/>
              <a:gd name="connsiteX3" fmla="*/ 502789 w 1083361"/>
              <a:gd name="connsiteY3" fmla="*/ 0 h 290287"/>
              <a:gd name="connsiteX4" fmla="*/ 1083361 w 1083361"/>
              <a:gd name="connsiteY4" fmla="*/ 1 h 290287"/>
              <a:gd name="connsiteX5" fmla="*/ 1083361 w 1083361"/>
              <a:gd name="connsiteY5" fmla="*/ 1 h 290287"/>
              <a:gd name="connsiteX0" fmla="*/ 1083361 w 1083361"/>
              <a:gd name="connsiteY0" fmla="*/ 1 h 290287"/>
              <a:gd name="connsiteX1" fmla="*/ 580572 w 1083361"/>
              <a:gd name="connsiteY1" fmla="*/ 290287 h 290287"/>
              <a:gd name="connsiteX2" fmla="*/ 0 w 1083361"/>
              <a:gd name="connsiteY2" fmla="*/ 290286 h 290287"/>
              <a:gd name="connsiteX3" fmla="*/ 502789 w 1083361"/>
              <a:gd name="connsiteY3" fmla="*/ 0 h 290287"/>
              <a:gd name="connsiteX4" fmla="*/ 1083361 w 1083361"/>
              <a:gd name="connsiteY4" fmla="*/ 1 h 290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3361" h="290287">
                <a:moveTo>
                  <a:pt x="1083361" y="1"/>
                </a:moveTo>
                <a:lnTo>
                  <a:pt x="580572" y="290287"/>
                </a:lnTo>
                <a:lnTo>
                  <a:pt x="0" y="290286"/>
                </a:lnTo>
                <a:lnTo>
                  <a:pt x="502789" y="0"/>
                </a:lnTo>
                <a:lnTo>
                  <a:pt x="1083361" y="1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71" name="手繪多邊形: 圖案 70" descr="r1">
            <a:extLst>
              <a:ext uri="{FF2B5EF4-FFF2-40B4-BE49-F238E27FC236}">
                <a16:creationId xmlns:a16="http://schemas.microsoft.com/office/drawing/2014/main" id="{FEB228FA-C341-4516-B005-629FDF29499E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 rot="3599999">
            <a:off x="3860239" y="1655183"/>
            <a:ext cx="580573" cy="290286"/>
          </a:xfrm>
          <a:custGeom>
            <a:avLst/>
            <a:gdLst>
              <a:gd name="connsiteX0" fmla="*/ 580573 w 580573"/>
              <a:gd name="connsiteY0" fmla="*/ 145144 h 290286"/>
              <a:gd name="connsiteX1" fmla="*/ 38892 w 580573"/>
              <a:gd name="connsiteY1" fmla="*/ 290286 h 290286"/>
              <a:gd name="connsiteX2" fmla="*/ 0 w 580573"/>
              <a:gd name="connsiteY2" fmla="*/ 145143 h 290286"/>
              <a:gd name="connsiteX3" fmla="*/ 541681 w 580573"/>
              <a:gd name="connsiteY3" fmla="*/ 0 h 290286"/>
              <a:gd name="connsiteX4" fmla="*/ 580573 w 580573"/>
              <a:gd name="connsiteY4" fmla="*/ 145144 h 290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0573" h="290286">
                <a:moveTo>
                  <a:pt x="580573" y="145144"/>
                </a:moveTo>
                <a:lnTo>
                  <a:pt x="38892" y="290286"/>
                </a:lnTo>
                <a:lnTo>
                  <a:pt x="0" y="145143"/>
                </a:lnTo>
                <a:lnTo>
                  <a:pt x="541681" y="0"/>
                </a:lnTo>
                <a:lnTo>
                  <a:pt x="580573" y="145144"/>
                </a:lnTo>
                <a:close/>
              </a:path>
            </a:pathLst>
          </a:custGeom>
          <a:solidFill>
            <a:schemeClr val="tx1"/>
          </a:solidFill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67" name="手繪多邊形: 圖案 66" descr="d2">
            <a:extLst>
              <a:ext uri="{FF2B5EF4-FFF2-40B4-BE49-F238E27FC236}">
                <a16:creationId xmlns:a16="http://schemas.microsoft.com/office/drawing/2014/main" id="{1294E2FA-E9D8-4A3D-A02B-8179465B2A78}"/>
              </a:ext>
            </a:extLst>
          </p:cNvPr>
          <p:cNvSpPr/>
          <p:nvPr>
            <p:custDataLst>
              <p:tags r:id="rId24"/>
            </p:custDataLst>
          </p:nvPr>
        </p:nvSpPr>
        <p:spPr>
          <a:xfrm rot="3599999">
            <a:off x="3792879" y="2051723"/>
            <a:ext cx="1005579" cy="580571"/>
          </a:xfrm>
          <a:custGeom>
            <a:avLst/>
            <a:gdLst>
              <a:gd name="connsiteX0" fmla="*/ 502789 w 1005579"/>
              <a:gd name="connsiteY0" fmla="*/ 580571 h 580571"/>
              <a:gd name="connsiteX1" fmla="*/ 0 w 1005579"/>
              <a:gd name="connsiteY1" fmla="*/ 290286 h 580571"/>
              <a:gd name="connsiteX2" fmla="*/ 502789 w 1005579"/>
              <a:gd name="connsiteY2" fmla="*/ 0 h 580571"/>
              <a:gd name="connsiteX3" fmla="*/ 1005579 w 1005579"/>
              <a:gd name="connsiteY3" fmla="*/ 290286 h 580571"/>
              <a:gd name="connsiteX4" fmla="*/ 502789 w 1005579"/>
              <a:gd name="connsiteY4" fmla="*/ 580571 h 580571"/>
              <a:gd name="connsiteX5" fmla="*/ 502789 w 1005579"/>
              <a:gd name="connsiteY5" fmla="*/ 580571 h 580571"/>
              <a:gd name="connsiteX0" fmla="*/ 502789 w 1005579"/>
              <a:gd name="connsiteY0" fmla="*/ 580571 h 580571"/>
              <a:gd name="connsiteX1" fmla="*/ 0 w 1005579"/>
              <a:gd name="connsiteY1" fmla="*/ 290286 h 580571"/>
              <a:gd name="connsiteX2" fmla="*/ 502789 w 1005579"/>
              <a:gd name="connsiteY2" fmla="*/ 0 h 580571"/>
              <a:gd name="connsiteX3" fmla="*/ 1005579 w 1005579"/>
              <a:gd name="connsiteY3" fmla="*/ 290286 h 580571"/>
              <a:gd name="connsiteX4" fmla="*/ 502789 w 1005579"/>
              <a:gd name="connsiteY4" fmla="*/ 580571 h 580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579" h="580571">
                <a:moveTo>
                  <a:pt x="502789" y="580571"/>
                </a:moveTo>
                <a:lnTo>
                  <a:pt x="0" y="290286"/>
                </a:lnTo>
                <a:lnTo>
                  <a:pt x="502789" y="0"/>
                </a:lnTo>
                <a:lnTo>
                  <a:pt x="1005579" y="290286"/>
                </a:lnTo>
                <a:lnTo>
                  <a:pt x="502789" y="580571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69" name="手繪多邊形: 圖案 68" descr="r2">
            <a:extLst>
              <a:ext uri="{FF2B5EF4-FFF2-40B4-BE49-F238E27FC236}">
                <a16:creationId xmlns:a16="http://schemas.microsoft.com/office/drawing/2014/main" id="{12C5FBB0-C122-4331-BBB9-F4C107953B3D}"/>
              </a:ext>
            </a:extLst>
          </p:cNvPr>
          <p:cNvSpPr/>
          <p:nvPr>
            <p:custDataLst>
              <p:tags r:id="rId25"/>
            </p:custDataLst>
          </p:nvPr>
        </p:nvSpPr>
        <p:spPr>
          <a:xfrm rot="3599999">
            <a:off x="4044273" y="2196865"/>
            <a:ext cx="502789" cy="290286"/>
          </a:xfrm>
          <a:custGeom>
            <a:avLst/>
            <a:gdLst>
              <a:gd name="connsiteX0" fmla="*/ 0 w 502789"/>
              <a:gd name="connsiteY0" fmla="*/ 290286 h 290286"/>
              <a:gd name="connsiteX1" fmla="*/ 0 w 502789"/>
              <a:gd name="connsiteY1" fmla="*/ 0 h 290286"/>
              <a:gd name="connsiteX2" fmla="*/ 502789 w 502789"/>
              <a:gd name="connsiteY2" fmla="*/ 0 h 290286"/>
              <a:gd name="connsiteX3" fmla="*/ 502789 w 502789"/>
              <a:gd name="connsiteY3" fmla="*/ 290286 h 290286"/>
              <a:gd name="connsiteX4" fmla="*/ 0 w 502789"/>
              <a:gd name="connsiteY4" fmla="*/ 290286 h 290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2789" h="290286">
                <a:moveTo>
                  <a:pt x="0" y="290286"/>
                </a:moveTo>
                <a:lnTo>
                  <a:pt x="0" y="0"/>
                </a:lnTo>
                <a:lnTo>
                  <a:pt x="502789" y="0"/>
                </a:lnTo>
                <a:lnTo>
                  <a:pt x="502789" y="290286"/>
                </a:lnTo>
                <a:lnTo>
                  <a:pt x="0" y="290286"/>
                </a:lnTo>
                <a:close/>
              </a:path>
            </a:pathLst>
          </a:custGeom>
          <a:solidFill>
            <a:schemeClr val="tx1"/>
          </a:solidFill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63" name="手繪多邊形: 圖案 62" descr="d3">
            <a:extLst>
              <a:ext uri="{FF2B5EF4-FFF2-40B4-BE49-F238E27FC236}">
                <a16:creationId xmlns:a16="http://schemas.microsoft.com/office/drawing/2014/main" id="{F3B956BD-59D7-4AC5-B1C5-93E16C0E235E}"/>
              </a:ext>
            </a:extLst>
          </p:cNvPr>
          <p:cNvSpPr/>
          <p:nvPr>
            <p:custDataLst>
              <p:tags r:id="rId26"/>
            </p:custDataLst>
          </p:nvPr>
        </p:nvSpPr>
        <p:spPr>
          <a:xfrm rot="3599999">
            <a:off x="3357451" y="1800330"/>
            <a:ext cx="793074" cy="793075"/>
          </a:xfrm>
          <a:custGeom>
            <a:avLst/>
            <a:gdLst>
              <a:gd name="connsiteX0" fmla="*/ 793074 w 793074"/>
              <a:gd name="connsiteY0" fmla="*/ 290285 h 793075"/>
              <a:gd name="connsiteX1" fmla="*/ 502789 w 793074"/>
              <a:gd name="connsiteY1" fmla="*/ 793075 h 793075"/>
              <a:gd name="connsiteX2" fmla="*/ 0 w 793074"/>
              <a:gd name="connsiteY2" fmla="*/ 502789 h 793075"/>
              <a:gd name="connsiteX3" fmla="*/ 290285 w 793074"/>
              <a:gd name="connsiteY3" fmla="*/ 0 h 793075"/>
              <a:gd name="connsiteX4" fmla="*/ 793074 w 793074"/>
              <a:gd name="connsiteY4" fmla="*/ 290285 h 793075"/>
              <a:gd name="connsiteX5" fmla="*/ 793074 w 793074"/>
              <a:gd name="connsiteY5" fmla="*/ 290285 h 793075"/>
              <a:gd name="connsiteX0" fmla="*/ 793074 w 793074"/>
              <a:gd name="connsiteY0" fmla="*/ 290285 h 793075"/>
              <a:gd name="connsiteX1" fmla="*/ 502789 w 793074"/>
              <a:gd name="connsiteY1" fmla="*/ 793075 h 793075"/>
              <a:gd name="connsiteX2" fmla="*/ 0 w 793074"/>
              <a:gd name="connsiteY2" fmla="*/ 502789 h 793075"/>
              <a:gd name="connsiteX3" fmla="*/ 290285 w 793074"/>
              <a:gd name="connsiteY3" fmla="*/ 0 h 793075"/>
              <a:gd name="connsiteX4" fmla="*/ 793074 w 793074"/>
              <a:gd name="connsiteY4" fmla="*/ 290285 h 793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3074" h="793075">
                <a:moveTo>
                  <a:pt x="793074" y="290285"/>
                </a:moveTo>
                <a:lnTo>
                  <a:pt x="502789" y="793075"/>
                </a:lnTo>
                <a:lnTo>
                  <a:pt x="0" y="502789"/>
                </a:lnTo>
                <a:lnTo>
                  <a:pt x="290285" y="0"/>
                </a:lnTo>
                <a:lnTo>
                  <a:pt x="793074" y="290285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66" name="手繪多邊形: 圖案 65" descr="r3">
            <a:extLst>
              <a:ext uri="{FF2B5EF4-FFF2-40B4-BE49-F238E27FC236}">
                <a16:creationId xmlns:a16="http://schemas.microsoft.com/office/drawing/2014/main" id="{DC6FC8FF-09C8-41EF-BD6F-23691578CDC9}"/>
              </a:ext>
            </a:extLst>
          </p:cNvPr>
          <p:cNvSpPr/>
          <p:nvPr>
            <p:custDataLst>
              <p:tags r:id="rId27"/>
            </p:custDataLst>
          </p:nvPr>
        </p:nvSpPr>
        <p:spPr>
          <a:xfrm rot="3599999">
            <a:off x="3502595" y="1945472"/>
            <a:ext cx="502788" cy="502789"/>
          </a:xfrm>
          <a:custGeom>
            <a:avLst/>
            <a:gdLst>
              <a:gd name="connsiteX0" fmla="*/ 502788 w 502788"/>
              <a:gd name="connsiteY0" fmla="*/ 396537 h 502789"/>
              <a:gd name="connsiteX1" fmla="*/ 106252 w 502788"/>
              <a:gd name="connsiteY1" fmla="*/ 502789 h 502789"/>
              <a:gd name="connsiteX2" fmla="*/ 0 w 502788"/>
              <a:gd name="connsiteY2" fmla="*/ 106252 h 502789"/>
              <a:gd name="connsiteX3" fmla="*/ 396537 w 502788"/>
              <a:gd name="connsiteY3" fmla="*/ 0 h 502789"/>
              <a:gd name="connsiteX4" fmla="*/ 502788 w 502788"/>
              <a:gd name="connsiteY4" fmla="*/ 396537 h 502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2788" h="502789">
                <a:moveTo>
                  <a:pt x="502788" y="396537"/>
                </a:moveTo>
                <a:lnTo>
                  <a:pt x="106252" y="502789"/>
                </a:lnTo>
                <a:lnTo>
                  <a:pt x="0" y="106252"/>
                </a:lnTo>
                <a:lnTo>
                  <a:pt x="396537" y="0"/>
                </a:lnTo>
                <a:lnTo>
                  <a:pt x="502788" y="396537"/>
                </a:lnTo>
                <a:close/>
              </a:path>
            </a:pathLst>
          </a:custGeom>
          <a:solidFill>
            <a:schemeClr val="tx1"/>
          </a:solidFill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60" name="手繪多邊形: 圖案 59" descr="d4">
            <a:extLst>
              <a:ext uri="{FF2B5EF4-FFF2-40B4-BE49-F238E27FC236}">
                <a16:creationId xmlns:a16="http://schemas.microsoft.com/office/drawing/2014/main" id="{CBECADF3-1C12-4913-881F-04C70EEFD8A8}"/>
              </a:ext>
            </a:extLst>
          </p:cNvPr>
          <p:cNvSpPr/>
          <p:nvPr>
            <p:custDataLst>
              <p:tags r:id="rId28"/>
            </p:custDataLst>
          </p:nvPr>
        </p:nvSpPr>
        <p:spPr>
          <a:xfrm rot="3599999">
            <a:off x="3318560" y="2235757"/>
            <a:ext cx="580571" cy="1005579"/>
          </a:xfrm>
          <a:custGeom>
            <a:avLst/>
            <a:gdLst>
              <a:gd name="connsiteX0" fmla="*/ 290285 w 580571"/>
              <a:gd name="connsiteY0" fmla="*/ 1005579 h 1005579"/>
              <a:gd name="connsiteX1" fmla="*/ 0 w 580571"/>
              <a:gd name="connsiteY1" fmla="*/ 502790 h 1005579"/>
              <a:gd name="connsiteX2" fmla="*/ 290285 w 580571"/>
              <a:gd name="connsiteY2" fmla="*/ 0 h 1005579"/>
              <a:gd name="connsiteX3" fmla="*/ 580571 w 580571"/>
              <a:gd name="connsiteY3" fmla="*/ 502790 h 1005579"/>
              <a:gd name="connsiteX4" fmla="*/ 290285 w 580571"/>
              <a:gd name="connsiteY4" fmla="*/ 1005579 h 1005579"/>
              <a:gd name="connsiteX5" fmla="*/ 290285 w 580571"/>
              <a:gd name="connsiteY5" fmla="*/ 1005579 h 1005579"/>
              <a:gd name="connsiteX0" fmla="*/ 290285 w 580571"/>
              <a:gd name="connsiteY0" fmla="*/ 1005579 h 1005579"/>
              <a:gd name="connsiteX1" fmla="*/ 0 w 580571"/>
              <a:gd name="connsiteY1" fmla="*/ 502790 h 1005579"/>
              <a:gd name="connsiteX2" fmla="*/ 290285 w 580571"/>
              <a:gd name="connsiteY2" fmla="*/ 0 h 1005579"/>
              <a:gd name="connsiteX3" fmla="*/ 580571 w 580571"/>
              <a:gd name="connsiteY3" fmla="*/ 502790 h 1005579"/>
              <a:gd name="connsiteX4" fmla="*/ 290285 w 580571"/>
              <a:gd name="connsiteY4" fmla="*/ 1005579 h 1005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0571" h="1005579">
                <a:moveTo>
                  <a:pt x="290285" y="1005579"/>
                </a:moveTo>
                <a:lnTo>
                  <a:pt x="0" y="502790"/>
                </a:lnTo>
                <a:lnTo>
                  <a:pt x="290285" y="0"/>
                </a:lnTo>
                <a:lnTo>
                  <a:pt x="580571" y="502790"/>
                </a:lnTo>
                <a:lnTo>
                  <a:pt x="290285" y="1005579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61" name="手繪多邊形: 圖案 60" descr="r4">
            <a:extLst>
              <a:ext uri="{FF2B5EF4-FFF2-40B4-BE49-F238E27FC236}">
                <a16:creationId xmlns:a16="http://schemas.microsoft.com/office/drawing/2014/main" id="{8A941AF7-1551-440A-84B9-3482262B57BA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 rot="3599999">
            <a:off x="3463702" y="2487151"/>
            <a:ext cx="290286" cy="502790"/>
          </a:xfrm>
          <a:custGeom>
            <a:avLst/>
            <a:gdLst>
              <a:gd name="connsiteX0" fmla="*/ 0 w 290286"/>
              <a:gd name="connsiteY0" fmla="*/ 502790 h 502790"/>
              <a:gd name="connsiteX1" fmla="*/ 0 w 290286"/>
              <a:gd name="connsiteY1" fmla="*/ 0 h 502790"/>
              <a:gd name="connsiteX2" fmla="*/ 290286 w 290286"/>
              <a:gd name="connsiteY2" fmla="*/ 0 h 502790"/>
              <a:gd name="connsiteX3" fmla="*/ 290286 w 290286"/>
              <a:gd name="connsiteY3" fmla="*/ 502790 h 502790"/>
              <a:gd name="connsiteX4" fmla="*/ 0 w 290286"/>
              <a:gd name="connsiteY4" fmla="*/ 502790 h 502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286" h="502790">
                <a:moveTo>
                  <a:pt x="0" y="502790"/>
                </a:moveTo>
                <a:lnTo>
                  <a:pt x="0" y="0"/>
                </a:lnTo>
                <a:lnTo>
                  <a:pt x="290286" y="0"/>
                </a:lnTo>
                <a:lnTo>
                  <a:pt x="290286" y="502790"/>
                </a:lnTo>
                <a:lnTo>
                  <a:pt x="0" y="502790"/>
                </a:lnTo>
                <a:close/>
              </a:path>
            </a:pathLst>
          </a:custGeom>
          <a:solidFill>
            <a:schemeClr val="tx1"/>
          </a:solidFill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56" name="手繪多邊形: 圖案 55" descr="d5">
            <a:extLst>
              <a:ext uri="{FF2B5EF4-FFF2-40B4-BE49-F238E27FC236}">
                <a16:creationId xmlns:a16="http://schemas.microsoft.com/office/drawing/2014/main" id="{B9D4932E-7D2B-45D1-B4F0-FE7199FB7D96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 rot="3599999">
            <a:off x="2922022" y="2342009"/>
            <a:ext cx="290285" cy="1083361"/>
          </a:xfrm>
          <a:custGeom>
            <a:avLst/>
            <a:gdLst>
              <a:gd name="connsiteX0" fmla="*/ 290285 w 290285"/>
              <a:gd name="connsiteY0" fmla="*/ 502789 h 1083361"/>
              <a:gd name="connsiteX1" fmla="*/ 290285 w 290285"/>
              <a:gd name="connsiteY1" fmla="*/ 1083361 h 1083361"/>
              <a:gd name="connsiteX2" fmla="*/ 0 w 290285"/>
              <a:gd name="connsiteY2" fmla="*/ 580571 h 1083361"/>
              <a:gd name="connsiteX3" fmla="*/ 0 w 290285"/>
              <a:gd name="connsiteY3" fmla="*/ 0 h 1083361"/>
              <a:gd name="connsiteX4" fmla="*/ 290285 w 290285"/>
              <a:gd name="connsiteY4" fmla="*/ 502789 h 1083361"/>
              <a:gd name="connsiteX5" fmla="*/ 290285 w 290285"/>
              <a:gd name="connsiteY5" fmla="*/ 502789 h 1083361"/>
              <a:gd name="connsiteX0" fmla="*/ 290285 w 290285"/>
              <a:gd name="connsiteY0" fmla="*/ 502789 h 1083361"/>
              <a:gd name="connsiteX1" fmla="*/ 290285 w 290285"/>
              <a:gd name="connsiteY1" fmla="*/ 1083361 h 1083361"/>
              <a:gd name="connsiteX2" fmla="*/ 0 w 290285"/>
              <a:gd name="connsiteY2" fmla="*/ 580571 h 1083361"/>
              <a:gd name="connsiteX3" fmla="*/ 0 w 290285"/>
              <a:gd name="connsiteY3" fmla="*/ 0 h 1083361"/>
              <a:gd name="connsiteX4" fmla="*/ 290285 w 290285"/>
              <a:gd name="connsiteY4" fmla="*/ 502789 h 1083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285" h="1083361">
                <a:moveTo>
                  <a:pt x="290285" y="502789"/>
                </a:moveTo>
                <a:lnTo>
                  <a:pt x="290285" y="1083361"/>
                </a:lnTo>
                <a:lnTo>
                  <a:pt x="0" y="580571"/>
                </a:lnTo>
                <a:lnTo>
                  <a:pt x="0" y="0"/>
                </a:lnTo>
                <a:lnTo>
                  <a:pt x="290285" y="502789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58" name="手繪多邊形: 圖案 57" descr="r5">
            <a:extLst>
              <a:ext uri="{FF2B5EF4-FFF2-40B4-BE49-F238E27FC236}">
                <a16:creationId xmlns:a16="http://schemas.microsoft.com/office/drawing/2014/main" id="{52B31A6E-1B05-465A-9CDE-DFA7DD8AD03D}"/>
              </a:ext>
            </a:extLst>
          </p:cNvPr>
          <p:cNvSpPr/>
          <p:nvPr>
            <p:custDataLst>
              <p:tags r:id="rId31"/>
            </p:custDataLst>
          </p:nvPr>
        </p:nvSpPr>
        <p:spPr>
          <a:xfrm rot="3599999">
            <a:off x="2922022" y="2593403"/>
            <a:ext cx="290285" cy="580571"/>
          </a:xfrm>
          <a:custGeom>
            <a:avLst/>
            <a:gdLst>
              <a:gd name="connsiteX0" fmla="*/ 290285 w 290285"/>
              <a:gd name="connsiteY0" fmla="*/ 541680 h 580571"/>
              <a:gd name="connsiteX1" fmla="*/ 145142 w 290285"/>
              <a:gd name="connsiteY1" fmla="*/ 580571 h 580571"/>
              <a:gd name="connsiteX2" fmla="*/ 0 w 290285"/>
              <a:gd name="connsiteY2" fmla="*/ 38890 h 580571"/>
              <a:gd name="connsiteX3" fmla="*/ 145142 w 290285"/>
              <a:gd name="connsiteY3" fmla="*/ 0 h 580571"/>
              <a:gd name="connsiteX4" fmla="*/ 290285 w 290285"/>
              <a:gd name="connsiteY4" fmla="*/ 541680 h 580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285" h="580571">
                <a:moveTo>
                  <a:pt x="290285" y="541680"/>
                </a:moveTo>
                <a:lnTo>
                  <a:pt x="145142" y="580571"/>
                </a:lnTo>
                <a:lnTo>
                  <a:pt x="0" y="38890"/>
                </a:lnTo>
                <a:lnTo>
                  <a:pt x="145142" y="0"/>
                </a:lnTo>
                <a:lnTo>
                  <a:pt x="290285" y="541680"/>
                </a:lnTo>
                <a:close/>
              </a:path>
            </a:pathLst>
          </a:custGeom>
          <a:solidFill>
            <a:schemeClr val="tx1"/>
          </a:solidFill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88" name="手繪多邊形: 圖案 87" descr="d1">
            <a:extLst>
              <a:ext uri="{FF2B5EF4-FFF2-40B4-BE49-F238E27FC236}">
                <a16:creationId xmlns:a16="http://schemas.microsoft.com/office/drawing/2014/main" id="{648AA8EF-7C77-4230-8E8D-78418E021F28}"/>
              </a:ext>
            </a:extLst>
          </p:cNvPr>
          <p:cNvSpPr/>
          <p:nvPr>
            <p:custDataLst>
              <p:tags r:id="rId32"/>
            </p:custDataLst>
          </p:nvPr>
        </p:nvSpPr>
        <p:spPr>
          <a:xfrm rot="1800001">
            <a:off x="2670627" y="1113505"/>
            <a:ext cx="1083361" cy="290287"/>
          </a:xfrm>
          <a:custGeom>
            <a:avLst/>
            <a:gdLst>
              <a:gd name="connsiteX0" fmla="*/ 1083361 w 1083361"/>
              <a:gd name="connsiteY0" fmla="*/ 1 h 290287"/>
              <a:gd name="connsiteX1" fmla="*/ 580572 w 1083361"/>
              <a:gd name="connsiteY1" fmla="*/ 290287 h 290287"/>
              <a:gd name="connsiteX2" fmla="*/ 0 w 1083361"/>
              <a:gd name="connsiteY2" fmla="*/ 290286 h 290287"/>
              <a:gd name="connsiteX3" fmla="*/ 502789 w 1083361"/>
              <a:gd name="connsiteY3" fmla="*/ 0 h 290287"/>
              <a:gd name="connsiteX4" fmla="*/ 1083361 w 1083361"/>
              <a:gd name="connsiteY4" fmla="*/ 1 h 290287"/>
              <a:gd name="connsiteX5" fmla="*/ 1083361 w 1083361"/>
              <a:gd name="connsiteY5" fmla="*/ 1 h 290287"/>
              <a:gd name="connsiteX0" fmla="*/ 1083361 w 1083361"/>
              <a:gd name="connsiteY0" fmla="*/ 1 h 290287"/>
              <a:gd name="connsiteX1" fmla="*/ 580572 w 1083361"/>
              <a:gd name="connsiteY1" fmla="*/ 290287 h 290287"/>
              <a:gd name="connsiteX2" fmla="*/ 0 w 1083361"/>
              <a:gd name="connsiteY2" fmla="*/ 290286 h 290287"/>
              <a:gd name="connsiteX3" fmla="*/ 502789 w 1083361"/>
              <a:gd name="connsiteY3" fmla="*/ 0 h 290287"/>
              <a:gd name="connsiteX4" fmla="*/ 1083361 w 1083361"/>
              <a:gd name="connsiteY4" fmla="*/ 1 h 290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3361" h="290287">
                <a:moveTo>
                  <a:pt x="1083361" y="1"/>
                </a:moveTo>
                <a:lnTo>
                  <a:pt x="580572" y="290287"/>
                </a:lnTo>
                <a:lnTo>
                  <a:pt x="0" y="290286"/>
                </a:lnTo>
                <a:lnTo>
                  <a:pt x="502789" y="0"/>
                </a:lnTo>
                <a:lnTo>
                  <a:pt x="1083361" y="1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89" name="手繪多邊形: 圖案 88" descr="r1">
            <a:extLst>
              <a:ext uri="{FF2B5EF4-FFF2-40B4-BE49-F238E27FC236}">
                <a16:creationId xmlns:a16="http://schemas.microsoft.com/office/drawing/2014/main" id="{308F176D-ABD0-480E-A50D-93A8A7BF61B0}"/>
              </a:ext>
            </a:extLst>
          </p:cNvPr>
          <p:cNvSpPr/>
          <p:nvPr>
            <p:custDataLst>
              <p:tags r:id="rId33"/>
            </p:custDataLst>
          </p:nvPr>
        </p:nvSpPr>
        <p:spPr>
          <a:xfrm rot="1800001">
            <a:off x="2922020" y="1113505"/>
            <a:ext cx="580573" cy="290286"/>
          </a:xfrm>
          <a:custGeom>
            <a:avLst/>
            <a:gdLst>
              <a:gd name="connsiteX0" fmla="*/ 580573 w 580573"/>
              <a:gd name="connsiteY0" fmla="*/ 145144 h 290286"/>
              <a:gd name="connsiteX1" fmla="*/ 38892 w 580573"/>
              <a:gd name="connsiteY1" fmla="*/ 290286 h 290286"/>
              <a:gd name="connsiteX2" fmla="*/ 0 w 580573"/>
              <a:gd name="connsiteY2" fmla="*/ 145143 h 290286"/>
              <a:gd name="connsiteX3" fmla="*/ 541681 w 580573"/>
              <a:gd name="connsiteY3" fmla="*/ 0 h 290286"/>
              <a:gd name="connsiteX4" fmla="*/ 580573 w 580573"/>
              <a:gd name="connsiteY4" fmla="*/ 145144 h 290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0573" h="290286">
                <a:moveTo>
                  <a:pt x="580573" y="145144"/>
                </a:moveTo>
                <a:lnTo>
                  <a:pt x="38892" y="290286"/>
                </a:lnTo>
                <a:lnTo>
                  <a:pt x="0" y="145143"/>
                </a:lnTo>
                <a:lnTo>
                  <a:pt x="541681" y="0"/>
                </a:lnTo>
                <a:lnTo>
                  <a:pt x="580573" y="145144"/>
                </a:lnTo>
                <a:close/>
              </a:path>
            </a:pathLst>
          </a:custGeom>
          <a:solidFill>
            <a:schemeClr val="tx1"/>
          </a:solidFill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86" name="手繪多邊形: 圖案 85" descr="d2">
            <a:extLst>
              <a:ext uri="{FF2B5EF4-FFF2-40B4-BE49-F238E27FC236}">
                <a16:creationId xmlns:a16="http://schemas.microsoft.com/office/drawing/2014/main" id="{85AA29C3-6060-43E1-83D4-03DCF40EB9DD}"/>
              </a:ext>
            </a:extLst>
          </p:cNvPr>
          <p:cNvSpPr/>
          <p:nvPr>
            <p:custDataLst>
              <p:tags r:id="rId34"/>
            </p:custDataLst>
          </p:nvPr>
        </p:nvSpPr>
        <p:spPr>
          <a:xfrm rot="1800001">
            <a:off x="3106056" y="1364901"/>
            <a:ext cx="1005579" cy="580571"/>
          </a:xfrm>
          <a:custGeom>
            <a:avLst/>
            <a:gdLst>
              <a:gd name="connsiteX0" fmla="*/ 502789 w 1005579"/>
              <a:gd name="connsiteY0" fmla="*/ 580571 h 580571"/>
              <a:gd name="connsiteX1" fmla="*/ 0 w 1005579"/>
              <a:gd name="connsiteY1" fmla="*/ 290286 h 580571"/>
              <a:gd name="connsiteX2" fmla="*/ 502789 w 1005579"/>
              <a:gd name="connsiteY2" fmla="*/ 0 h 580571"/>
              <a:gd name="connsiteX3" fmla="*/ 1005579 w 1005579"/>
              <a:gd name="connsiteY3" fmla="*/ 290286 h 580571"/>
              <a:gd name="connsiteX4" fmla="*/ 502789 w 1005579"/>
              <a:gd name="connsiteY4" fmla="*/ 580571 h 580571"/>
              <a:gd name="connsiteX5" fmla="*/ 502789 w 1005579"/>
              <a:gd name="connsiteY5" fmla="*/ 580571 h 580571"/>
              <a:gd name="connsiteX0" fmla="*/ 502789 w 1005579"/>
              <a:gd name="connsiteY0" fmla="*/ 580571 h 580571"/>
              <a:gd name="connsiteX1" fmla="*/ 0 w 1005579"/>
              <a:gd name="connsiteY1" fmla="*/ 290286 h 580571"/>
              <a:gd name="connsiteX2" fmla="*/ 502789 w 1005579"/>
              <a:gd name="connsiteY2" fmla="*/ 0 h 580571"/>
              <a:gd name="connsiteX3" fmla="*/ 1005579 w 1005579"/>
              <a:gd name="connsiteY3" fmla="*/ 290286 h 580571"/>
              <a:gd name="connsiteX4" fmla="*/ 502789 w 1005579"/>
              <a:gd name="connsiteY4" fmla="*/ 580571 h 580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579" h="580571">
                <a:moveTo>
                  <a:pt x="502789" y="580571"/>
                </a:moveTo>
                <a:lnTo>
                  <a:pt x="0" y="290286"/>
                </a:lnTo>
                <a:lnTo>
                  <a:pt x="502789" y="0"/>
                </a:lnTo>
                <a:lnTo>
                  <a:pt x="1005579" y="290286"/>
                </a:lnTo>
                <a:lnTo>
                  <a:pt x="502789" y="580571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87" name="手繪多邊形: 圖案 86" descr="r2">
            <a:extLst>
              <a:ext uri="{FF2B5EF4-FFF2-40B4-BE49-F238E27FC236}">
                <a16:creationId xmlns:a16="http://schemas.microsoft.com/office/drawing/2014/main" id="{763FB181-BB5F-464D-A40B-1D1F6DDF8348}"/>
              </a:ext>
            </a:extLst>
          </p:cNvPr>
          <p:cNvSpPr/>
          <p:nvPr>
            <p:custDataLst>
              <p:tags r:id="rId35"/>
            </p:custDataLst>
          </p:nvPr>
        </p:nvSpPr>
        <p:spPr>
          <a:xfrm rot="1800001">
            <a:off x="3357450" y="1510043"/>
            <a:ext cx="502789" cy="290286"/>
          </a:xfrm>
          <a:custGeom>
            <a:avLst/>
            <a:gdLst>
              <a:gd name="connsiteX0" fmla="*/ 0 w 502789"/>
              <a:gd name="connsiteY0" fmla="*/ 290286 h 290286"/>
              <a:gd name="connsiteX1" fmla="*/ 0 w 502789"/>
              <a:gd name="connsiteY1" fmla="*/ 0 h 290286"/>
              <a:gd name="connsiteX2" fmla="*/ 502789 w 502789"/>
              <a:gd name="connsiteY2" fmla="*/ 0 h 290286"/>
              <a:gd name="connsiteX3" fmla="*/ 502789 w 502789"/>
              <a:gd name="connsiteY3" fmla="*/ 290286 h 290286"/>
              <a:gd name="connsiteX4" fmla="*/ 0 w 502789"/>
              <a:gd name="connsiteY4" fmla="*/ 290286 h 290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2789" h="290286">
                <a:moveTo>
                  <a:pt x="0" y="290286"/>
                </a:moveTo>
                <a:lnTo>
                  <a:pt x="0" y="0"/>
                </a:lnTo>
                <a:lnTo>
                  <a:pt x="502789" y="0"/>
                </a:lnTo>
                <a:lnTo>
                  <a:pt x="502789" y="290286"/>
                </a:lnTo>
                <a:lnTo>
                  <a:pt x="0" y="290286"/>
                </a:lnTo>
                <a:close/>
              </a:path>
            </a:pathLst>
          </a:custGeom>
          <a:solidFill>
            <a:schemeClr val="tx1"/>
          </a:solidFill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84" name="手繪多邊形: 圖案 83" descr="d3">
            <a:extLst>
              <a:ext uri="{FF2B5EF4-FFF2-40B4-BE49-F238E27FC236}">
                <a16:creationId xmlns:a16="http://schemas.microsoft.com/office/drawing/2014/main" id="{D3128A63-18B6-4E18-8306-FA6F17FA6440}"/>
              </a:ext>
            </a:extLst>
          </p:cNvPr>
          <p:cNvSpPr/>
          <p:nvPr>
            <p:custDataLst>
              <p:tags r:id="rId36"/>
            </p:custDataLst>
          </p:nvPr>
        </p:nvSpPr>
        <p:spPr>
          <a:xfrm rot="1800001">
            <a:off x="2670628" y="1403793"/>
            <a:ext cx="793074" cy="793075"/>
          </a:xfrm>
          <a:custGeom>
            <a:avLst/>
            <a:gdLst>
              <a:gd name="connsiteX0" fmla="*/ 793074 w 793074"/>
              <a:gd name="connsiteY0" fmla="*/ 290285 h 793075"/>
              <a:gd name="connsiteX1" fmla="*/ 502789 w 793074"/>
              <a:gd name="connsiteY1" fmla="*/ 793075 h 793075"/>
              <a:gd name="connsiteX2" fmla="*/ 0 w 793074"/>
              <a:gd name="connsiteY2" fmla="*/ 502789 h 793075"/>
              <a:gd name="connsiteX3" fmla="*/ 290285 w 793074"/>
              <a:gd name="connsiteY3" fmla="*/ 0 h 793075"/>
              <a:gd name="connsiteX4" fmla="*/ 793074 w 793074"/>
              <a:gd name="connsiteY4" fmla="*/ 290285 h 793075"/>
              <a:gd name="connsiteX5" fmla="*/ 793074 w 793074"/>
              <a:gd name="connsiteY5" fmla="*/ 290285 h 793075"/>
              <a:gd name="connsiteX0" fmla="*/ 793074 w 793074"/>
              <a:gd name="connsiteY0" fmla="*/ 290285 h 793075"/>
              <a:gd name="connsiteX1" fmla="*/ 502789 w 793074"/>
              <a:gd name="connsiteY1" fmla="*/ 793075 h 793075"/>
              <a:gd name="connsiteX2" fmla="*/ 0 w 793074"/>
              <a:gd name="connsiteY2" fmla="*/ 502789 h 793075"/>
              <a:gd name="connsiteX3" fmla="*/ 290285 w 793074"/>
              <a:gd name="connsiteY3" fmla="*/ 0 h 793075"/>
              <a:gd name="connsiteX4" fmla="*/ 793074 w 793074"/>
              <a:gd name="connsiteY4" fmla="*/ 290285 h 793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3074" h="793075">
                <a:moveTo>
                  <a:pt x="793074" y="290285"/>
                </a:moveTo>
                <a:lnTo>
                  <a:pt x="502789" y="793075"/>
                </a:lnTo>
                <a:lnTo>
                  <a:pt x="0" y="502789"/>
                </a:lnTo>
                <a:lnTo>
                  <a:pt x="290285" y="0"/>
                </a:lnTo>
                <a:lnTo>
                  <a:pt x="793074" y="290285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85" name="手繪多邊形: 圖案 84" descr="r3">
            <a:extLst>
              <a:ext uri="{FF2B5EF4-FFF2-40B4-BE49-F238E27FC236}">
                <a16:creationId xmlns:a16="http://schemas.microsoft.com/office/drawing/2014/main" id="{36824C5B-9B2F-4E9D-8F2B-14778B05DF77}"/>
              </a:ext>
            </a:extLst>
          </p:cNvPr>
          <p:cNvSpPr/>
          <p:nvPr>
            <p:custDataLst>
              <p:tags r:id="rId37"/>
            </p:custDataLst>
          </p:nvPr>
        </p:nvSpPr>
        <p:spPr>
          <a:xfrm rot="1800001">
            <a:off x="2815772" y="1548935"/>
            <a:ext cx="502788" cy="502789"/>
          </a:xfrm>
          <a:custGeom>
            <a:avLst/>
            <a:gdLst>
              <a:gd name="connsiteX0" fmla="*/ 502788 w 502788"/>
              <a:gd name="connsiteY0" fmla="*/ 396537 h 502789"/>
              <a:gd name="connsiteX1" fmla="*/ 106252 w 502788"/>
              <a:gd name="connsiteY1" fmla="*/ 502789 h 502789"/>
              <a:gd name="connsiteX2" fmla="*/ 0 w 502788"/>
              <a:gd name="connsiteY2" fmla="*/ 106252 h 502789"/>
              <a:gd name="connsiteX3" fmla="*/ 396537 w 502788"/>
              <a:gd name="connsiteY3" fmla="*/ 0 h 502789"/>
              <a:gd name="connsiteX4" fmla="*/ 502788 w 502788"/>
              <a:gd name="connsiteY4" fmla="*/ 396537 h 502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2788" h="502789">
                <a:moveTo>
                  <a:pt x="502788" y="396537"/>
                </a:moveTo>
                <a:lnTo>
                  <a:pt x="106252" y="502789"/>
                </a:lnTo>
                <a:lnTo>
                  <a:pt x="0" y="106252"/>
                </a:lnTo>
                <a:lnTo>
                  <a:pt x="396537" y="0"/>
                </a:lnTo>
                <a:lnTo>
                  <a:pt x="502788" y="396537"/>
                </a:lnTo>
                <a:close/>
              </a:path>
            </a:pathLst>
          </a:custGeom>
          <a:solidFill>
            <a:schemeClr val="tx1"/>
          </a:solidFill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82" name="手繪多邊形: 圖案 81" descr="d4">
            <a:extLst>
              <a:ext uri="{FF2B5EF4-FFF2-40B4-BE49-F238E27FC236}">
                <a16:creationId xmlns:a16="http://schemas.microsoft.com/office/drawing/2014/main" id="{0E57C1D9-A0D0-4D3B-99BB-835661C28428}"/>
              </a:ext>
            </a:extLst>
          </p:cNvPr>
          <p:cNvSpPr/>
          <p:nvPr>
            <p:custDataLst>
              <p:tags r:id="rId38"/>
            </p:custDataLst>
          </p:nvPr>
        </p:nvSpPr>
        <p:spPr>
          <a:xfrm rot="1800001">
            <a:off x="2922022" y="1839220"/>
            <a:ext cx="580571" cy="1005579"/>
          </a:xfrm>
          <a:custGeom>
            <a:avLst/>
            <a:gdLst>
              <a:gd name="connsiteX0" fmla="*/ 290285 w 580571"/>
              <a:gd name="connsiteY0" fmla="*/ 1005579 h 1005579"/>
              <a:gd name="connsiteX1" fmla="*/ 0 w 580571"/>
              <a:gd name="connsiteY1" fmla="*/ 502790 h 1005579"/>
              <a:gd name="connsiteX2" fmla="*/ 290285 w 580571"/>
              <a:gd name="connsiteY2" fmla="*/ 0 h 1005579"/>
              <a:gd name="connsiteX3" fmla="*/ 580571 w 580571"/>
              <a:gd name="connsiteY3" fmla="*/ 502790 h 1005579"/>
              <a:gd name="connsiteX4" fmla="*/ 290285 w 580571"/>
              <a:gd name="connsiteY4" fmla="*/ 1005579 h 1005579"/>
              <a:gd name="connsiteX5" fmla="*/ 290285 w 580571"/>
              <a:gd name="connsiteY5" fmla="*/ 1005579 h 1005579"/>
              <a:gd name="connsiteX0" fmla="*/ 290285 w 580571"/>
              <a:gd name="connsiteY0" fmla="*/ 1005579 h 1005579"/>
              <a:gd name="connsiteX1" fmla="*/ 0 w 580571"/>
              <a:gd name="connsiteY1" fmla="*/ 502790 h 1005579"/>
              <a:gd name="connsiteX2" fmla="*/ 290285 w 580571"/>
              <a:gd name="connsiteY2" fmla="*/ 0 h 1005579"/>
              <a:gd name="connsiteX3" fmla="*/ 580571 w 580571"/>
              <a:gd name="connsiteY3" fmla="*/ 502790 h 1005579"/>
              <a:gd name="connsiteX4" fmla="*/ 290285 w 580571"/>
              <a:gd name="connsiteY4" fmla="*/ 1005579 h 1005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0571" h="1005579">
                <a:moveTo>
                  <a:pt x="290285" y="1005579"/>
                </a:moveTo>
                <a:lnTo>
                  <a:pt x="0" y="502790"/>
                </a:lnTo>
                <a:lnTo>
                  <a:pt x="290285" y="0"/>
                </a:lnTo>
                <a:lnTo>
                  <a:pt x="580571" y="502790"/>
                </a:lnTo>
                <a:lnTo>
                  <a:pt x="290285" y="1005579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83" name="手繪多邊形: 圖案 82" descr="r4">
            <a:extLst>
              <a:ext uri="{FF2B5EF4-FFF2-40B4-BE49-F238E27FC236}">
                <a16:creationId xmlns:a16="http://schemas.microsoft.com/office/drawing/2014/main" id="{C7D568A9-510E-4C57-84C3-0509F9AD0AF4}"/>
              </a:ext>
            </a:extLst>
          </p:cNvPr>
          <p:cNvSpPr/>
          <p:nvPr>
            <p:custDataLst>
              <p:tags r:id="rId39"/>
            </p:custDataLst>
          </p:nvPr>
        </p:nvSpPr>
        <p:spPr>
          <a:xfrm rot="1800001">
            <a:off x="3067164" y="2090615"/>
            <a:ext cx="290286" cy="502790"/>
          </a:xfrm>
          <a:custGeom>
            <a:avLst/>
            <a:gdLst>
              <a:gd name="connsiteX0" fmla="*/ 0 w 290286"/>
              <a:gd name="connsiteY0" fmla="*/ 502790 h 502790"/>
              <a:gd name="connsiteX1" fmla="*/ 0 w 290286"/>
              <a:gd name="connsiteY1" fmla="*/ 0 h 502790"/>
              <a:gd name="connsiteX2" fmla="*/ 290286 w 290286"/>
              <a:gd name="connsiteY2" fmla="*/ 0 h 502790"/>
              <a:gd name="connsiteX3" fmla="*/ 290286 w 290286"/>
              <a:gd name="connsiteY3" fmla="*/ 502790 h 502790"/>
              <a:gd name="connsiteX4" fmla="*/ 0 w 290286"/>
              <a:gd name="connsiteY4" fmla="*/ 502790 h 502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286" h="502790">
                <a:moveTo>
                  <a:pt x="0" y="502790"/>
                </a:moveTo>
                <a:lnTo>
                  <a:pt x="0" y="0"/>
                </a:lnTo>
                <a:lnTo>
                  <a:pt x="290286" y="0"/>
                </a:lnTo>
                <a:lnTo>
                  <a:pt x="290286" y="502790"/>
                </a:lnTo>
                <a:lnTo>
                  <a:pt x="0" y="502790"/>
                </a:lnTo>
                <a:close/>
              </a:path>
            </a:pathLst>
          </a:custGeom>
          <a:solidFill>
            <a:schemeClr val="tx1"/>
          </a:solidFill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80" name="手繪多邊形: 圖案 79" descr="d5">
            <a:extLst>
              <a:ext uri="{FF2B5EF4-FFF2-40B4-BE49-F238E27FC236}">
                <a16:creationId xmlns:a16="http://schemas.microsoft.com/office/drawing/2014/main" id="{60634C9B-C2F7-47AD-A320-666F05CB124E}"/>
              </a:ext>
            </a:extLst>
          </p:cNvPr>
          <p:cNvSpPr/>
          <p:nvPr>
            <p:custDataLst>
              <p:tags r:id="rId40"/>
            </p:custDataLst>
          </p:nvPr>
        </p:nvSpPr>
        <p:spPr>
          <a:xfrm rot="1800001">
            <a:off x="2670627" y="2196867"/>
            <a:ext cx="290285" cy="1083361"/>
          </a:xfrm>
          <a:custGeom>
            <a:avLst/>
            <a:gdLst>
              <a:gd name="connsiteX0" fmla="*/ 290285 w 290285"/>
              <a:gd name="connsiteY0" fmla="*/ 502789 h 1083361"/>
              <a:gd name="connsiteX1" fmla="*/ 290285 w 290285"/>
              <a:gd name="connsiteY1" fmla="*/ 1083361 h 1083361"/>
              <a:gd name="connsiteX2" fmla="*/ 0 w 290285"/>
              <a:gd name="connsiteY2" fmla="*/ 580571 h 1083361"/>
              <a:gd name="connsiteX3" fmla="*/ 0 w 290285"/>
              <a:gd name="connsiteY3" fmla="*/ 0 h 1083361"/>
              <a:gd name="connsiteX4" fmla="*/ 290285 w 290285"/>
              <a:gd name="connsiteY4" fmla="*/ 502789 h 1083361"/>
              <a:gd name="connsiteX5" fmla="*/ 290285 w 290285"/>
              <a:gd name="connsiteY5" fmla="*/ 502789 h 1083361"/>
              <a:gd name="connsiteX0" fmla="*/ 290285 w 290285"/>
              <a:gd name="connsiteY0" fmla="*/ 502789 h 1083361"/>
              <a:gd name="connsiteX1" fmla="*/ 290285 w 290285"/>
              <a:gd name="connsiteY1" fmla="*/ 1083361 h 1083361"/>
              <a:gd name="connsiteX2" fmla="*/ 0 w 290285"/>
              <a:gd name="connsiteY2" fmla="*/ 580571 h 1083361"/>
              <a:gd name="connsiteX3" fmla="*/ 0 w 290285"/>
              <a:gd name="connsiteY3" fmla="*/ 0 h 1083361"/>
              <a:gd name="connsiteX4" fmla="*/ 290285 w 290285"/>
              <a:gd name="connsiteY4" fmla="*/ 502789 h 1083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285" h="1083361">
                <a:moveTo>
                  <a:pt x="290285" y="502789"/>
                </a:moveTo>
                <a:lnTo>
                  <a:pt x="290285" y="1083361"/>
                </a:lnTo>
                <a:lnTo>
                  <a:pt x="0" y="580571"/>
                </a:lnTo>
                <a:lnTo>
                  <a:pt x="0" y="0"/>
                </a:lnTo>
                <a:lnTo>
                  <a:pt x="290285" y="502789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81" name="手繪多邊形: 圖案 80" descr="r5">
            <a:extLst>
              <a:ext uri="{FF2B5EF4-FFF2-40B4-BE49-F238E27FC236}">
                <a16:creationId xmlns:a16="http://schemas.microsoft.com/office/drawing/2014/main" id="{82EFEE33-2BF4-46A0-A4E3-5CABB2E27D8A}"/>
              </a:ext>
            </a:extLst>
          </p:cNvPr>
          <p:cNvSpPr/>
          <p:nvPr>
            <p:custDataLst>
              <p:tags r:id="rId41"/>
            </p:custDataLst>
          </p:nvPr>
        </p:nvSpPr>
        <p:spPr>
          <a:xfrm rot="1800001">
            <a:off x="2670627" y="2448261"/>
            <a:ext cx="290285" cy="580571"/>
          </a:xfrm>
          <a:custGeom>
            <a:avLst/>
            <a:gdLst>
              <a:gd name="connsiteX0" fmla="*/ 290285 w 290285"/>
              <a:gd name="connsiteY0" fmla="*/ 541680 h 580571"/>
              <a:gd name="connsiteX1" fmla="*/ 145142 w 290285"/>
              <a:gd name="connsiteY1" fmla="*/ 580571 h 580571"/>
              <a:gd name="connsiteX2" fmla="*/ 0 w 290285"/>
              <a:gd name="connsiteY2" fmla="*/ 38890 h 580571"/>
              <a:gd name="connsiteX3" fmla="*/ 145142 w 290285"/>
              <a:gd name="connsiteY3" fmla="*/ 0 h 580571"/>
              <a:gd name="connsiteX4" fmla="*/ 290285 w 290285"/>
              <a:gd name="connsiteY4" fmla="*/ 541680 h 580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285" h="580571">
                <a:moveTo>
                  <a:pt x="290285" y="541680"/>
                </a:moveTo>
                <a:lnTo>
                  <a:pt x="145142" y="580571"/>
                </a:lnTo>
                <a:lnTo>
                  <a:pt x="0" y="38890"/>
                </a:lnTo>
                <a:lnTo>
                  <a:pt x="145142" y="0"/>
                </a:lnTo>
                <a:lnTo>
                  <a:pt x="290285" y="541680"/>
                </a:lnTo>
                <a:close/>
              </a:path>
            </a:pathLst>
          </a:custGeom>
          <a:solidFill>
            <a:schemeClr val="tx1"/>
          </a:solidFill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105" name="手繪多邊形: 圖案 104" descr="d1">
            <a:extLst>
              <a:ext uri="{FF2B5EF4-FFF2-40B4-BE49-F238E27FC236}">
                <a16:creationId xmlns:a16="http://schemas.microsoft.com/office/drawing/2014/main" id="{6E86BD03-36EC-4978-B126-40E5B6CE3DA6}"/>
              </a:ext>
            </a:extLst>
          </p:cNvPr>
          <p:cNvSpPr/>
          <p:nvPr>
            <p:custDataLst>
              <p:tags r:id="rId42"/>
            </p:custDataLst>
          </p:nvPr>
        </p:nvSpPr>
        <p:spPr>
          <a:xfrm rot="19800005">
            <a:off x="649051" y="1655186"/>
            <a:ext cx="1083360" cy="290287"/>
          </a:xfrm>
          <a:custGeom>
            <a:avLst/>
            <a:gdLst>
              <a:gd name="connsiteX0" fmla="*/ 1083361 w 1083361"/>
              <a:gd name="connsiteY0" fmla="*/ 1 h 290287"/>
              <a:gd name="connsiteX1" fmla="*/ 580572 w 1083361"/>
              <a:gd name="connsiteY1" fmla="*/ 290287 h 290287"/>
              <a:gd name="connsiteX2" fmla="*/ 0 w 1083361"/>
              <a:gd name="connsiteY2" fmla="*/ 290286 h 290287"/>
              <a:gd name="connsiteX3" fmla="*/ 502789 w 1083361"/>
              <a:gd name="connsiteY3" fmla="*/ 0 h 290287"/>
              <a:gd name="connsiteX4" fmla="*/ 1083361 w 1083361"/>
              <a:gd name="connsiteY4" fmla="*/ 1 h 290287"/>
              <a:gd name="connsiteX5" fmla="*/ 1083361 w 1083361"/>
              <a:gd name="connsiteY5" fmla="*/ 1 h 290287"/>
              <a:gd name="connsiteX0" fmla="*/ 1083361 w 1083361"/>
              <a:gd name="connsiteY0" fmla="*/ 1 h 290287"/>
              <a:gd name="connsiteX1" fmla="*/ 580572 w 1083361"/>
              <a:gd name="connsiteY1" fmla="*/ 290287 h 290287"/>
              <a:gd name="connsiteX2" fmla="*/ 0 w 1083361"/>
              <a:gd name="connsiteY2" fmla="*/ 290286 h 290287"/>
              <a:gd name="connsiteX3" fmla="*/ 502789 w 1083361"/>
              <a:gd name="connsiteY3" fmla="*/ 0 h 290287"/>
              <a:gd name="connsiteX4" fmla="*/ 1083361 w 1083361"/>
              <a:gd name="connsiteY4" fmla="*/ 1 h 290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3361" h="290287">
                <a:moveTo>
                  <a:pt x="1083361" y="1"/>
                </a:moveTo>
                <a:lnTo>
                  <a:pt x="580572" y="290287"/>
                </a:lnTo>
                <a:lnTo>
                  <a:pt x="0" y="290286"/>
                </a:lnTo>
                <a:lnTo>
                  <a:pt x="502789" y="0"/>
                </a:lnTo>
                <a:lnTo>
                  <a:pt x="1083361" y="1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106" name="手繪多邊形: 圖案 105" descr="r1">
            <a:extLst>
              <a:ext uri="{FF2B5EF4-FFF2-40B4-BE49-F238E27FC236}">
                <a16:creationId xmlns:a16="http://schemas.microsoft.com/office/drawing/2014/main" id="{5CA351B9-C925-4059-BB83-72BBC14D73C2}"/>
              </a:ext>
            </a:extLst>
          </p:cNvPr>
          <p:cNvSpPr/>
          <p:nvPr>
            <p:custDataLst>
              <p:tags r:id="rId43"/>
            </p:custDataLst>
          </p:nvPr>
        </p:nvSpPr>
        <p:spPr>
          <a:xfrm rot="19800005">
            <a:off x="900444" y="1655187"/>
            <a:ext cx="580572" cy="290286"/>
          </a:xfrm>
          <a:custGeom>
            <a:avLst/>
            <a:gdLst>
              <a:gd name="connsiteX0" fmla="*/ 580573 w 580573"/>
              <a:gd name="connsiteY0" fmla="*/ 145144 h 290286"/>
              <a:gd name="connsiteX1" fmla="*/ 38892 w 580573"/>
              <a:gd name="connsiteY1" fmla="*/ 290286 h 290286"/>
              <a:gd name="connsiteX2" fmla="*/ 0 w 580573"/>
              <a:gd name="connsiteY2" fmla="*/ 145143 h 290286"/>
              <a:gd name="connsiteX3" fmla="*/ 541681 w 580573"/>
              <a:gd name="connsiteY3" fmla="*/ 0 h 290286"/>
              <a:gd name="connsiteX4" fmla="*/ 580573 w 580573"/>
              <a:gd name="connsiteY4" fmla="*/ 145144 h 290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0573" h="290286">
                <a:moveTo>
                  <a:pt x="580573" y="145144"/>
                </a:moveTo>
                <a:lnTo>
                  <a:pt x="38892" y="290286"/>
                </a:lnTo>
                <a:lnTo>
                  <a:pt x="0" y="145143"/>
                </a:lnTo>
                <a:lnTo>
                  <a:pt x="541681" y="0"/>
                </a:lnTo>
                <a:lnTo>
                  <a:pt x="580573" y="145144"/>
                </a:lnTo>
                <a:close/>
              </a:path>
            </a:pathLst>
          </a:custGeom>
          <a:solidFill>
            <a:schemeClr val="tx1"/>
          </a:solidFill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103" name="手繪多邊形: 圖案 102" descr="d2">
            <a:extLst>
              <a:ext uri="{FF2B5EF4-FFF2-40B4-BE49-F238E27FC236}">
                <a16:creationId xmlns:a16="http://schemas.microsoft.com/office/drawing/2014/main" id="{6DD227CA-76B5-48ED-8017-AFEE43892DA2}"/>
              </a:ext>
            </a:extLst>
          </p:cNvPr>
          <p:cNvSpPr/>
          <p:nvPr>
            <p:custDataLst>
              <p:tags r:id="rId44"/>
            </p:custDataLst>
          </p:nvPr>
        </p:nvSpPr>
        <p:spPr>
          <a:xfrm rot="19800005">
            <a:off x="1229623" y="1364902"/>
            <a:ext cx="1005578" cy="580570"/>
          </a:xfrm>
          <a:custGeom>
            <a:avLst/>
            <a:gdLst>
              <a:gd name="connsiteX0" fmla="*/ 502789 w 1005579"/>
              <a:gd name="connsiteY0" fmla="*/ 580571 h 580571"/>
              <a:gd name="connsiteX1" fmla="*/ 0 w 1005579"/>
              <a:gd name="connsiteY1" fmla="*/ 290286 h 580571"/>
              <a:gd name="connsiteX2" fmla="*/ 502789 w 1005579"/>
              <a:gd name="connsiteY2" fmla="*/ 0 h 580571"/>
              <a:gd name="connsiteX3" fmla="*/ 1005579 w 1005579"/>
              <a:gd name="connsiteY3" fmla="*/ 290286 h 580571"/>
              <a:gd name="connsiteX4" fmla="*/ 502789 w 1005579"/>
              <a:gd name="connsiteY4" fmla="*/ 580571 h 580571"/>
              <a:gd name="connsiteX5" fmla="*/ 502789 w 1005579"/>
              <a:gd name="connsiteY5" fmla="*/ 580571 h 580571"/>
              <a:gd name="connsiteX0" fmla="*/ 502789 w 1005579"/>
              <a:gd name="connsiteY0" fmla="*/ 580571 h 580571"/>
              <a:gd name="connsiteX1" fmla="*/ 0 w 1005579"/>
              <a:gd name="connsiteY1" fmla="*/ 290286 h 580571"/>
              <a:gd name="connsiteX2" fmla="*/ 502789 w 1005579"/>
              <a:gd name="connsiteY2" fmla="*/ 0 h 580571"/>
              <a:gd name="connsiteX3" fmla="*/ 1005579 w 1005579"/>
              <a:gd name="connsiteY3" fmla="*/ 290286 h 580571"/>
              <a:gd name="connsiteX4" fmla="*/ 502789 w 1005579"/>
              <a:gd name="connsiteY4" fmla="*/ 580571 h 580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579" h="580571">
                <a:moveTo>
                  <a:pt x="502789" y="580571"/>
                </a:moveTo>
                <a:lnTo>
                  <a:pt x="0" y="290286"/>
                </a:lnTo>
                <a:lnTo>
                  <a:pt x="502789" y="0"/>
                </a:lnTo>
                <a:lnTo>
                  <a:pt x="1005579" y="290286"/>
                </a:lnTo>
                <a:lnTo>
                  <a:pt x="502789" y="580571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04" name="手繪多邊形: 圖案 103" descr="r2">
            <a:extLst>
              <a:ext uri="{FF2B5EF4-FFF2-40B4-BE49-F238E27FC236}">
                <a16:creationId xmlns:a16="http://schemas.microsoft.com/office/drawing/2014/main" id="{9BFD8106-001C-4FD4-B5CA-B0676F809C3F}"/>
              </a:ext>
            </a:extLst>
          </p:cNvPr>
          <p:cNvSpPr/>
          <p:nvPr>
            <p:custDataLst>
              <p:tags r:id="rId45"/>
            </p:custDataLst>
          </p:nvPr>
        </p:nvSpPr>
        <p:spPr>
          <a:xfrm rot="19800005">
            <a:off x="1481017" y="1510045"/>
            <a:ext cx="502789" cy="290285"/>
          </a:xfrm>
          <a:custGeom>
            <a:avLst/>
            <a:gdLst>
              <a:gd name="connsiteX0" fmla="*/ 0 w 502789"/>
              <a:gd name="connsiteY0" fmla="*/ 290286 h 290286"/>
              <a:gd name="connsiteX1" fmla="*/ 0 w 502789"/>
              <a:gd name="connsiteY1" fmla="*/ 0 h 290286"/>
              <a:gd name="connsiteX2" fmla="*/ 502789 w 502789"/>
              <a:gd name="connsiteY2" fmla="*/ 0 h 290286"/>
              <a:gd name="connsiteX3" fmla="*/ 502789 w 502789"/>
              <a:gd name="connsiteY3" fmla="*/ 290286 h 290286"/>
              <a:gd name="connsiteX4" fmla="*/ 0 w 502789"/>
              <a:gd name="connsiteY4" fmla="*/ 290286 h 290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2789" h="290286">
                <a:moveTo>
                  <a:pt x="0" y="290286"/>
                </a:moveTo>
                <a:lnTo>
                  <a:pt x="0" y="0"/>
                </a:lnTo>
                <a:lnTo>
                  <a:pt x="502789" y="0"/>
                </a:lnTo>
                <a:lnTo>
                  <a:pt x="502789" y="290286"/>
                </a:lnTo>
                <a:lnTo>
                  <a:pt x="0" y="290286"/>
                </a:lnTo>
                <a:close/>
              </a:path>
            </a:pathLst>
          </a:custGeom>
          <a:solidFill>
            <a:schemeClr val="tx1"/>
          </a:solidFill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101" name="手繪多邊形: 圖案 100" descr="d3">
            <a:extLst>
              <a:ext uri="{FF2B5EF4-FFF2-40B4-BE49-F238E27FC236}">
                <a16:creationId xmlns:a16="http://schemas.microsoft.com/office/drawing/2014/main" id="{65730586-D1BE-42E1-9B12-3E715DACDF92}"/>
              </a:ext>
            </a:extLst>
          </p:cNvPr>
          <p:cNvSpPr/>
          <p:nvPr>
            <p:custDataLst>
              <p:tags r:id="rId46"/>
            </p:custDataLst>
          </p:nvPr>
        </p:nvSpPr>
        <p:spPr>
          <a:xfrm rot="19800005">
            <a:off x="1190733" y="1800329"/>
            <a:ext cx="793073" cy="793074"/>
          </a:xfrm>
          <a:custGeom>
            <a:avLst/>
            <a:gdLst>
              <a:gd name="connsiteX0" fmla="*/ 793074 w 793074"/>
              <a:gd name="connsiteY0" fmla="*/ 290285 h 793075"/>
              <a:gd name="connsiteX1" fmla="*/ 502789 w 793074"/>
              <a:gd name="connsiteY1" fmla="*/ 793075 h 793075"/>
              <a:gd name="connsiteX2" fmla="*/ 0 w 793074"/>
              <a:gd name="connsiteY2" fmla="*/ 502789 h 793075"/>
              <a:gd name="connsiteX3" fmla="*/ 290285 w 793074"/>
              <a:gd name="connsiteY3" fmla="*/ 0 h 793075"/>
              <a:gd name="connsiteX4" fmla="*/ 793074 w 793074"/>
              <a:gd name="connsiteY4" fmla="*/ 290285 h 793075"/>
              <a:gd name="connsiteX5" fmla="*/ 793074 w 793074"/>
              <a:gd name="connsiteY5" fmla="*/ 290285 h 793075"/>
              <a:gd name="connsiteX0" fmla="*/ 793074 w 793074"/>
              <a:gd name="connsiteY0" fmla="*/ 290285 h 793075"/>
              <a:gd name="connsiteX1" fmla="*/ 502789 w 793074"/>
              <a:gd name="connsiteY1" fmla="*/ 793075 h 793075"/>
              <a:gd name="connsiteX2" fmla="*/ 0 w 793074"/>
              <a:gd name="connsiteY2" fmla="*/ 502789 h 793075"/>
              <a:gd name="connsiteX3" fmla="*/ 290285 w 793074"/>
              <a:gd name="connsiteY3" fmla="*/ 0 h 793075"/>
              <a:gd name="connsiteX4" fmla="*/ 793074 w 793074"/>
              <a:gd name="connsiteY4" fmla="*/ 290285 h 793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3074" h="793075">
                <a:moveTo>
                  <a:pt x="793074" y="290285"/>
                </a:moveTo>
                <a:lnTo>
                  <a:pt x="502789" y="793075"/>
                </a:lnTo>
                <a:lnTo>
                  <a:pt x="0" y="502789"/>
                </a:lnTo>
                <a:lnTo>
                  <a:pt x="290285" y="0"/>
                </a:lnTo>
                <a:lnTo>
                  <a:pt x="793074" y="290285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02" name="手繪多邊形: 圖案 101" descr="r3">
            <a:extLst>
              <a:ext uri="{FF2B5EF4-FFF2-40B4-BE49-F238E27FC236}">
                <a16:creationId xmlns:a16="http://schemas.microsoft.com/office/drawing/2014/main" id="{EF304710-C537-425C-9C9F-FFF2143647D0}"/>
              </a:ext>
            </a:extLst>
          </p:cNvPr>
          <p:cNvSpPr/>
          <p:nvPr>
            <p:custDataLst>
              <p:tags r:id="rId47"/>
            </p:custDataLst>
          </p:nvPr>
        </p:nvSpPr>
        <p:spPr>
          <a:xfrm rot="19800005">
            <a:off x="1335875" y="1945471"/>
            <a:ext cx="502787" cy="502788"/>
          </a:xfrm>
          <a:custGeom>
            <a:avLst/>
            <a:gdLst>
              <a:gd name="connsiteX0" fmla="*/ 502788 w 502788"/>
              <a:gd name="connsiteY0" fmla="*/ 396537 h 502789"/>
              <a:gd name="connsiteX1" fmla="*/ 106252 w 502788"/>
              <a:gd name="connsiteY1" fmla="*/ 502789 h 502789"/>
              <a:gd name="connsiteX2" fmla="*/ 0 w 502788"/>
              <a:gd name="connsiteY2" fmla="*/ 106252 h 502789"/>
              <a:gd name="connsiteX3" fmla="*/ 396537 w 502788"/>
              <a:gd name="connsiteY3" fmla="*/ 0 h 502789"/>
              <a:gd name="connsiteX4" fmla="*/ 502788 w 502788"/>
              <a:gd name="connsiteY4" fmla="*/ 396537 h 502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2788" h="502789">
                <a:moveTo>
                  <a:pt x="502788" y="396537"/>
                </a:moveTo>
                <a:lnTo>
                  <a:pt x="106252" y="502789"/>
                </a:lnTo>
                <a:lnTo>
                  <a:pt x="0" y="106252"/>
                </a:lnTo>
                <a:lnTo>
                  <a:pt x="396537" y="0"/>
                </a:lnTo>
                <a:lnTo>
                  <a:pt x="502788" y="396537"/>
                </a:lnTo>
                <a:close/>
              </a:path>
            </a:pathLst>
          </a:custGeom>
          <a:solidFill>
            <a:schemeClr val="tx1"/>
          </a:solidFill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99" name="手繪多邊形: 圖案 98" descr="d4">
            <a:extLst>
              <a:ext uri="{FF2B5EF4-FFF2-40B4-BE49-F238E27FC236}">
                <a16:creationId xmlns:a16="http://schemas.microsoft.com/office/drawing/2014/main" id="{BB9C0C14-CADB-43FC-8853-2942AFA17D3D}"/>
              </a:ext>
            </a:extLst>
          </p:cNvPr>
          <p:cNvSpPr/>
          <p:nvPr>
            <p:custDataLst>
              <p:tags r:id="rId48"/>
            </p:custDataLst>
          </p:nvPr>
        </p:nvSpPr>
        <p:spPr>
          <a:xfrm rot="19800005">
            <a:off x="1838662" y="1839221"/>
            <a:ext cx="580570" cy="1005578"/>
          </a:xfrm>
          <a:custGeom>
            <a:avLst/>
            <a:gdLst>
              <a:gd name="connsiteX0" fmla="*/ 290285 w 580571"/>
              <a:gd name="connsiteY0" fmla="*/ 1005579 h 1005579"/>
              <a:gd name="connsiteX1" fmla="*/ 0 w 580571"/>
              <a:gd name="connsiteY1" fmla="*/ 502790 h 1005579"/>
              <a:gd name="connsiteX2" fmla="*/ 290285 w 580571"/>
              <a:gd name="connsiteY2" fmla="*/ 0 h 1005579"/>
              <a:gd name="connsiteX3" fmla="*/ 580571 w 580571"/>
              <a:gd name="connsiteY3" fmla="*/ 502790 h 1005579"/>
              <a:gd name="connsiteX4" fmla="*/ 290285 w 580571"/>
              <a:gd name="connsiteY4" fmla="*/ 1005579 h 1005579"/>
              <a:gd name="connsiteX5" fmla="*/ 290285 w 580571"/>
              <a:gd name="connsiteY5" fmla="*/ 1005579 h 1005579"/>
              <a:gd name="connsiteX0" fmla="*/ 290285 w 580571"/>
              <a:gd name="connsiteY0" fmla="*/ 1005579 h 1005579"/>
              <a:gd name="connsiteX1" fmla="*/ 0 w 580571"/>
              <a:gd name="connsiteY1" fmla="*/ 502790 h 1005579"/>
              <a:gd name="connsiteX2" fmla="*/ 290285 w 580571"/>
              <a:gd name="connsiteY2" fmla="*/ 0 h 1005579"/>
              <a:gd name="connsiteX3" fmla="*/ 580571 w 580571"/>
              <a:gd name="connsiteY3" fmla="*/ 502790 h 1005579"/>
              <a:gd name="connsiteX4" fmla="*/ 290285 w 580571"/>
              <a:gd name="connsiteY4" fmla="*/ 1005579 h 1005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0571" h="1005579">
                <a:moveTo>
                  <a:pt x="290285" y="1005579"/>
                </a:moveTo>
                <a:lnTo>
                  <a:pt x="0" y="502790"/>
                </a:lnTo>
                <a:lnTo>
                  <a:pt x="290285" y="0"/>
                </a:lnTo>
                <a:lnTo>
                  <a:pt x="580571" y="502790"/>
                </a:lnTo>
                <a:lnTo>
                  <a:pt x="290285" y="1005579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00" name="手繪多邊形: 圖案 99" descr="r4">
            <a:extLst>
              <a:ext uri="{FF2B5EF4-FFF2-40B4-BE49-F238E27FC236}">
                <a16:creationId xmlns:a16="http://schemas.microsoft.com/office/drawing/2014/main" id="{DAFEB773-ACF6-4130-8E72-9C3BE19EF058}"/>
              </a:ext>
            </a:extLst>
          </p:cNvPr>
          <p:cNvSpPr/>
          <p:nvPr>
            <p:custDataLst>
              <p:tags r:id="rId49"/>
            </p:custDataLst>
          </p:nvPr>
        </p:nvSpPr>
        <p:spPr>
          <a:xfrm rot="19800005">
            <a:off x="1983804" y="2090616"/>
            <a:ext cx="290285" cy="502789"/>
          </a:xfrm>
          <a:custGeom>
            <a:avLst/>
            <a:gdLst>
              <a:gd name="connsiteX0" fmla="*/ 0 w 290286"/>
              <a:gd name="connsiteY0" fmla="*/ 502790 h 502790"/>
              <a:gd name="connsiteX1" fmla="*/ 0 w 290286"/>
              <a:gd name="connsiteY1" fmla="*/ 0 h 502790"/>
              <a:gd name="connsiteX2" fmla="*/ 290286 w 290286"/>
              <a:gd name="connsiteY2" fmla="*/ 0 h 502790"/>
              <a:gd name="connsiteX3" fmla="*/ 290286 w 290286"/>
              <a:gd name="connsiteY3" fmla="*/ 502790 h 502790"/>
              <a:gd name="connsiteX4" fmla="*/ 0 w 290286"/>
              <a:gd name="connsiteY4" fmla="*/ 502790 h 502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286" h="502790">
                <a:moveTo>
                  <a:pt x="0" y="502790"/>
                </a:moveTo>
                <a:lnTo>
                  <a:pt x="0" y="0"/>
                </a:lnTo>
                <a:lnTo>
                  <a:pt x="290286" y="0"/>
                </a:lnTo>
                <a:lnTo>
                  <a:pt x="290286" y="502790"/>
                </a:lnTo>
                <a:lnTo>
                  <a:pt x="0" y="502790"/>
                </a:lnTo>
                <a:close/>
              </a:path>
            </a:pathLst>
          </a:custGeom>
          <a:solidFill>
            <a:schemeClr val="tx1"/>
          </a:solidFill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97" name="手繪多邊形: 圖案 96" descr="d5">
            <a:extLst>
              <a:ext uri="{FF2B5EF4-FFF2-40B4-BE49-F238E27FC236}">
                <a16:creationId xmlns:a16="http://schemas.microsoft.com/office/drawing/2014/main" id="{E095AF3F-E807-45AE-BFCD-9F0B874AE5B5}"/>
              </a:ext>
            </a:extLst>
          </p:cNvPr>
          <p:cNvSpPr/>
          <p:nvPr>
            <p:custDataLst>
              <p:tags r:id="rId50"/>
            </p:custDataLst>
          </p:nvPr>
        </p:nvSpPr>
        <p:spPr>
          <a:xfrm rot="19800005">
            <a:off x="2128947" y="2342011"/>
            <a:ext cx="290285" cy="1083360"/>
          </a:xfrm>
          <a:custGeom>
            <a:avLst/>
            <a:gdLst>
              <a:gd name="connsiteX0" fmla="*/ 290285 w 290285"/>
              <a:gd name="connsiteY0" fmla="*/ 502789 h 1083361"/>
              <a:gd name="connsiteX1" fmla="*/ 290285 w 290285"/>
              <a:gd name="connsiteY1" fmla="*/ 1083361 h 1083361"/>
              <a:gd name="connsiteX2" fmla="*/ 0 w 290285"/>
              <a:gd name="connsiteY2" fmla="*/ 580571 h 1083361"/>
              <a:gd name="connsiteX3" fmla="*/ 0 w 290285"/>
              <a:gd name="connsiteY3" fmla="*/ 0 h 1083361"/>
              <a:gd name="connsiteX4" fmla="*/ 290285 w 290285"/>
              <a:gd name="connsiteY4" fmla="*/ 502789 h 1083361"/>
              <a:gd name="connsiteX5" fmla="*/ 290285 w 290285"/>
              <a:gd name="connsiteY5" fmla="*/ 502789 h 1083361"/>
              <a:gd name="connsiteX0" fmla="*/ 290285 w 290285"/>
              <a:gd name="connsiteY0" fmla="*/ 502789 h 1083361"/>
              <a:gd name="connsiteX1" fmla="*/ 290285 w 290285"/>
              <a:gd name="connsiteY1" fmla="*/ 1083361 h 1083361"/>
              <a:gd name="connsiteX2" fmla="*/ 0 w 290285"/>
              <a:gd name="connsiteY2" fmla="*/ 580571 h 1083361"/>
              <a:gd name="connsiteX3" fmla="*/ 0 w 290285"/>
              <a:gd name="connsiteY3" fmla="*/ 0 h 1083361"/>
              <a:gd name="connsiteX4" fmla="*/ 290285 w 290285"/>
              <a:gd name="connsiteY4" fmla="*/ 502789 h 1083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285" h="1083361">
                <a:moveTo>
                  <a:pt x="290285" y="502789"/>
                </a:moveTo>
                <a:lnTo>
                  <a:pt x="290285" y="1083361"/>
                </a:lnTo>
                <a:lnTo>
                  <a:pt x="0" y="580571"/>
                </a:lnTo>
                <a:lnTo>
                  <a:pt x="0" y="0"/>
                </a:lnTo>
                <a:lnTo>
                  <a:pt x="290285" y="502789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98" name="手繪多邊形: 圖案 97" descr="r5">
            <a:extLst>
              <a:ext uri="{FF2B5EF4-FFF2-40B4-BE49-F238E27FC236}">
                <a16:creationId xmlns:a16="http://schemas.microsoft.com/office/drawing/2014/main" id="{9DFABEFD-2BC2-4F83-9F11-113E18CEB2AD}"/>
              </a:ext>
            </a:extLst>
          </p:cNvPr>
          <p:cNvSpPr/>
          <p:nvPr>
            <p:custDataLst>
              <p:tags r:id="rId51"/>
            </p:custDataLst>
          </p:nvPr>
        </p:nvSpPr>
        <p:spPr>
          <a:xfrm rot="19800005">
            <a:off x="2128946" y="2593405"/>
            <a:ext cx="290285" cy="580570"/>
          </a:xfrm>
          <a:custGeom>
            <a:avLst/>
            <a:gdLst>
              <a:gd name="connsiteX0" fmla="*/ 290285 w 290285"/>
              <a:gd name="connsiteY0" fmla="*/ 541680 h 580571"/>
              <a:gd name="connsiteX1" fmla="*/ 145142 w 290285"/>
              <a:gd name="connsiteY1" fmla="*/ 580571 h 580571"/>
              <a:gd name="connsiteX2" fmla="*/ 0 w 290285"/>
              <a:gd name="connsiteY2" fmla="*/ 38890 h 580571"/>
              <a:gd name="connsiteX3" fmla="*/ 145142 w 290285"/>
              <a:gd name="connsiteY3" fmla="*/ 0 h 580571"/>
              <a:gd name="connsiteX4" fmla="*/ 290285 w 290285"/>
              <a:gd name="connsiteY4" fmla="*/ 541680 h 580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285" h="580571">
                <a:moveTo>
                  <a:pt x="290285" y="541680"/>
                </a:moveTo>
                <a:lnTo>
                  <a:pt x="145142" y="580571"/>
                </a:lnTo>
                <a:lnTo>
                  <a:pt x="0" y="38890"/>
                </a:lnTo>
                <a:lnTo>
                  <a:pt x="145142" y="0"/>
                </a:lnTo>
                <a:lnTo>
                  <a:pt x="290285" y="541680"/>
                </a:lnTo>
                <a:close/>
              </a:path>
            </a:pathLst>
          </a:custGeom>
          <a:solidFill>
            <a:schemeClr val="tx1"/>
          </a:solidFill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122" name="手繪多邊形: 圖案 121" descr="d1">
            <a:extLst>
              <a:ext uri="{FF2B5EF4-FFF2-40B4-BE49-F238E27FC236}">
                <a16:creationId xmlns:a16="http://schemas.microsoft.com/office/drawing/2014/main" id="{2B9A87E5-9D3C-4BD2-BAA6-DDAA6B5B57A1}"/>
              </a:ext>
            </a:extLst>
          </p:cNvPr>
          <p:cNvSpPr/>
          <p:nvPr>
            <p:custDataLst>
              <p:tags r:id="rId52"/>
            </p:custDataLst>
          </p:nvPr>
        </p:nvSpPr>
        <p:spPr>
          <a:xfrm rot="18000004">
            <a:off x="107371" y="2593403"/>
            <a:ext cx="1083359" cy="290286"/>
          </a:xfrm>
          <a:custGeom>
            <a:avLst/>
            <a:gdLst>
              <a:gd name="connsiteX0" fmla="*/ 1083361 w 1083361"/>
              <a:gd name="connsiteY0" fmla="*/ 1 h 290287"/>
              <a:gd name="connsiteX1" fmla="*/ 580572 w 1083361"/>
              <a:gd name="connsiteY1" fmla="*/ 290287 h 290287"/>
              <a:gd name="connsiteX2" fmla="*/ 0 w 1083361"/>
              <a:gd name="connsiteY2" fmla="*/ 290286 h 290287"/>
              <a:gd name="connsiteX3" fmla="*/ 502789 w 1083361"/>
              <a:gd name="connsiteY3" fmla="*/ 0 h 290287"/>
              <a:gd name="connsiteX4" fmla="*/ 1083361 w 1083361"/>
              <a:gd name="connsiteY4" fmla="*/ 1 h 290287"/>
              <a:gd name="connsiteX5" fmla="*/ 1083361 w 1083361"/>
              <a:gd name="connsiteY5" fmla="*/ 1 h 290287"/>
              <a:gd name="connsiteX0" fmla="*/ 1083361 w 1083361"/>
              <a:gd name="connsiteY0" fmla="*/ 1 h 290287"/>
              <a:gd name="connsiteX1" fmla="*/ 580572 w 1083361"/>
              <a:gd name="connsiteY1" fmla="*/ 290287 h 290287"/>
              <a:gd name="connsiteX2" fmla="*/ 0 w 1083361"/>
              <a:gd name="connsiteY2" fmla="*/ 290286 h 290287"/>
              <a:gd name="connsiteX3" fmla="*/ 502789 w 1083361"/>
              <a:gd name="connsiteY3" fmla="*/ 0 h 290287"/>
              <a:gd name="connsiteX4" fmla="*/ 1083361 w 1083361"/>
              <a:gd name="connsiteY4" fmla="*/ 1 h 290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3361" h="290287">
                <a:moveTo>
                  <a:pt x="1083361" y="1"/>
                </a:moveTo>
                <a:lnTo>
                  <a:pt x="580572" y="290287"/>
                </a:lnTo>
                <a:lnTo>
                  <a:pt x="0" y="290286"/>
                </a:lnTo>
                <a:lnTo>
                  <a:pt x="502789" y="0"/>
                </a:lnTo>
                <a:lnTo>
                  <a:pt x="1083361" y="1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123" name="手繪多邊形: 圖案 122" descr="r1">
            <a:extLst>
              <a:ext uri="{FF2B5EF4-FFF2-40B4-BE49-F238E27FC236}">
                <a16:creationId xmlns:a16="http://schemas.microsoft.com/office/drawing/2014/main" id="{5F5EEE54-25E7-40DD-985F-37C094403B70}"/>
              </a:ext>
            </a:extLst>
          </p:cNvPr>
          <p:cNvSpPr/>
          <p:nvPr>
            <p:custDataLst>
              <p:tags r:id="rId53"/>
            </p:custDataLst>
          </p:nvPr>
        </p:nvSpPr>
        <p:spPr>
          <a:xfrm rot="18000004">
            <a:off x="358764" y="2593404"/>
            <a:ext cx="580572" cy="290285"/>
          </a:xfrm>
          <a:custGeom>
            <a:avLst/>
            <a:gdLst>
              <a:gd name="connsiteX0" fmla="*/ 580573 w 580573"/>
              <a:gd name="connsiteY0" fmla="*/ 145144 h 290286"/>
              <a:gd name="connsiteX1" fmla="*/ 38892 w 580573"/>
              <a:gd name="connsiteY1" fmla="*/ 290286 h 290286"/>
              <a:gd name="connsiteX2" fmla="*/ 0 w 580573"/>
              <a:gd name="connsiteY2" fmla="*/ 145143 h 290286"/>
              <a:gd name="connsiteX3" fmla="*/ 541681 w 580573"/>
              <a:gd name="connsiteY3" fmla="*/ 0 h 290286"/>
              <a:gd name="connsiteX4" fmla="*/ 580573 w 580573"/>
              <a:gd name="connsiteY4" fmla="*/ 145144 h 290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0573" h="290286">
                <a:moveTo>
                  <a:pt x="580573" y="145144"/>
                </a:moveTo>
                <a:lnTo>
                  <a:pt x="38892" y="290286"/>
                </a:lnTo>
                <a:lnTo>
                  <a:pt x="0" y="145143"/>
                </a:lnTo>
                <a:lnTo>
                  <a:pt x="541681" y="0"/>
                </a:lnTo>
                <a:lnTo>
                  <a:pt x="580573" y="145144"/>
                </a:lnTo>
                <a:close/>
              </a:path>
            </a:pathLst>
          </a:custGeom>
          <a:solidFill>
            <a:schemeClr val="tx1"/>
          </a:solidFill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120" name="手繪多邊形: 圖案 119" descr="d2">
            <a:extLst>
              <a:ext uri="{FF2B5EF4-FFF2-40B4-BE49-F238E27FC236}">
                <a16:creationId xmlns:a16="http://schemas.microsoft.com/office/drawing/2014/main" id="{20CF273F-5CEF-4335-A354-B9A48C4AE4C2}"/>
              </a:ext>
            </a:extLst>
          </p:cNvPr>
          <p:cNvSpPr/>
          <p:nvPr>
            <p:custDataLst>
              <p:tags r:id="rId54"/>
            </p:custDataLst>
          </p:nvPr>
        </p:nvSpPr>
        <p:spPr>
          <a:xfrm rot="18000004">
            <a:off x="542800" y="2051725"/>
            <a:ext cx="1005577" cy="580570"/>
          </a:xfrm>
          <a:custGeom>
            <a:avLst/>
            <a:gdLst>
              <a:gd name="connsiteX0" fmla="*/ 502789 w 1005579"/>
              <a:gd name="connsiteY0" fmla="*/ 580571 h 580571"/>
              <a:gd name="connsiteX1" fmla="*/ 0 w 1005579"/>
              <a:gd name="connsiteY1" fmla="*/ 290286 h 580571"/>
              <a:gd name="connsiteX2" fmla="*/ 502789 w 1005579"/>
              <a:gd name="connsiteY2" fmla="*/ 0 h 580571"/>
              <a:gd name="connsiteX3" fmla="*/ 1005579 w 1005579"/>
              <a:gd name="connsiteY3" fmla="*/ 290286 h 580571"/>
              <a:gd name="connsiteX4" fmla="*/ 502789 w 1005579"/>
              <a:gd name="connsiteY4" fmla="*/ 580571 h 580571"/>
              <a:gd name="connsiteX5" fmla="*/ 502789 w 1005579"/>
              <a:gd name="connsiteY5" fmla="*/ 580571 h 580571"/>
              <a:gd name="connsiteX0" fmla="*/ 502789 w 1005579"/>
              <a:gd name="connsiteY0" fmla="*/ 580571 h 580571"/>
              <a:gd name="connsiteX1" fmla="*/ 0 w 1005579"/>
              <a:gd name="connsiteY1" fmla="*/ 290286 h 580571"/>
              <a:gd name="connsiteX2" fmla="*/ 502789 w 1005579"/>
              <a:gd name="connsiteY2" fmla="*/ 0 h 580571"/>
              <a:gd name="connsiteX3" fmla="*/ 1005579 w 1005579"/>
              <a:gd name="connsiteY3" fmla="*/ 290286 h 580571"/>
              <a:gd name="connsiteX4" fmla="*/ 502789 w 1005579"/>
              <a:gd name="connsiteY4" fmla="*/ 580571 h 580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579" h="580571">
                <a:moveTo>
                  <a:pt x="502789" y="580571"/>
                </a:moveTo>
                <a:lnTo>
                  <a:pt x="0" y="290286"/>
                </a:lnTo>
                <a:lnTo>
                  <a:pt x="502789" y="0"/>
                </a:lnTo>
                <a:lnTo>
                  <a:pt x="1005579" y="290286"/>
                </a:lnTo>
                <a:lnTo>
                  <a:pt x="502789" y="580571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21" name="手繪多邊形: 圖案 120" descr="r2">
            <a:extLst>
              <a:ext uri="{FF2B5EF4-FFF2-40B4-BE49-F238E27FC236}">
                <a16:creationId xmlns:a16="http://schemas.microsoft.com/office/drawing/2014/main" id="{F9FBD18A-3386-406F-9CEC-32A05FD092CD}"/>
              </a:ext>
            </a:extLst>
          </p:cNvPr>
          <p:cNvSpPr/>
          <p:nvPr>
            <p:custDataLst>
              <p:tags r:id="rId55"/>
            </p:custDataLst>
          </p:nvPr>
        </p:nvSpPr>
        <p:spPr>
          <a:xfrm rot="18000004">
            <a:off x="794194" y="2196868"/>
            <a:ext cx="502788" cy="290285"/>
          </a:xfrm>
          <a:custGeom>
            <a:avLst/>
            <a:gdLst>
              <a:gd name="connsiteX0" fmla="*/ 0 w 502789"/>
              <a:gd name="connsiteY0" fmla="*/ 290286 h 290286"/>
              <a:gd name="connsiteX1" fmla="*/ 0 w 502789"/>
              <a:gd name="connsiteY1" fmla="*/ 0 h 290286"/>
              <a:gd name="connsiteX2" fmla="*/ 502789 w 502789"/>
              <a:gd name="connsiteY2" fmla="*/ 0 h 290286"/>
              <a:gd name="connsiteX3" fmla="*/ 502789 w 502789"/>
              <a:gd name="connsiteY3" fmla="*/ 290286 h 290286"/>
              <a:gd name="connsiteX4" fmla="*/ 0 w 502789"/>
              <a:gd name="connsiteY4" fmla="*/ 290286 h 290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2789" h="290286">
                <a:moveTo>
                  <a:pt x="0" y="290286"/>
                </a:moveTo>
                <a:lnTo>
                  <a:pt x="0" y="0"/>
                </a:lnTo>
                <a:lnTo>
                  <a:pt x="502789" y="0"/>
                </a:lnTo>
                <a:lnTo>
                  <a:pt x="502789" y="290286"/>
                </a:lnTo>
                <a:lnTo>
                  <a:pt x="0" y="290286"/>
                </a:lnTo>
                <a:close/>
              </a:path>
            </a:pathLst>
          </a:custGeom>
          <a:solidFill>
            <a:schemeClr val="tx1"/>
          </a:solidFill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118" name="手繪多邊形: 圖案 117" descr="d3">
            <a:extLst>
              <a:ext uri="{FF2B5EF4-FFF2-40B4-BE49-F238E27FC236}">
                <a16:creationId xmlns:a16="http://schemas.microsoft.com/office/drawing/2014/main" id="{F13BAAD9-2157-4449-BE8A-C64DD2F62EC5}"/>
              </a:ext>
            </a:extLst>
          </p:cNvPr>
          <p:cNvSpPr/>
          <p:nvPr>
            <p:custDataLst>
              <p:tags r:id="rId56"/>
            </p:custDataLst>
          </p:nvPr>
        </p:nvSpPr>
        <p:spPr>
          <a:xfrm rot="18000004">
            <a:off x="794195" y="2487152"/>
            <a:ext cx="793073" cy="793074"/>
          </a:xfrm>
          <a:custGeom>
            <a:avLst/>
            <a:gdLst>
              <a:gd name="connsiteX0" fmla="*/ 793074 w 793074"/>
              <a:gd name="connsiteY0" fmla="*/ 290285 h 793075"/>
              <a:gd name="connsiteX1" fmla="*/ 502789 w 793074"/>
              <a:gd name="connsiteY1" fmla="*/ 793075 h 793075"/>
              <a:gd name="connsiteX2" fmla="*/ 0 w 793074"/>
              <a:gd name="connsiteY2" fmla="*/ 502789 h 793075"/>
              <a:gd name="connsiteX3" fmla="*/ 290285 w 793074"/>
              <a:gd name="connsiteY3" fmla="*/ 0 h 793075"/>
              <a:gd name="connsiteX4" fmla="*/ 793074 w 793074"/>
              <a:gd name="connsiteY4" fmla="*/ 290285 h 793075"/>
              <a:gd name="connsiteX5" fmla="*/ 793074 w 793074"/>
              <a:gd name="connsiteY5" fmla="*/ 290285 h 793075"/>
              <a:gd name="connsiteX0" fmla="*/ 793074 w 793074"/>
              <a:gd name="connsiteY0" fmla="*/ 290285 h 793075"/>
              <a:gd name="connsiteX1" fmla="*/ 502789 w 793074"/>
              <a:gd name="connsiteY1" fmla="*/ 793075 h 793075"/>
              <a:gd name="connsiteX2" fmla="*/ 0 w 793074"/>
              <a:gd name="connsiteY2" fmla="*/ 502789 h 793075"/>
              <a:gd name="connsiteX3" fmla="*/ 290285 w 793074"/>
              <a:gd name="connsiteY3" fmla="*/ 0 h 793075"/>
              <a:gd name="connsiteX4" fmla="*/ 793074 w 793074"/>
              <a:gd name="connsiteY4" fmla="*/ 290285 h 793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3074" h="793075">
                <a:moveTo>
                  <a:pt x="793074" y="290285"/>
                </a:moveTo>
                <a:lnTo>
                  <a:pt x="502789" y="793075"/>
                </a:lnTo>
                <a:lnTo>
                  <a:pt x="0" y="502789"/>
                </a:lnTo>
                <a:lnTo>
                  <a:pt x="290285" y="0"/>
                </a:lnTo>
                <a:lnTo>
                  <a:pt x="793074" y="290285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19" name="手繪多邊形: 圖案 118" descr="r3">
            <a:extLst>
              <a:ext uri="{FF2B5EF4-FFF2-40B4-BE49-F238E27FC236}">
                <a16:creationId xmlns:a16="http://schemas.microsoft.com/office/drawing/2014/main" id="{72BD3919-A3E4-4AD4-95B3-9111FDC8275E}"/>
              </a:ext>
            </a:extLst>
          </p:cNvPr>
          <p:cNvSpPr/>
          <p:nvPr>
            <p:custDataLst>
              <p:tags r:id="rId57"/>
            </p:custDataLst>
          </p:nvPr>
        </p:nvSpPr>
        <p:spPr>
          <a:xfrm rot="18000004">
            <a:off x="939337" y="2632294"/>
            <a:ext cx="502787" cy="502788"/>
          </a:xfrm>
          <a:custGeom>
            <a:avLst/>
            <a:gdLst>
              <a:gd name="connsiteX0" fmla="*/ 502788 w 502788"/>
              <a:gd name="connsiteY0" fmla="*/ 396537 h 502789"/>
              <a:gd name="connsiteX1" fmla="*/ 106252 w 502788"/>
              <a:gd name="connsiteY1" fmla="*/ 502789 h 502789"/>
              <a:gd name="connsiteX2" fmla="*/ 0 w 502788"/>
              <a:gd name="connsiteY2" fmla="*/ 106252 h 502789"/>
              <a:gd name="connsiteX3" fmla="*/ 396537 w 502788"/>
              <a:gd name="connsiteY3" fmla="*/ 0 h 502789"/>
              <a:gd name="connsiteX4" fmla="*/ 502788 w 502788"/>
              <a:gd name="connsiteY4" fmla="*/ 396537 h 502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2788" h="502789">
                <a:moveTo>
                  <a:pt x="502788" y="396537"/>
                </a:moveTo>
                <a:lnTo>
                  <a:pt x="106252" y="502789"/>
                </a:lnTo>
                <a:lnTo>
                  <a:pt x="0" y="106252"/>
                </a:lnTo>
                <a:lnTo>
                  <a:pt x="396537" y="0"/>
                </a:lnTo>
                <a:lnTo>
                  <a:pt x="502788" y="396537"/>
                </a:lnTo>
                <a:close/>
              </a:path>
            </a:pathLst>
          </a:custGeom>
          <a:solidFill>
            <a:schemeClr val="tx1"/>
          </a:solidFill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116" name="手繪多邊形: 圖案 115" descr="d4">
            <a:extLst>
              <a:ext uri="{FF2B5EF4-FFF2-40B4-BE49-F238E27FC236}">
                <a16:creationId xmlns:a16="http://schemas.microsoft.com/office/drawing/2014/main" id="{538CBCBD-267A-4577-A7CA-C521C5820DB6}"/>
              </a:ext>
            </a:extLst>
          </p:cNvPr>
          <p:cNvSpPr/>
          <p:nvPr>
            <p:custDataLst>
              <p:tags r:id="rId58"/>
            </p:custDataLst>
          </p:nvPr>
        </p:nvSpPr>
        <p:spPr>
          <a:xfrm rot="18000004">
            <a:off x="1442125" y="2235759"/>
            <a:ext cx="580570" cy="1005577"/>
          </a:xfrm>
          <a:custGeom>
            <a:avLst/>
            <a:gdLst>
              <a:gd name="connsiteX0" fmla="*/ 290285 w 580571"/>
              <a:gd name="connsiteY0" fmla="*/ 1005579 h 1005579"/>
              <a:gd name="connsiteX1" fmla="*/ 0 w 580571"/>
              <a:gd name="connsiteY1" fmla="*/ 502790 h 1005579"/>
              <a:gd name="connsiteX2" fmla="*/ 290285 w 580571"/>
              <a:gd name="connsiteY2" fmla="*/ 0 h 1005579"/>
              <a:gd name="connsiteX3" fmla="*/ 580571 w 580571"/>
              <a:gd name="connsiteY3" fmla="*/ 502790 h 1005579"/>
              <a:gd name="connsiteX4" fmla="*/ 290285 w 580571"/>
              <a:gd name="connsiteY4" fmla="*/ 1005579 h 1005579"/>
              <a:gd name="connsiteX5" fmla="*/ 290285 w 580571"/>
              <a:gd name="connsiteY5" fmla="*/ 1005579 h 1005579"/>
              <a:gd name="connsiteX0" fmla="*/ 290285 w 580571"/>
              <a:gd name="connsiteY0" fmla="*/ 1005579 h 1005579"/>
              <a:gd name="connsiteX1" fmla="*/ 0 w 580571"/>
              <a:gd name="connsiteY1" fmla="*/ 502790 h 1005579"/>
              <a:gd name="connsiteX2" fmla="*/ 290285 w 580571"/>
              <a:gd name="connsiteY2" fmla="*/ 0 h 1005579"/>
              <a:gd name="connsiteX3" fmla="*/ 580571 w 580571"/>
              <a:gd name="connsiteY3" fmla="*/ 502790 h 1005579"/>
              <a:gd name="connsiteX4" fmla="*/ 290285 w 580571"/>
              <a:gd name="connsiteY4" fmla="*/ 1005579 h 1005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0571" h="1005579">
                <a:moveTo>
                  <a:pt x="290285" y="1005579"/>
                </a:moveTo>
                <a:lnTo>
                  <a:pt x="0" y="502790"/>
                </a:lnTo>
                <a:lnTo>
                  <a:pt x="290285" y="0"/>
                </a:lnTo>
                <a:lnTo>
                  <a:pt x="580571" y="502790"/>
                </a:lnTo>
                <a:lnTo>
                  <a:pt x="290285" y="1005579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17" name="手繪多邊形: 圖案 116" descr="r4">
            <a:extLst>
              <a:ext uri="{FF2B5EF4-FFF2-40B4-BE49-F238E27FC236}">
                <a16:creationId xmlns:a16="http://schemas.microsoft.com/office/drawing/2014/main" id="{F62125D4-7DA1-4374-A58E-7FDA85CA7189}"/>
              </a:ext>
            </a:extLst>
          </p:cNvPr>
          <p:cNvSpPr/>
          <p:nvPr>
            <p:custDataLst>
              <p:tags r:id="rId59"/>
            </p:custDataLst>
          </p:nvPr>
        </p:nvSpPr>
        <p:spPr>
          <a:xfrm rot="18000004">
            <a:off x="1587267" y="2487154"/>
            <a:ext cx="290285" cy="502789"/>
          </a:xfrm>
          <a:custGeom>
            <a:avLst/>
            <a:gdLst>
              <a:gd name="connsiteX0" fmla="*/ 0 w 290286"/>
              <a:gd name="connsiteY0" fmla="*/ 502790 h 502790"/>
              <a:gd name="connsiteX1" fmla="*/ 0 w 290286"/>
              <a:gd name="connsiteY1" fmla="*/ 0 h 502790"/>
              <a:gd name="connsiteX2" fmla="*/ 290286 w 290286"/>
              <a:gd name="connsiteY2" fmla="*/ 0 h 502790"/>
              <a:gd name="connsiteX3" fmla="*/ 290286 w 290286"/>
              <a:gd name="connsiteY3" fmla="*/ 502790 h 502790"/>
              <a:gd name="connsiteX4" fmla="*/ 0 w 290286"/>
              <a:gd name="connsiteY4" fmla="*/ 502790 h 502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286" h="502790">
                <a:moveTo>
                  <a:pt x="0" y="502790"/>
                </a:moveTo>
                <a:lnTo>
                  <a:pt x="0" y="0"/>
                </a:lnTo>
                <a:lnTo>
                  <a:pt x="290286" y="0"/>
                </a:lnTo>
                <a:lnTo>
                  <a:pt x="290286" y="502790"/>
                </a:lnTo>
                <a:lnTo>
                  <a:pt x="0" y="502790"/>
                </a:lnTo>
                <a:close/>
              </a:path>
            </a:pathLst>
          </a:custGeom>
          <a:solidFill>
            <a:schemeClr val="tx1"/>
          </a:solidFill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114" name="手繪多邊形: 圖案 113" descr="d5">
            <a:extLst>
              <a:ext uri="{FF2B5EF4-FFF2-40B4-BE49-F238E27FC236}">
                <a16:creationId xmlns:a16="http://schemas.microsoft.com/office/drawing/2014/main" id="{26FF9658-9759-4A1A-BAE6-75C2A056AF31}"/>
              </a:ext>
            </a:extLst>
          </p:cNvPr>
          <p:cNvSpPr/>
          <p:nvPr>
            <p:custDataLst>
              <p:tags r:id="rId60"/>
            </p:custDataLst>
          </p:nvPr>
        </p:nvSpPr>
        <p:spPr>
          <a:xfrm rot="18000004">
            <a:off x="1983805" y="2593406"/>
            <a:ext cx="290284" cy="1083359"/>
          </a:xfrm>
          <a:custGeom>
            <a:avLst/>
            <a:gdLst>
              <a:gd name="connsiteX0" fmla="*/ 290285 w 290285"/>
              <a:gd name="connsiteY0" fmla="*/ 502789 h 1083361"/>
              <a:gd name="connsiteX1" fmla="*/ 290285 w 290285"/>
              <a:gd name="connsiteY1" fmla="*/ 1083361 h 1083361"/>
              <a:gd name="connsiteX2" fmla="*/ 0 w 290285"/>
              <a:gd name="connsiteY2" fmla="*/ 580571 h 1083361"/>
              <a:gd name="connsiteX3" fmla="*/ 0 w 290285"/>
              <a:gd name="connsiteY3" fmla="*/ 0 h 1083361"/>
              <a:gd name="connsiteX4" fmla="*/ 290285 w 290285"/>
              <a:gd name="connsiteY4" fmla="*/ 502789 h 1083361"/>
              <a:gd name="connsiteX5" fmla="*/ 290285 w 290285"/>
              <a:gd name="connsiteY5" fmla="*/ 502789 h 1083361"/>
              <a:gd name="connsiteX0" fmla="*/ 290285 w 290285"/>
              <a:gd name="connsiteY0" fmla="*/ 502789 h 1083361"/>
              <a:gd name="connsiteX1" fmla="*/ 290285 w 290285"/>
              <a:gd name="connsiteY1" fmla="*/ 1083361 h 1083361"/>
              <a:gd name="connsiteX2" fmla="*/ 0 w 290285"/>
              <a:gd name="connsiteY2" fmla="*/ 580571 h 1083361"/>
              <a:gd name="connsiteX3" fmla="*/ 0 w 290285"/>
              <a:gd name="connsiteY3" fmla="*/ 0 h 1083361"/>
              <a:gd name="connsiteX4" fmla="*/ 290285 w 290285"/>
              <a:gd name="connsiteY4" fmla="*/ 502789 h 1083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285" h="1083361">
                <a:moveTo>
                  <a:pt x="290285" y="502789"/>
                </a:moveTo>
                <a:lnTo>
                  <a:pt x="290285" y="1083361"/>
                </a:lnTo>
                <a:lnTo>
                  <a:pt x="0" y="580571"/>
                </a:lnTo>
                <a:lnTo>
                  <a:pt x="0" y="0"/>
                </a:lnTo>
                <a:lnTo>
                  <a:pt x="290285" y="502789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15" name="手繪多邊形: 圖案 114" descr="r5">
            <a:extLst>
              <a:ext uri="{FF2B5EF4-FFF2-40B4-BE49-F238E27FC236}">
                <a16:creationId xmlns:a16="http://schemas.microsoft.com/office/drawing/2014/main" id="{F51E83E2-F265-460C-86EA-41A36870F503}"/>
              </a:ext>
            </a:extLst>
          </p:cNvPr>
          <p:cNvSpPr/>
          <p:nvPr>
            <p:custDataLst>
              <p:tags r:id="rId61"/>
            </p:custDataLst>
          </p:nvPr>
        </p:nvSpPr>
        <p:spPr>
          <a:xfrm rot="18000004">
            <a:off x="1983803" y="2844800"/>
            <a:ext cx="290284" cy="580570"/>
          </a:xfrm>
          <a:custGeom>
            <a:avLst/>
            <a:gdLst>
              <a:gd name="connsiteX0" fmla="*/ 290285 w 290285"/>
              <a:gd name="connsiteY0" fmla="*/ 541680 h 580571"/>
              <a:gd name="connsiteX1" fmla="*/ 145142 w 290285"/>
              <a:gd name="connsiteY1" fmla="*/ 580571 h 580571"/>
              <a:gd name="connsiteX2" fmla="*/ 0 w 290285"/>
              <a:gd name="connsiteY2" fmla="*/ 38890 h 580571"/>
              <a:gd name="connsiteX3" fmla="*/ 145142 w 290285"/>
              <a:gd name="connsiteY3" fmla="*/ 0 h 580571"/>
              <a:gd name="connsiteX4" fmla="*/ 290285 w 290285"/>
              <a:gd name="connsiteY4" fmla="*/ 541680 h 580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285" h="580571">
                <a:moveTo>
                  <a:pt x="290285" y="541680"/>
                </a:moveTo>
                <a:lnTo>
                  <a:pt x="145142" y="580571"/>
                </a:lnTo>
                <a:lnTo>
                  <a:pt x="0" y="38890"/>
                </a:lnTo>
                <a:lnTo>
                  <a:pt x="145142" y="0"/>
                </a:lnTo>
                <a:lnTo>
                  <a:pt x="290285" y="541680"/>
                </a:lnTo>
                <a:close/>
              </a:path>
            </a:pathLst>
          </a:custGeom>
          <a:solidFill>
            <a:schemeClr val="tx1"/>
          </a:solidFill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139" name="手繪多邊形: 圖案 138" descr="d1">
            <a:extLst>
              <a:ext uri="{FF2B5EF4-FFF2-40B4-BE49-F238E27FC236}">
                <a16:creationId xmlns:a16="http://schemas.microsoft.com/office/drawing/2014/main" id="{3ED03860-2779-4753-9B7B-5F0080B518CF}"/>
              </a:ext>
            </a:extLst>
          </p:cNvPr>
          <p:cNvSpPr/>
          <p:nvPr>
            <p:custDataLst>
              <p:tags r:id="rId62"/>
            </p:custDataLst>
          </p:nvPr>
        </p:nvSpPr>
        <p:spPr>
          <a:xfrm rot="16200000">
            <a:off x="107371" y="3676765"/>
            <a:ext cx="1083359" cy="290286"/>
          </a:xfrm>
          <a:custGeom>
            <a:avLst/>
            <a:gdLst>
              <a:gd name="connsiteX0" fmla="*/ 1083361 w 1083361"/>
              <a:gd name="connsiteY0" fmla="*/ 1 h 290287"/>
              <a:gd name="connsiteX1" fmla="*/ 580572 w 1083361"/>
              <a:gd name="connsiteY1" fmla="*/ 290287 h 290287"/>
              <a:gd name="connsiteX2" fmla="*/ 0 w 1083361"/>
              <a:gd name="connsiteY2" fmla="*/ 290286 h 290287"/>
              <a:gd name="connsiteX3" fmla="*/ 502789 w 1083361"/>
              <a:gd name="connsiteY3" fmla="*/ 0 h 290287"/>
              <a:gd name="connsiteX4" fmla="*/ 1083361 w 1083361"/>
              <a:gd name="connsiteY4" fmla="*/ 1 h 290287"/>
              <a:gd name="connsiteX5" fmla="*/ 1083361 w 1083361"/>
              <a:gd name="connsiteY5" fmla="*/ 1 h 290287"/>
              <a:gd name="connsiteX0" fmla="*/ 1083361 w 1083361"/>
              <a:gd name="connsiteY0" fmla="*/ 1 h 290287"/>
              <a:gd name="connsiteX1" fmla="*/ 580572 w 1083361"/>
              <a:gd name="connsiteY1" fmla="*/ 290287 h 290287"/>
              <a:gd name="connsiteX2" fmla="*/ 0 w 1083361"/>
              <a:gd name="connsiteY2" fmla="*/ 290286 h 290287"/>
              <a:gd name="connsiteX3" fmla="*/ 502789 w 1083361"/>
              <a:gd name="connsiteY3" fmla="*/ 0 h 290287"/>
              <a:gd name="connsiteX4" fmla="*/ 1083361 w 1083361"/>
              <a:gd name="connsiteY4" fmla="*/ 1 h 290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3361" h="290287">
                <a:moveTo>
                  <a:pt x="1083361" y="1"/>
                </a:moveTo>
                <a:lnTo>
                  <a:pt x="580572" y="290287"/>
                </a:lnTo>
                <a:lnTo>
                  <a:pt x="0" y="290286"/>
                </a:lnTo>
                <a:lnTo>
                  <a:pt x="502789" y="0"/>
                </a:lnTo>
                <a:lnTo>
                  <a:pt x="1083361" y="1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140" name="手繪多邊形: 圖案 139" descr="r1">
            <a:extLst>
              <a:ext uri="{FF2B5EF4-FFF2-40B4-BE49-F238E27FC236}">
                <a16:creationId xmlns:a16="http://schemas.microsoft.com/office/drawing/2014/main" id="{1903D3CD-EEC6-4BD6-A0D2-09ABC1775F48}"/>
              </a:ext>
            </a:extLst>
          </p:cNvPr>
          <p:cNvSpPr/>
          <p:nvPr>
            <p:custDataLst>
              <p:tags r:id="rId63"/>
            </p:custDataLst>
          </p:nvPr>
        </p:nvSpPr>
        <p:spPr>
          <a:xfrm rot="16200000">
            <a:off x="358764" y="3676766"/>
            <a:ext cx="580572" cy="290285"/>
          </a:xfrm>
          <a:custGeom>
            <a:avLst/>
            <a:gdLst>
              <a:gd name="connsiteX0" fmla="*/ 580573 w 580573"/>
              <a:gd name="connsiteY0" fmla="*/ 145144 h 290286"/>
              <a:gd name="connsiteX1" fmla="*/ 38892 w 580573"/>
              <a:gd name="connsiteY1" fmla="*/ 290286 h 290286"/>
              <a:gd name="connsiteX2" fmla="*/ 0 w 580573"/>
              <a:gd name="connsiteY2" fmla="*/ 145143 h 290286"/>
              <a:gd name="connsiteX3" fmla="*/ 541681 w 580573"/>
              <a:gd name="connsiteY3" fmla="*/ 0 h 290286"/>
              <a:gd name="connsiteX4" fmla="*/ 580573 w 580573"/>
              <a:gd name="connsiteY4" fmla="*/ 145144 h 290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0573" h="290286">
                <a:moveTo>
                  <a:pt x="580573" y="145144"/>
                </a:moveTo>
                <a:lnTo>
                  <a:pt x="38892" y="290286"/>
                </a:lnTo>
                <a:lnTo>
                  <a:pt x="0" y="145143"/>
                </a:lnTo>
                <a:lnTo>
                  <a:pt x="541681" y="0"/>
                </a:lnTo>
                <a:lnTo>
                  <a:pt x="580573" y="145144"/>
                </a:lnTo>
                <a:close/>
              </a:path>
            </a:pathLst>
          </a:custGeom>
          <a:solidFill>
            <a:schemeClr val="tx1"/>
          </a:solidFill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137" name="手繪多邊形: 圖案 136" descr="d2">
            <a:extLst>
              <a:ext uri="{FF2B5EF4-FFF2-40B4-BE49-F238E27FC236}">
                <a16:creationId xmlns:a16="http://schemas.microsoft.com/office/drawing/2014/main" id="{4020564F-5C52-4BDE-B9C5-C5FDE3311D7A}"/>
              </a:ext>
            </a:extLst>
          </p:cNvPr>
          <p:cNvSpPr/>
          <p:nvPr>
            <p:custDataLst>
              <p:tags r:id="rId64"/>
            </p:custDataLst>
          </p:nvPr>
        </p:nvSpPr>
        <p:spPr>
          <a:xfrm rot="16200000">
            <a:off x="291405" y="2989943"/>
            <a:ext cx="1005577" cy="580570"/>
          </a:xfrm>
          <a:custGeom>
            <a:avLst/>
            <a:gdLst>
              <a:gd name="connsiteX0" fmla="*/ 502789 w 1005579"/>
              <a:gd name="connsiteY0" fmla="*/ 580571 h 580571"/>
              <a:gd name="connsiteX1" fmla="*/ 0 w 1005579"/>
              <a:gd name="connsiteY1" fmla="*/ 290286 h 580571"/>
              <a:gd name="connsiteX2" fmla="*/ 502789 w 1005579"/>
              <a:gd name="connsiteY2" fmla="*/ 0 h 580571"/>
              <a:gd name="connsiteX3" fmla="*/ 1005579 w 1005579"/>
              <a:gd name="connsiteY3" fmla="*/ 290286 h 580571"/>
              <a:gd name="connsiteX4" fmla="*/ 502789 w 1005579"/>
              <a:gd name="connsiteY4" fmla="*/ 580571 h 580571"/>
              <a:gd name="connsiteX5" fmla="*/ 502789 w 1005579"/>
              <a:gd name="connsiteY5" fmla="*/ 580571 h 580571"/>
              <a:gd name="connsiteX0" fmla="*/ 502789 w 1005579"/>
              <a:gd name="connsiteY0" fmla="*/ 580571 h 580571"/>
              <a:gd name="connsiteX1" fmla="*/ 0 w 1005579"/>
              <a:gd name="connsiteY1" fmla="*/ 290286 h 580571"/>
              <a:gd name="connsiteX2" fmla="*/ 502789 w 1005579"/>
              <a:gd name="connsiteY2" fmla="*/ 0 h 580571"/>
              <a:gd name="connsiteX3" fmla="*/ 1005579 w 1005579"/>
              <a:gd name="connsiteY3" fmla="*/ 290286 h 580571"/>
              <a:gd name="connsiteX4" fmla="*/ 502789 w 1005579"/>
              <a:gd name="connsiteY4" fmla="*/ 580571 h 580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579" h="580571">
                <a:moveTo>
                  <a:pt x="502789" y="580571"/>
                </a:moveTo>
                <a:lnTo>
                  <a:pt x="0" y="290286"/>
                </a:lnTo>
                <a:lnTo>
                  <a:pt x="502789" y="0"/>
                </a:lnTo>
                <a:lnTo>
                  <a:pt x="1005579" y="290286"/>
                </a:lnTo>
                <a:lnTo>
                  <a:pt x="502789" y="580571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38" name="手繪多邊形: 圖案 137" descr="r2">
            <a:extLst>
              <a:ext uri="{FF2B5EF4-FFF2-40B4-BE49-F238E27FC236}">
                <a16:creationId xmlns:a16="http://schemas.microsoft.com/office/drawing/2014/main" id="{F1C4EF84-EB12-41B6-8302-94346B4EF400}"/>
              </a:ext>
            </a:extLst>
          </p:cNvPr>
          <p:cNvSpPr/>
          <p:nvPr>
            <p:custDataLst>
              <p:tags r:id="rId65"/>
            </p:custDataLst>
          </p:nvPr>
        </p:nvSpPr>
        <p:spPr>
          <a:xfrm rot="16200000">
            <a:off x="542800" y="3135086"/>
            <a:ext cx="502788" cy="290285"/>
          </a:xfrm>
          <a:custGeom>
            <a:avLst/>
            <a:gdLst>
              <a:gd name="connsiteX0" fmla="*/ 0 w 502789"/>
              <a:gd name="connsiteY0" fmla="*/ 290286 h 290286"/>
              <a:gd name="connsiteX1" fmla="*/ 0 w 502789"/>
              <a:gd name="connsiteY1" fmla="*/ 0 h 290286"/>
              <a:gd name="connsiteX2" fmla="*/ 502789 w 502789"/>
              <a:gd name="connsiteY2" fmla="*/ 0 h 290286"/>
              <a:gd name="connsiteX3" fmla="*/ 502789 w 502789"/>
              <a:gd name="connsiteY3" fmla="*/ 290286 h 290286"/>
              <a:gd name="connsiteX4" fmla="*/ 0 w 502789"/>
              <a:gd name="connsiteY4" fmla="*/ 290286 h 290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2789" h="290286">
                <a:moveTo>
                  <a:pt x="0" y="290286"/>
                </a:moveTo>
                <a:lnTo>
                  <a:pt x="0" y="0"/>
                </a:lnTo>
                <a:lnTo>
                  <a:pt x="502789" y="0"/>
                </a:lnTo>
                <a:lnTo>
                  <a:pt x="502789" y="290286"/>
                </a:lnTo>
                <a:lnTo>
                  <a:pt x="0" y="290286"/>
                </a:lnTo>
                <a:close/>
              </a:path>
            </a:pathLst>
          </a:custGeom>
          <a:solidFill>
            <a:schemeClr val="tx1"/>
          </a:solidFill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135" name="手繪多邊形: 圖案 134" descr="d3">
            <a:extLst>
              <a:ext uri="{FF2B5EF4-FFF2-40B4-BE49-F238E27FC236}">
                <a16:creationId xmlns:a16="http://schemas.microsoft.com/office/drawing/2014/main" id="{785B94F1-A2F7-4FE2-9FC3-E9FACB287FD8}"/>
              </a:ext>
            </a:extLst>
          </p:cNvPr>
          <p:cNvSpPr/>
          <p:nvPr>
            <p:custDataLst>
              <p:tags r:id="rId66"/>
            </p:custDataLst>
          </p:nvPr>
        </p:nvSpPr>
        <p:spPr>
          <a:xfrm rot="16200000">
            <a:off x="794194" y="3280227"/>
            <a:ext cx="793073" cy="793074"/>
          </a:xfrm>
          <a:custGeom>
            <a:avLst/>
            <a:gdLst>
              <a:gd name="connsiteX0" fmla="*/ 793074 w 793074"/>
              <a:gd name="connsiteY0" fmla="*/ 290285 h 793075"/>
              <a:gd name="connsiteX1" fmla="*/ 502789 w 793074"/>
              <a:gd name="connsiteY1" fmla="*/ 793075 h 793075"/>
              <a:gd name="connsiteX2" fmla="*/ 0 w 793074"/>
              <a:gd name="connsiteY2" fmla="*/ 502789 h 793075"/>
              <a:gd name="connsiteX3" fmla="*/ 290285 w 793074"/>
              <a:gd name="connsiteY3" fmla="*/ 0 h 793075"/>
              <a:gd name="connsiteX4" fmla="*/ 793074 w 793074"/>
              <a:gd name="connsiteY4" fmla="*/ 290285 h 793075"/>
              <a:gd name="connsiteX5" fmla="*/ 793074 w 793074"/>
              <a:gd name="connsiteY5" fmla="*/ 290285 h 793075"/>
              <a:gd name="connsiteX0" fmla="*/ 793074 w 793074"/>
              <a:gd name="connsiteY0" fmla="*/ 290285 h 793075"/>
              <a:gd name="connsiteX1" fmla="*/ 502789 w 793074"/>
              <a:gd name="connsiteY1" fmla="*/ 793075 h 793075"/>
              <a:gd name="connsiteX2" fmla="*/ 0 w 793074"/>
              <a:gd name="connsiteY2" fmla="*/ 502789 h 793075"/>
              <a:gd name="connsiteX3" fmla="*/ 290285 w 793074"/>
              <a:gd name="connsiteY3" fmla="*/ 0 h 793075"/>
              <a:gd name="connsiteX4" fmla="*/ 793074 w 793074"/>
              <a:gd name="connsiteY4" fmla="*/ 290285 h 793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3074" h="793075">
                <a:moveTo>
                  <a:pt x="793074" y="290285"/>
                </a:moveTo>
                <a:lnTo>
                  <a:pt x="502789" y="793075"/>
                </a:lnTo>
                <a:lnTo>
                  <a:pt x="0" y="502789"/>
                </a:lnTo>
                <a:lnTo>
                  <a:pt x="290285" y="0"/>
                </a:lnTo>
                <a:lnTo>
                  <a:pt x="793074" y="290285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36" name="手繪多邊形: 圖案 135" descr="r3">
            <a:extLst>
              <a:ext uri="{FF2B5EF4-FFF2-40B4-BE49-F238E27FC236}">
                <a16:creationId xmlns:a16="http://schemas.microsoft.com/office/drawing/2014/main" id="{5DE8AE11-96BA-4337-A4A4-B25C3DEF83CA}"/>
              </a:ext>
            </a:extLst>
          </p:cNvPr>
          <p:cNvSpPr/>
          <p:nvPr>
            <p:custDataLst>
              <p:tags r:id="rId67"/>
            </p:custDataLst>
          </p:nvPr>
        </p:nvSpPr>
        <p:spPr>
          <a:xfrm rot="16200000">
            <a:off x="939336" y="3425370"/>
            <a:ext cx="502787" cy="502788"/>
          </a:xfrm>
          <a:custGeom>
            <a:avLst/>
            <a:gdLst>
              <a:gd name="connsiteX0" fmla="*/ 502788 w 502788"/>
              <a:gd name="connsiteY0" fmla="*/ 396537 h 502789"/>
              <a:gd name="connsiteX1" fmla="*/ 106252 w 502788"/>
              <a:gd name="connsiteY1" fmla="*/ 502789 h 502789"/>
              <a:gd name="connsiteX2" fmla="*/ 0 w 502788"/>
              <a:gd name="connsiteY2" fmla="*/ 106252 h 502789"/>
              <a:gd name="connsiteX3" fmla="*/ 396537 w 502788"/>
              <a:gd name="connsiteY3" fmla="*/ 0 h 502789"/>
              <a:gd name="connsiteX4" fmla="*/ 502788 w 502788"/>
              <a:gd name="connsiteY4" fmla="*/ 396537 h 502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2788" h="502789">
                <a:moveTo>
                  <a:pt x="502788" y="396537"/>
                </a:moveTo>
                <a:lnTo>
                  <a:pt x="106252" y="502789"/>
                </a:lnTo>
                <a:lnTo>
                  <a:pt x="0" y="106252"/>
                </a:lnTo>
                <a:lnTo>
                  <a:pt x="396537" y="0"/>
                </a:lnTo>
                <a:lnTo>
                  <a:pt x="502788" y="396537"/>
                </a:lnTo>
                <a:close/>
              </a:path>
            </a:pathLst>
          </a:custGeom>
          <a:solidFill>
            <a:schemeClr val="tx1"/>
          </a:solidFill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133" name="手繪多邊形: 圖案 132" descr="d4">
            <a:extLst>
              <a:ext uri="{FF2B5EF4-FFF2-40B4-BE49-F238E27FC236}">
                <a16:creationId xmlns:a16="http://schemas.microsoft.com/office/drawing/2014/main" id="{BC730585-25DB-4FB6-BDE4-627164BB1E73}"/>
              </a:ext>
            </a:extLst>
          </p:cNvPr>
          <p:cNvSpPr/>
          <p:nvPr>
            <p:custDataLst>
              <p:tags r:id="rId68"/>
            </p:custDataLst>
          </p:nvPr>
        </p:nvSpPr>
        <p:spPr>
          <a:xfrm rot="16200000">
            <a:off x="1296982" y="2777439"/>
            <a:ext cx="580570" cy="1005577"/>
          </a:xfrm>
          <a:custGeom>
            <a:avLst/>
            <a:gdLst>
              <a:gd name="connsiteX0" fmla="*/ 290285 w 580571"/>
              <a:gd name="connsiteY0" fmla="*/ 1005579 h 1005579"/>
              <a:gd name="connsiteX1" fmla="*/ 0 w 580571"/>
              <a:gd name="connsiteY1" fmla="*/ 502790 h 1005579"/>
              <a:gd name="connsiteX2" fmla="*/ 290285 w 580571"/>
              <a:gd name="connsiteY2" fmla="*/ 0 h 1005579"/>
              <a:gd name="connsiteX3" fmla="*/ 580571 w 580571"/>
              <a:gd name="connsiteY3" fmla="*/ 502790 h 1005579"/>
              <a:gd name="connsiteX4" fmla="*/ 290285 w 580571"/>
              <a:gd name="connsiteY4" fmla="*/ 1005579 h 1005579"/>
              <a:gd name="connsiteX5" fmla="*/ 290285 w 580571"/>
              <a:gd name="connsiteY5" fmla="*/ 1005579 h 1005579"/>
              <a:gd name="connsiteX0" fmla="*/ 290285 w 580571"/>
              <a:gd name="connsiteY0" fmla="*/ 1005579 h 1005579"/>
              <a:gd name="connsiteX1" fmla="*/ 0 w 580571"/>
              <a:gd name="connsiteY1" fmla="*/ 502790 h 1005579"/>
              <a:gd name="connsiteX2" fmla="*/ 290285 w 580571"/>
              <a:gd name="connsiteY2" fmla="*/ 0 h 1005579"/>
              <a:gd name="connsiteX3" fmla="*/ 580571 w 580571"/>
              <a:gd name="connsiteY3" fmla="*/ 502790 h 1005579"/>
              <a:gd name="connsiteX4" fmla="*/ 290285 w 580571"/>
              <a:gd name="connsiteY4" fmla="*/ 1005579 h 1005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0571" h="1005579">
                <a:moveTo>
                  <a:pt x="290285" y="1005579"/>
                </a:moveTo>
                <a:lnTo>
                  <a:pt x="0" y="502790"/>
                </a:lnTo>
                <a:lnTo>
                  <a:pt x="290285" y="0"/>
                </a:lnTo>
                <a:lnTo>
                  <a:pt x="580571" y="502790"/>
                </a:lnTo>
                <a:lnTo>
                  <a:pt x="290285" y="1005579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34" name="手繪多邊形: 圖案 133" descr="r4">
            <a:extLst>
              <a:ext uri="{FF2B5EF4-FFF2-40B4-BE49-F238E27FC236}">
                <a16:creationId xmlns:a16="http://schemas.microsoft.com/office/drawing/2014/main" id="{4BE7FCAF-8537-4EF6-AF75-49B936F5BF46}"/>
              </a:ext>
            </a:extLst>
          </p:cNvPr>
          <p:cNvSpPr/>
          <p:nvPr>
            <p:custDataLst>
              <p:tags r:id="rId69"/>
            </p:custDataLst>
          </p:nvPr>
        </p:nvSpPr>
        <p:spPr>
          <a:xfrm rot="16200000">
            <a:off x="1442125" y="3028833"/>
            <a:ext cx="290285" cy="502789"/>
          </a:xfrm>
          <a:custGeom>
            <a:avLst/>
            <a:gdLst>
              <a:gd name="connsiteX0" fmla="*/ 0 w 290286"/>
              <a:gd name="connsiteY0" fmla="*/ 502790 h 502790"/>
              <a:gd name="connsiteX1" fmla="*/ 0 w 290286"/>
              <a:gd name="connsiteY1" fmla="*/ 0 h 502790"/>
              <a:gd name="connsiteX2" fmla="*/ 290286 w 290286"/>
              <a:gd name="connsiteY2" fmla="*/ 0 h 502790"/>
              <a:gd name="connsiteX3" fmla="*/ 290286 w 290286"/>
              <a:gd name="connsiteY3" fmla="*/ 502790 h 502790"/>
              <a:gd name="connsiteX4" fmla="*/ 0 w 290286"/>
              <a:gd name="connsiteY4" fmla="*/ 502790 h 502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286" h="502790">
                <a:moveTo>
                  <a:pt x="0" y="502790"/>
                </a:moveTo>
                <a:lnTo>
                  <a:pt x="0" y="0"/>
                </a:lnTo>
                <a:lnTo>
                  <a:pt x="290286" y="0"/>
                </a:lnTo>
                <a:lnTo>
                  <a:pt x="290286" y="502790"/>
                </a:lnTo>
                <a:lnTo>
                  <a:pt x="0" y="502790"/>
                </a:lnTo>
                <a:close/>
              </a:path>
            </a:pathLst>
          </a:custGeom>
          <a:solidFill>
            <a:schemeClr val="tx1"/>
          </a:solidFill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131" name="手繪多邊形: 圖案 130" descr="d5">
            <a:extLst>
              <a:ext uri="{FF2B5EF4-FFF2-40B4-BE49-F238E27FC236}">
                <a16:creationId xmlns:a16="http://schemas.microsoft.com/office/drawing/2014/main" id="{999F120A-5B0E-4DFA-B96C-F21A0DE77913}"/>
              </a:ext>
            </a:extLst>
          </p:cNvPr>
          <p:cNvSpPr/>
          <p:nvPr>
            <p:custDataLst>
              <p:tags r:id="rId70"/>
            </p:custDataLst>
          </p:nvPr>
        </p:nvSpPr>
        <p:spPr>
          <a:xfrm rot="16200000">
            <a:off x="1983804" y="2883692"/>
            <a:ext cx="290284" cy="1083359"/>
          </a:xfrm>
          <a:custGeom>
            <a:avLst/>
            <a:gdLst>
              <a:gd name="connsiteX0" fmla="*/ 290285 w 290285"/>
              <a:gd name="connsiteY0" fmla="*/ 502789 h 1083361"/>
              <a:gd name="connsiteX1" fmla="*/ 290285 w 290285"/>
              <a:gd name="connsiteY1" fmla="*/ 1083361 h 1083361"/>
              <a:gd name="connsiteX2" fmla="*/ 0 w 290285"/>
              <a:gd name="connsiteY2" fmla="*/ 580571 h 1083361"/>
              <a:gd name="connsiteX3" fmla="*/ 0 w 290285"/>
              <a:gd name="connsiteY3" fmla="*/ 0 h 1083361"/>
              <a:gd name="connsiteX4" fmla="*/ 290285 w 290285"/>
              <a:gd name="connsiteY4" fmla="*/ 502789 h 1083361"/>
              <a:gd name="connsiteX5" fmla="*/ 290285 w 290285"/>
              <a:gd name="connsiteY5" fmla="*/ 502789 h 1083361"/>
              <a:gd name="connsiteX0" fmla="*/ 290285 w 290285"/>
              <a:gd name="connsiteY0" fmla="*/ 502789 h 1083361"/>
              <a:gd name="connsiteX1" fmla="*/ 290285 w 290285"/>
              <a:gd name="connsiteY1" fmla="*/ 1083361 h 1083361"/>
              <a:gd name="connsiteX2" fmla="*/ 0 w 290285"/>
              <a:gd name="connsiteY2" fmla="*/ 580571 h 1083361"/>
              <a:gd name="connsiteX3" fmla="*/ 0 w 290285"/>
              <a:gd name="connsiteY3" fmla="*/ 0 h 1083361"/>
              <a:gd name="connsiteX4" fmla="*/ 290285 w 290285"/>
              <a:gd name="connsiteY4" fmla="*/ 502789 h 1083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285" h="1083361">
                <a:moveTo>
                  <a:pt x="290285" y="502789"/>
                </a:moveTo>
                <a:lnTo>
                  <a:pt x="290285" y="1083361"/>
                </a:lnTo>
                <a:lnTo>
                  <a:pt x="0" y="580571"/>
                </a:lnTo>
                <a:lnTo>
                  <a:pt x="0" y="0"/>
                </a:lnTo>
                <a:lnTo>
                  <a:pt x="290285" y="502789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32" name="手繪多邊形: 圖案 131" descr="r5">
            <a:extLst>
              <a:ext uri="{FF2B5EF4-FFF2-40B4-BE49-F238E27FC236}">
                <a16:creationId xmlns:a16="http://schemas.microsoft.com/office/drawing/2014/main" id="{D63DA105-8F0D-48B6-9BF0-5E6DA8CA74DC}"/>
              </a:ext>
            </a:extLst>
          </p:cNvPr>
          <p:cNvSpPr/>
          <p:nvPr>
            <p:custDataLst>
              <p:tags r:id="rId71"/>
            </p:custDataLst>
          </p:nvPr>
        </p:nvSpPr>
        <p:spPr>
          <a:xfrm rot="16200000">
            <a:off x="1983804" y="3135087"/>
            <a:ext cx="290284" cy="580570"/>
          </a:xfrm>
          <a:custGeom>
            <a:avLst/>
            <a:gdLst>
              <a:gd name="connsiteX0" fmla="*/ 290285 w 290285"/>
              <a:gd name="connsiteY0" fmla="*/ 541680 h 580571"/>
              <a:gd name="connsiteX1" fmla="*/ 145142 w 290285"/>
              <a:gd name="connsiteY1" fmla="*/ 580571 h 580571"/>
              <a:gd name="connsiteX2" fmla="*/ 0 w 290285"/>
              <a:gd name="connsiteY2" fmla="*/ 38890 h 580571"/>
              <a:gd name="connsiteX3" fmla="*/ 145142 w 290285"/>
              <a:gd name="connsiteY3" fmla="*/ 0 h 580571"/>
              <a:gd name="connsiteX4" fmla="*/ 290285 w 290285"/>
              <a:gd name="connsiteY4" fmla="*/ 541680 h 580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285" h="580571">
                <a:moveTo>
                  <a:pt x="290285" y="541680"/>
                </a:moveTo>
                <a:lnTo>
                  <a:pt x="145142" y="580571"/>
                </a:lnTo>
                <a:lnTo>
                  <a:pt x="0" y="38890"/>
                </a:lnTo>
                <a:lnTo>
                  <a:pt x="145142" y="0"/>
                </a:lnTo>
                <a:lnTo>
                  <a:pt x="290285" y="541680"/>
                </a:lnTo>
                <a:close/>
              </a:path>
            </a:pathLst>
          </a:custGeom>
          <a:solidFill>
            <a:schemeClr val="tx1"/>
          </a:solidFill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156" name="手繪多邊形: 圖案 155" descr="d1">
            <a:extLst>
              <a:ext uri="{FF2B5EF4-FFF2-40B4-BE49-F238E27FC236}">
                <a16:creationId xmlns:a16="http://schemas.microsoft.com/office/drawing/2014/main" id="{9AA28762-3019-4503-9BB5-A0D7CAC0EE2C}"/>
              </a:ext>
            </a:extLst>
          </p:cNvPr>
          <p:cNvSpPr/>
          <p:nvPr>
            <p:custDataLst>
              <p:tags r:id="rId72"/>
            </p:custDataLst>
          </p:nvPr>
        </p:nvSpPr>
        <p:spPr>
          <a:xfrm rot="14400003">
            <a:off x="649051" y="4614981"/>
            <a:ext cx="1083358" cy="290286"/>
          </a:xfrm>
          <a:custGeom>
            <a:avLst/>
            <a:gdLst>
              <a:gd name="connsiteX0" fmla="*/ 1083361 w 1083361"/>
              <a:gd name="connsiteY0" fmla="*/ 1 h 290287"/>
              <a:gd name="connsiteX1" fmla="*/ 580572 w 1083361"/>
              <a:gd name="connsiteY1" fmla="*/ 290287 h 290287"/>
              <a:gd name="connsiteX2" fmla="*/ 0 w 1083361"/>
              <a:gd name="connsiteY2" fmla="*/ 290286 h 290287"/>
              <a:gd name="connsiteX3" fmla="*/ 502789 w 1083361"/>
              <a:gd name="connsiteY3" fmla="*/ 0 h 290287"/>
              <a:gd name="connsiteX4" fmla="*/ 1083361 w 1083361"/>
              <a:gd name="connsiteY4" fmla="*/ 1 h 290287"/>
              <a:gd name="connsiteX5" fmla="*/ 1083361 w 1083361"/>
              <a:gd name="connsiteY5" fmla="*/ 1 h 290287"/>
              <a:gd name="connsiteX0" fmla="*/ 1083361 w 1083361"/>
              <a:gd name="connsiteY0" fmla="*/ 1 h 290287"/>
              <a:gd name="connsiteX1" fmla="*/ 580572 w 1083361"/>
              <a:gd name="connsiteY1" fmla="*/ 290287 h 290287"/>
              <a:gd name="connsiteX2" fmla="*/ 0 w 1083361"/>
              <a:gd name="connsiteY2" fmla="*/ 290286 h 290287"/>
              <a:gd name="connsiteX3" fmla="*/ 502789 w 1083361"/>
              <a:gd name="connsiteY3" fmla="*/ 0 h 290287"/>
              <a:gd name="connsiteX4" fmla="*/ 1083361 w 1083361"/>
              <a:gd name="connsiteY4" fmla="*/ 1 h 290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3361" h="290287">
                <a:moveTo>
                  <a:pt x="1083361" y="1"/>
                </a:moveTo>
                <a:lnTo>
                  <a:pt x="580572" y="290287"/>
                </a:lnTo>
                <a:lnTo>
                  <a:pt x="0" y="290286"/>
                </a:lnTo>
                <a:lnTo>
                  <a:pt x="502789" y="0"/>
                </a:lnTo>
                <a:lnTo>
                  <a:pt x="1083361" y="1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157" name="手繪多邊形: 圖案 156" descr="r1">
            <a:extLst>
              <a:ext uri="{FF2B5EF4-FFF2-40B4-BE49-F238E27FC236}">
                <a16:creationId xmlns:a16="http://schemas.microsoft.com/office/drawing/2014/main" id="{9A04A9A6-05F1-48CB-8567-7C8786656FDA}"/>
              </a:ext>
            </a:extLst>
          </p:cNvPr>
          <p:cNvSpPr/>
          <p:nvPr>
            <p:custDataLst>
              <p:tags r:id="rId73"/>
            </p:custDataLst>
          </p:nvPr>
        </p:nvSpPr>
        <p:spPr>
          <a:xfrm rot="14400003">
            <a:off x="900444" y="4614983"/>
            <a:ext cx="580571" cy="290285"/>
          </a:xfrm>
          <a:custGeom>
            <a:avLst/>
            <a:gdLst>
              <a:gd name="connsiteX0" fmla="*/ 580573 w 580573"/>
              <a:gd name="connsiteY0" fmla="*/ 145144 h 290286"/>
              <a:gd name="connsiteX1" fmla="*/ 38892 w 580573"/>
              <a:gd name="connsiteY1" fmla="*/ 290286 h 290286"/>
              <a:gd name="connsiteX2" fmla="*/ 0 w 580573"/>
              <a:gd name="connsiteY2" fmla="*/ 145143 h 290286"/>
              <a:gd name="connsiteX3" fmla="*/ 541681 w 580573"/>
              <a:gd name="connsiteY3" fmla="*/ 0 h 290286"/>
              <a:gd name="connsiteX4" fmla="*/ 580573 w 580573"/>
              <a:gd name="connsiteY4" fmla="*/ 145144 h 290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0573" h="290286">
                <a:moveTo>
                  <a:pt x="580573" y="145144"/>
                </a:moveTo>
                <a:lnTo>
                  <a:pt x="38892" y="290286"/>
                </a:lnTo>
                <a:lnTo>
                  <a:pt x="0" y="145143"/>
                </a:lnTo>
                <a:lnTo>
                  <a:pt x="541681" y="0"/>
                </a:lnTo>
                <a:lnTo>
                  <a:pt x="580573" y="145144"/>
                </a:lnTo>
                <a:close/>
              </a:path>
            </a:pathLst>
          </a:custGeom>
          <a:solidFill>
            <a:schemeClr val="tx1"/>
          </a:solidFill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154" name="手繪多邊形: 圖案 153" descr="d2">
            <a:extLst>
              <a:ext uri="{FF2B5EF4-FFF2-40B4-BE49-F238E27FC236}">
                <a16:creationId xmlns:a16="http://schemas.microsoft.com/office/drawing/2014/main" id="{7EE2A50A-8AE0-4D2F-9BC5-69F0EB05CB81}"/>
              </a:ext>
            </a:extLst>
          </p:cNvPr>
          <p:cNvSpPr/>
          <p:nvPr>
            <p:custDataLst>
              <p:tags r:id="rId74"/>
            </p:custDataLst>
          </p:nvPr>
        </p:nvSpPr>
        <p:spPr>
          <a:xfrm rot="14400003">
            <a:off x="542800" y="3928160"/>
            <a:ext cx="1005576" cy="580570"/>
          </a:xfrm>
          <a:custGeom>
            <a:avLst/>
            <a:gdLst>
              <a:gd name="connsiteX0" fmla="*/ 502789 w 1005579"/>
              <a:gd name="connsiteY0" fmla="*/ 580571 h 580571"/>
              <a:gd name="connsiteX1" fmla="*/ 0 w 1005579"/>
              <a:gd name="connsiteY1" fmla="*/ 290286 h 580571"/>
              <a:gd name="connsiteX2" fmla="*/ 502789 w 1005579"/>
              <a:gd name="connsiteY2" fmla="*/ 0 h 580571"/>
              <a:gd name="connsiteX3" fmla="*/ 1005579 w 1005579"/>
              <a:gd name="connsiteY3" fmla="*/ 290286 h 580571"/>
              <a:gd name="connsiteX4" fmla="*/ 502789 w 1005579"/>
              <a:gd name="connsiteY4" fmla="*/ 580571 h 580571"/>
              <a:gd name="connsiteX5" fmla="*/ 502789 w 1005579"/>
              <a:gd name="connsiteY5" fmla="*/ 580571 h 580571"/>
              <a:gd name="connsiteX0" fmla="*/ 502789 w 1005579"/>
              <a:gd name="connsiteY0" fmla="*/ 580571 h 580571"/>
              <a:gd name="connsiteX1" fmla="*/ 0 w 1005579"/>
              <a:gd name="connsiteY1" fmla="*/ 290286 h 580571"/>
              <a:gd name="connsiteX2" fmla="*/ 502789 w 1005579"/>
              <a:gd name="connsiteY2" fmla="*/ 0 h 580571"/>
              <a:gd name="connsiteX3" fmla="*/ 1005579 w 1005579"/>
              <a:gd name="connsiteY3" fmla="*/ 290286 h 580571"/>
              <a:gd name="connsiteX4" fmla="*/ 502789 w 1005579"/>
              <a:gd name="connsiteY4" fmla="*/ 580571 h 580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579" h="580571">
                <a:moveTo>
                  <a:pt x="502789" y="580571"/>
                </a:moveTo>
                <a:lnTo>
                  <a:pt x="0" y="290286"/>
                </a:lnTo>
                <a:lnTo>
                  <a:pt x="502789" y="0"/>
                </a:lnTo>
                <a:lnTo>
                  <a:pt x="1005579" y="290286"/>
                </a:lnTo>
                <a:lnTo>
                  <a:pt x="502789" y="580571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55" name="手繪多邊形: 圖案 154" descr="r2">
            <a:extLst>
              <a:ext uri="{FF2B5EF4-FFF2-40B4-BE49-F238E27FC236}">
                <a16:creationId xmlns:a16="http://schemas.microsoft.com/office/drawing/2014/main" id="{17165F4F-0A05-4CF2-9640-3AEAC4688455}"/>
              </a:ext>
            </a:extLst>
          </p:cNvPr>
          <p:cNvSpPr/>
          <p:nvPr>
            <p:custDataLst>
              <p:tags r:id="rId75"/>
            </p:custDataLst>
          </p:nvPr>
        </p:nvSpPr>
        <p:spPr>
          <a:xfrm rot="14400003">
            <a:off x="794195" y="4073303"/>
            <a:ext cx="502788" cy="290285"/>
          </a:xfrm>
          <a:custGeom>
            <a:avLst/>
            <a:gdLst>
              <a:gd name="connsiteX0" fmla="*/ 0 w 502789"/>
              <a:gd name="connsiteY0" fmla="*/ 290286 h 290286"/>
              <a:gd name="connsiteX1" fmla="*/ 0 w 502789"/>
              <a:gd name="connsiteY1" fmla="*/ 0 h 290286"/>
              <a:gd name="connsiteX2" fmla="*/ 502789 w 502789"/>
              <a:gd name="connsiteY2" fmla="*/ 0 h 290286"/>
              <a:gd name="connsiteX3" fmla="*/ 502789 w 502789"/>
              <a:gd name="connsiteY3" fmla="*/ 290286 h 290286"/>
              <a:gd name="connsiteX4" fmla="*/ 0 w 502789"/>
              <a:gd name="connsiteY4" fmla="*/ 290286 h 290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2789" h="290286">
                <a:moveTo>
                  <a:pt x="0" y="290286"/>
                </a:moveTo>
                <a:lnTo>
                  <a:pt x="0" y="0"/>
                </a:lnTo>
                <a:lnTo>
                  <a:pt x="502789" y="0"/>
                </a:lnTo>
                <a:lnTo>
                  <a:pt x="502789" y="290286"/>
                </a:lnTo>
                <a:lnTo>
                  <a:pt x="0" y="290286"/>
                </a:lnTo>
                <a:close/>
              </a:path>
            </a:pathLst>
          </a:custGeom>
          <a:solidFill>
            <a:schemeClr val="tx1"/>
          </a:solidFill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152" name="手繪多邊形: 圖案 151" descr="d3">
            <a:extLst>
              <a:ext uri="{FF2B5EF4-FFF2-40B4-BE49-F238E27FC236}">
                <a16:creationId xmlns:a16="http://schemas.microsoft.com/office/drawing/2014/main" id="{89B6F4DD-726F-4C4C-BF8A-1886667B4033}"/>
              </a:ext>
            </a:extLst>
          </p:cNvPr>
          <p:cNvSpPr/>
          <p:nvPr>
            <p:custDataLst>
              <p:tags r:id="rId76"/>
            </p:custDataLst>
          </p:nvPr>
        </p:nvSpPr>
        <p:spPr>
          <a:xfrm rot="14400003">
            <a:off x="1190731" y="3967050"/>
            <a:ext cx="793072" cy="793073"/>
          </a:xfrm>
          <a:custGeom>
            <a:avLst/>
            <a:gdLst>
              <a:gd name="connsiteX0" fmla="*/ 793074 w 793074"/>
              <a:gd name="connsiteY0" fmla="*/ 290285 h 793075"/>
              <a:gd name="connsiteX1" fmla="*/ 502789 w 793074"/>
              <a:gd name="connsiteY1" fmla="*/ 793075 h 793075"/>
              <a:gd name="connsiteX2" fmla="*/ 0 w 793074"/>
              <a:gd name="connsiteY2" fmla="*/ 502789 h 793075"/>
              <a:gd name="connsiteX3" fmla="*/ 290285 w 793074"/>
              <a:gd name="connsiteY3" fmla="*/ 0 h 793075"/>
              <a:gd name="connsiteX4" fmla="*/ 793074 w 793074"/>
              <a:gd name="connsiteY4" fmla="*/ 290285 h 793075"/>
              <a:gd name="connsiteX5" fmla="*/ 793074 w 793074"/>
              <a:gd name="connsiteY5" fmla="*/ 290285 h 793075"/>
              <a:gd name="connsiteX0" fmla="*/ 793074 w 793074"/>
              <a:gd name="connsiteY0" fmla="*/ 290285 h 793075"/>
              <a:gd name="connsiteX1" fmla="*/ 502789 w 793074"/>
              <a:gd name="connsiteY1" fmla="*/ 793075 h 793075"/>
              <a:gd name="connsiteX2" fmla="*/ 0 w 793074"/>
              <a:gd name="connsiteY2" fmla="*/ 502789 h 793075"/>
              <a:gd name="connsiteX3" fmla="*/ 290285 w 793074"/>
              <a:gd name="connsiteY3" fmla="*/ 0 h 793075"/>
              <a:gd name="connsiteX4" fmla="*/ 793074 w 793074"/>
              <a:gd name="connsiteY4" fmla="*/ 290285 h 793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3074" h="793075">
                <a:moveTo>
                  <a:pt x="793074" y="290285"/>
                </a:moveTo>
                <a:lnTo>
                  <a:pt x="502789" y="793075"/>
                </a:lnTo>
                <a:lnTo>
                  <a:pt x="0" y="502789"/>
                </a:lnTo>
                <a:lnTo>
                  <a:pt x="290285" y="0"/>
                </a:lnTo>
                <a:lnTo>
                  <a:pt x="793074" y="290285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53" name="手繪多邊形: 圖案 152" descr="r3">
            <a:extLst>
              <a:ext uri="{FF2B5EF4-FFF2-40B4-BE49-F238E27FC236}">
                <a16:creationId xmlns:a16="http://schemas.microsoft.com/office/drawing/2014/main" id="{5CCBA380-7E99-4FC0-B80E-86C361EB16A3}"/>
              </a:ext>
            </a:extLst>
          </p:cNvPr>
          <p:cNvSpPr/>
          <p:nvPr>
            <p:custDataLst>
              <p:tags r:id="rId77"/>
            </p:custDataLst>
          </p:nvPr>
        </p:nvSpPr>
        <p:spPr>
          <a:xfrm rot="14400003">
            <a:off x="1335873" y="4112193"/>
            <a:ext cx="502787" cy="502788"/>
          </a:xfrm>
          <a:custGeom>
            <a:avLst/>
            <a:gdLst>
              <a:gd name="connsiteX0" fmla="*/ 502788 w 502788"/>
              <a:gd name="connsiteY0" fmla="*/ 396537 h 502789"/>
              <a:gd name="connsiteX1" fmla="*/ 106252 w 502788"/>
              <a:gd name="connsiteY1" fmla="*/ 502789 h 502789"/>
              <a:gd name="connsiteX2" fmla="*/ 0 w 502788"/>
              <a:gd name="connsiteY2" fmla="*/ 106252 h 502789"/>
              <a:gd name="connsiteX3" fmla="*/ 396537 w 502788"/>
              <a:gd name="connsiteY3" fmla="*/ 0 h 502789"/>
              <a:gd name="connsiteX4" fmla="*/ 502788 w 502788"/>
              <a:gd name="connsiteY4" fmla="*/ 396537 h 502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2788" h="502789">
                <a:moveTo>
                  <a:pt x="502788" y="396537"/>
                </a:moveTo>
                <a:lnTo>
                  <a:pt x="106252" y="502789"/>
                </a:lnTo>
                <a:lnTo>
                  <a:pt x="0" y="106252"/>
                </a:lnTo>
                <a:lnTo>
                  <a:pt x="396537" y="0"/>
                </a:lnTo>
                <a:lnTo>
                  <a:pt x="502788" y="396537"/>
                </a:lnTo>
                <a:close/>
              </a:path>
            </a:pathLst>
          </a:custGeom>
          <a:solidFill>
            <a:schemeClr val="tx1"/>
          </a:solidFill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150" name="手繪多邊形: 圖案 149" descr="d4">
            <a:extLst>
              <a:ext uri="{FF2B5EF4-FFF2-40B4-BE49-F238E27FC236}">
                <a16:creationId xmlns:a16="http://schemas.microsoft.com/office/drawing/2014/main" id="{75E9A5B4-5CF5-4C5A-BE31-472981DE2782}"/>
              </a:ext>
            </a:extLst>
          </p:cNvPr>
          <p:cNvSpPr/>
          <p:nvPr>
            <p:custDataLst>
              <p:tags r:id="rId78"/>
            </p:custDataLst>
          </p:nvPr>
        </p:nvSpPr>
        <p:spPr>
          <a:xfrm rot="14400003">
            <a:off x="1442125" y="3319120"/>
            <a:ext cx="580570" cy="1005577"/>
          </a:xfrm>
          <a:custGeom>
            <a:avLst/>
            <a:gdLst>
              <a:gd name="connsiteX0" fmla="*/ 290285 w 580571"/>
              <a:gd name="connsiteY0" fmla="*/ 1005579 h 1005579"/>
              <a:gd name="connsiteX1" fmla="*/ 0 w 580571"/>
              <a:gd name="connsiteY1" fmla="*/ 502790 h 1005579"/>
              <a:gd name="connsiteX2" fmla="*/ 290285 w 580571"/>
              <a:gd name="connsiteY2" fmla="*/ 0 h 1005579"/>
              <a:gd name="connsiteX3" fmla="*/ 580571 w 580571"/>
              <a:gd name="connsiteY3" fmla="*/ 502790 h 1005579"/>
              <a:gd name="connsiteX4" fmla="*/ 290285 w 580571"/>
              <a:gd name="connsiteY4" fmla="*/ 1005579 h 1005579"/>
              <a:gd name="connsiteX5" fmla="*/ 290285 w 580571"/>
              <a:gd name="connsiteY5" fmla="*/ 1005579 h 1005579"/>
              <a:gd name="connsiteX0" fmla="*/ 290285 w 580571"/>
              <a:gd name="connsiteY0" fmla="*/ 1005579 h 1005579"/>
              <a:gd name="connsiteX1" fmla="*/ 0 w 580571"/>
              <a:gd name="connsiteY1" fmla="*/ 502790 h 1005579"/>
              <a:gd name="connsiteX2" fmla="*/ 290285 w 580571"/>
              <a:gd name="connsiteY2" fmla="*/ 0 h 1005579"/>
              <a:gd name="connsiteX3" fmla="*/ 580571 w 580571"/>
              <a:gd name="connsiteY3" fmla="*/ 502790 h 1005579"/>
              <a:gd name="connsiteX4" fmla="*/ 290285 w 580571"/>
              <a:gd name="connsiteY4" fmla="*/ 1005579 h 1005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0571" h="1005579">
                <a:moveTo>
                  <a:pt x="290285" y="1005579"/>
                </a:moveTo>
                <a:lnTo>
                  <a:pt x="0" y="502790"/>
                </a:lnTo>
                <a:lnTo>
                  <a:pt x="290285" y="0"/>
                </a:lnTo>
                <a:lnTo>
                  <a:pt x="580571" y="502790"/>
                </a:lnTo>
                <a:lnTo>
                  <a:pt x="290285" y="1005579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51" name="手繪多邊形: 圖案 150" descr="r4">
            <a:extLst>
              <a:ext uri="{FF2B5EF4-FFF2-40B4-BE49-F238E27FC236}">
                <a16:creationId xmlns:a16="http://schemas.microsoft.com/office/drawing/2014/main" id="{27D824E5-0011-44AC-9A51-1B53C8D8E51E}"/>
              </a:ext>
            </a:extLst>
          </p:cNvPr>
          <p:cNvSpPr/>
          <p:nvPr>
            <p:custDataLst>
              <p:tags r:id="rId79"/>
            </p:custDataLst>
          </p:nvPr>
        </p:nvSpPr>
        <p:spPr>
          <a:xfrm rot="14400003">
            <a:off x="1587268" y="3570514"/>
            <a:ext cx="290285" cy="502789"/>
          </a:xfrm>
          <a:custGeom>
            <a:avLst/>
            <a:gdLst>
              <a:gd name="connsiteX0" fmla="*/ 0 w 290286"/>
              <a:gd name="connsiteY0" fmla="*/ 502790 h 502790"/>
              <a:gd name="connsiteX1" fmla="*/ 0 w 290286"/>
              <a:gd name="connsiteY1" fmla="*/ 0 h 502790"/>
              <a:gd name="connsiteX2" fmla="*/ 290286 w 290286"/>
              <a:gd name="connsiteY2" fmla="*/ 0 h 502790"/>
              <a:gd name="connsiteX3" fmla="*/ 290286 w 290286"/>
              <a:gd name="connsiteY3" fmla="*/ 502790 h 502790"/>
              <a:gd name="connsiteX4" fmla="*/ 0 w 290286"/>
              <a:gd name="connsiteY4" fmla="*/ 502790 h 502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286" h="502790">
                <a:moveTo>
                  <a:pt x="0" y="502790"/>
                </a:moveTo>
                <a:lnTo>
                  <a:pt x="0" y="0"/>
                </a:lnTo>
                <a:lnTo>
                  <a:pt x="290286" y="0"/>
                </a:lnTo>
                <a:lnTo>
                  <a:pt x="290286" y="502790"/>
                </a:lnTo>
                <a:lnTo>
                  <a:pt x="0" y="502790"/>
                </a:lnTo>
                <a:close/>
              </a:path>
            </a:pathLst>
          </a:custGeom>
          <a:solidFill>
            <a:schemeClr val="tx1"/>
          </a:solidFill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148" name="手繪多邊形: 圖案 147" descr="d5">
            <a:extLst>
              <a:ext uri="{FF2B5EF4-FFF2-40B4-BE49-F238E27FC236}">
                <a16:creationId xmlns:a16="http://schemas.microsoft.com/office/drawing/2014/main" id="{FB2D2B0C-61D0-4EB4-A97E-1A8FC81CECAA}"/>
              </a:ext>
            </a:extLst>
          </p:cNvPr>
          <p:cNvSpPr/>
          <p:nvPr>
            <p:custDataLst>
              <p:tags r:id="rId80"/>
            </p:custDataLst>
          </p:nvPr>
        </p:nvSpPr>
        <p:spPr>
          <a:xfrm rot="14400003">
            <a:off x="2128948" y="3135087"/>
            <a:ext cx="290284" cy="1083359"/>
          </a:xfrm>
          <a:custGeom>
            <a:avLst/>
            <a:gdLst>
              <a:gd name="connsiteX0" fmla="*/ 290285 w 290285"/>
              <a:gd name="connsiteY0" fmla="*/ 502789 h 1083361"/>
              <a:gd name="connsiteX1" fmla="*/ 290285 w 290285"/>
              <a:gd name="connsiteY1" fmla="*/ 1083361 h 1083361"/>
              <a:gd name="connsiteX2" fmla="*/ 0 w 290285"/>
              <a:gd name="connsiteY2" fmla="*/ 580571 h 1083361"/>
              <a:gd name="connsiteX3" fmla="*/ 0 w 290285"/>
              <a:gd name="connsiteY3" fmla="*/ 0 h 1083361"/>
              <a:gd name="connsiteX4" fmla="*/ 290285 w 290285"/>
              <a:gd name="connsiteY4" fmla="*/ 502789 h 1083361"/>
              <a:gd name="connsiteX5" fmla="*/ 290285 w 290285"/>
              <a:gd name="connsiteY5" fmla="*/ 502789 h 1083361"/>
              <a:gd name="connsiteX0" fmla="*/ 290285 w 290285"/>
              <a:gd name="connsiteY0" fmla="*/ 502789 h 1083361"/>
              <a:gd name="connsiteX1" fmla="*/ 290285 w 290285"/>
              <a:gd name="connsiteY1" fmla="*/ 1083361 h 1083361"/>
              <a:gd name="connsiteX2" fmla="*/ 0 w 290285"/>
              <a:gd name="connsiteY2" fmla="*/ 580571 h 1083361"/>
              <a:gd name="connsiteX3" fmla="*/ 0 w 290285"/>
              <a:gd name="connsiteY3" fmla="*/ 0 h 1083361"/>
              <a:gd name="connsiteX4" fmla="*/ 290285 w 290285"/>
              <a:gd name="connsiteY4" fmla="*/ 502789 h 1083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285" h="1083361">
                <a:moveTo>
                  <a:pt x="290285" y="502789"/>
                </a:moveTo>
                <a:lnTo>
                  <a:pt x="290285" y="1083361"/>
                </a:lnTo>
                <a:lnTo>
                  <a:pt x="0" y="580571"/>
                </a:lnTo>
                <a:lnTo>
                  <a:pt x="0" y="0"/>
                </a:lnTo>
                <a:lnTo>
                  <a:pt x="290285" y="502789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49" name="手繪多邊形: 圖案 148" descr="r5">
            <a:extLst>
              <a:ext uri="{FF2B5EF4-FFF2-40B4-BE49-F238E27FC236}">
                <a16:creationId xmlns:a16="http://schemas.microsoft.com/office/drawing/2014/main" id="{1EDC1381-5E0C-4167-8079-8C3302AF8B05}"/>
              </a:ext>
            </a:extLst>
          </p:cNvPr>
          <p:cNvSpPr/>
          <p:nvPr>
            <p:custDataLst>
              <p:tags r:id="rId81"/>
            </p:custDataLst>
          </p:nvPr>
        </p:nvSpPr>
        <p:spPr>
          <a:xfrm rot="14400003">
            <a:off x="2128948" y="3386482"/>
            <a:ext cx="290284" cy="580570"/>
          </a:xfrm>
          <a:custGeom>
            <a:avLst/>
            <a:gdLst>
              <a:gd name="connsiteX0" fmla="*/ 290285 w 290285"/>
              <a:gd name="connsiteY0" fmla="*/ 541680 h 580571"/>
              <a:gd name="connsiteX1" fmla="*/ 145142 w 290285"/>
              <a:gd name="connsiteY1" fmla="*/ 580571 h 580571"/>
              <a:gd name="connsiteX2" fmla="*/ 0 w 290285"/>
              <a:gd name="connsiteY2" fmla="*/ 38890 h 580571"/>
              <a:gd name="connsiteX3" fmla="*/ 145142 w 290285"/>
              <a:gd name="connsiteY3" fmla="*/ 0 h 580571"/>
              <a:gd name="connsiteX4" fmla="*/ 290285 w 290285"/>
              <a:gd name="connsiteY4" fmla="*/ 541680 h 580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285" h="580571">
                <a:moveTo>
                  <a:pt x="290285" y="541680"/>
                </a:moveTo>
                <a:lnTo>
                  <a:pt x="145142" y="580571"/>
                </a:lnTo>
                <a:lnTo>
                  <a:pt x="0" y="38890"/>
                </a:lnTo>
                <a:lnTo>
                  <a:pt x="145142" y="0"/>
                </a:lnTo>
                <a:lnTo>
                  <a:pt x="290285" y="541680"/>
                </a:lnTo>
                <a:close/>
              </a:path>
            </a:pathLst>
          </a:custGeom>
          <a:solidFill>
            <a:schemeClr val="tx1"/>
          </a:solidFill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173" name="手繪多邊形: 圖案 172" descr="d1">
            <a:extLst>
              <a:ext uri="{FF2B5EF4-FFF2-40B4-BE49-F238E27FC236}">
                <a16:creationId xmlns:a16="http://schemas.microsoft.com/office/drawing/2014/main" id="{2B89E7DF-4E66-40A8-BC50-09DAF3311711}"/>
              </a:ext>
            </a:extLst>
          </p:cNvPr>
          <p:cNvSpPr/>
          <p:nvPr>
            <p:custDataLst>
              <p:tags r:id="rId82"/>
            </p:custDataLst>
          </p:nvPr>
        </p:nvSpPr>
        <p:spPr>
          <a:xfrm rot="12600000">
            <a:off x="1587269" y="5156662"/>
            <a:ext cx="1083358" cy="290286"/>
          </a:xfrm>
          <a:custGeom>
            <a:avLst/>
            <a:gdLst>
              <a:gd name="connsiteX0" fmla="*/ 1083361 w 1083361"/>
              <a:gd name="connsiteY0" fmla="*/ 1 h 290287"/>
              <a:gd name="connsiteX1" fmla="*/ 580572 w 1083361"/>
              <a:gd name="connsiteY1" fmla="*/ 290287 h 290287"/>
              <a:gd name="connsiteX2" fmla="*/ 0 w 1083361"/>
              <a:gd name="connsiteY2" fmla="*/ 290286 h 290287"/>
              <a:gd name="connsiteX3" fmla="*/ 502789 w 1083361"/>
              <a:gd name="connsiteY3" fmla="*/ 0 h 290287"/>
              <a:gd name="connsiteX4" fmla="*/ 1083361 w 1083361"/>
              <a:gd name="connsiteY4" fmla="*/ 1 h 290287"/>
              <a:gd name="connsiteX5" fmla="*/ 1083361 w 1083361"/>
              <a:gd name="connsiteY5" fmla="*/ 1 h 290287"/>
              <a:gd name="connsiteX0" fmla="*/ 1083361 w 1083361"/>
              <a:gd name="connsiteY0" fmla="*/ 1 h 290287"/>
              <a:gd name="connsiteX1" fmla="*/ 580572 w 1083361"/>
              <a:gd name="connsiteY1" fmla="*/ 290287 h 290287"/>
              <a:gd name="connsiteX2" fmla="*/ 0 w 1083361"/>
              <a:gd name="connsiteY2" fmla="*/ 290286 h 290287"/>
              <a:gd name="connsiteX3" fmla="*/ 502789 w 1083361"/>
              <a:gd name="connsiteY3" fmla="*/ 0 h 290287"/>
              <a:gd name="connsiteX4" fmla="*/ 1083361 w 1083361"/>
              <a:gd name="connsiteY4" fmla="*/ 1 h 290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3361" h="290287">
                <a:moveTo>
                  <a:pt x="1083361" y="1"/>
                </a:moveTo>
                <a:lnTo>
                  <a:pt x="580572" y="290287"/>
                </a:lnTo>
                <a:lnTo>
                  <a:pt x="0" y="290286"/>
                </a:lnTo>
                <a:lnTo>
                  <a:pt x="502789" y="0"/>
                </a:lnTo>
                <a:lnTo>
                  <a:pt x="1083361" y="1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174" name="手繪多邊形: 圖案 173" descr="r1">
            <a:extLst>
              <a:ext uri="{FF2B5EF4-FFF2-40B4-BE49-F238E27FC236}">
                <a16:creationId xmlns:a16="http://schemas.microsoft.com/office/drawing/2014/main" id="{6752075D-51FB-4CC2-9632-FC7EA6B136AB}"/>
              </a:ext>
            </a:extLst>
          </p:cNvPr>
          <p:cNvSpPr/>
          <p:nvPr>
            <p:custDataLst>
              <p:tags r:id="rId83"/>
            </p:custDataLst>
          </p:nvPr>
        </p:nvSpPr>
        <p:spPr>
          <a:xfrm rot="12600000">
            <a:off x="1838663" y="5156663"/>
            <a:ext cx="580571" cy="290285"/>
          </a:xfrm>
          <a:custGeom>
            <a:avLst/>
            <a:gdLst>
              <a:gd name="connsiteX0" fmla="*/ 580573 w 580573"/>
              <a:gd name="connsiteY0" fmla="*/ 145144 h 290286"/>
              <a:gd name="connsiteX1" fmla="*/ 38892 w 580573"/>
              <a:gd name="connsiteY1" fmla="*/ 290286 h 290286"/>
              <a:gd name="connsiteX2" fmla="*/ 0 w 580573"/>
              <a:gd name="connsiteY2" fmla="*/ 145143 h 290286"/>
              <a:gd name="connsiteX3" fmla="*/ 541681 w 580573"/>
              <a:gd name="connsiteY3" fmla="*/ 0 h 290286"/>
              <a:gd name="connsiteX4" fmla="*/ 580573 w 580573"/>
              <a:gd name="connsiteY4" fmla="*/ 145144 h 290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0573" h="290286">
                <a:moveTo>
                  <a:pt x="580573" y="145144"/>
                </a:moveTo>
                <a:lnTo>
                  <a:pt x="38892" y="290286"/>
                </a:lnTo>
                <a:lnTo>
                  <a:pt x="0" y="145143"/>
                </a:lnTo>
                <a:lnTo>
                  <a:pt x="541681" y="0"/>
                </a:lnTo>
                <a:lnTo>
                  <a:pt x="580573" y="145144"/>
                </a:lnTo>
                <a:close/>
              </a:path>
            </a:pathLst>
          </a:custGeom>
          <a:solidFill>
            <a:schemeClr val="tx1"/>
          </a:solidFill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171" name="手繪多邊形: 圖案 170" descr="d2">
            <a:extLst>
              <a:ext uri="{FF2B5EF4-FFF2-40B4-BE49-F238E27FC236}">
                <a16:creationId xmlns:a16="http://schemas.microsoft.com/office/drawing/2014/main" id="{017CEBB0-E9DE-48F1-93CE-C2CDDAA5C55D}"/>
              </a:ext>
            </a:extLst>
          </p:cNvPr>
          <p:cNvSpPr/>
          <p:nvPr>
            <p:custDataLst>
              <p:tags r:id="rId84"/>
            </p:custDataLst>
          </p:nvPr>
        </p:nvSpPr>
        <p:spPr>
          <a:xfrm rot="12600000">
            <a:off x="1229623" y="4614983"/>
            <a:ext cx="1005576" cy="580570"/>
          </a:xfrm>
          <a:custGeom>
            <a:avLst/>
            <a:gdLst>
              <a:gd name="connsiteX0" fmla="*/ 502789 w 1005579"/>
              <a:gd name="connsiteY0" fmla="*/ 580571 h 580571"/>
              <a:gd name="connsiteX1" fmla="*/ 0 w 1005579"/>
              <a:gd name="connsiteY1" fmla="*/ 290286 h 580571"/>
              <a:gd name="connsiteX2" fmla="*/ 502789 w 1005579"/>
              <a:gd name="connsiteY2" fmla="*/ 0 h 580571"/>
              <a:gd name="connsiteX3" fmla="*/ 1005579 w 1005579"/>
              <a:gd name="connsiteY3" fmla="*/ 290286 h 580571"/>
              <a:gd name="connsiteX4" fmla="*/ 502789 w 1005579"/>
              <a:gd name="connsiteY4" fmla="*/ 580571 h 580571"/>
              <a:gd name="connsiteX5" fmla="*/ 502789 w 1005579"/>
              <a:gd name="connsiteY5" fmla="*/ 580571 h 580571"/>
              <a:gd name="connsiteX0" fmla="*/ 502789 w 1005579"/>
              <a:gd name="connsiteY0" fmla="*/ 580571 h 580571"/>
              <a:gd name="connsiteX1" fmla="*/ 0 w 1005579"/>
              <a:gd name="connsiteY1" fmla="*/ 290286 h 580571"/>
              <a:gd name="connsiteX2" fmla="*/ 502789 w 1005579"/>
              <a:gd name="connsiteY2" fmla="*/ 0 h 580571"/>
              <a:gd name="connsiteX3" fmla="*/ 1005579 w 1005579"/>
              <a:gd name="connsiteY3" fmla="*/ 290286 h 580571"/>
              <a:gd name="connsiteX4" fmla="*/ 502789 w 1005579"/>
              <a:gd name="connsiteY4" fmla="*/ 580571 h 580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579" h="580571">
                <a:moveTo>
                  <a:pt x="502789" y="580571"/>
                </a:moveTo>
                <a:lnTo>
                  <a:pt x="0" y="290286"/>
                </a:lnTo>
                <a:lnTo>
                  <a:pt x="502789" y="0"/>
                </a:lnTo>
                <a:lnTo>
                  <a:pt x="1005579" y="290286"/>
                </a:lnTo>
                <a:lnTo>
                  <a:pt x="502789" y="580571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72" name="手繪多邊形: 圖案 171" descr="r2">
            <a:extLst>
              <a:ext uri="{FF2B5EF4-FFF2-40B4-BE49-F238E27FC236}">
                <a16:creationId xmlns:a16="http://schemas.microsoft.com/office/drawing/2014/main" id="{918A55EC-39F2-431A-8EBB-120A254BB7ED}"/>
              </a:ext>
            </a:extLst>
          </p:cNvPr>
          <p:cNvSpPr/>
          <p:nvPr>
            <p:custDataLst>
              <p:tags r:id="rId85"/>
            </p:custDataLst>
          </p:nvPr>
        </p:nvSpPr>
        <p:spPr>
          <a:xfrm rot="12600000">
            <a:off x="1481018" y="4760125"/>
            <a:ext cx="502788" cy="290285"/>
          </a:xfrm>
          <a:custGeom>
            <a:avLst/>
            <a:gdLst>
              <a:gd name="connsiteX0" fmla="*/ 0 w 502789"/>
              <a:gd name="connsiteY0" fmla="*/ 290286 h 290286"/>
              <a:gd name="connsiteX1" fmla="*/ 0 w 502789"/>
              <a:gd name="connsiteY1" fmla="*/ 0 h 290286"/>
              <a:gd name="connsiteX2" fmla="*/ 502789 w 502789"/>
              <a:gd name="connsiteY2" fmla="*/ 0 h 290286"/>
              <a:gd name="connsiteX3" fmla="*/ 502789 w 502789"/>
              <a:gd name="connsiteY3" fmla="*/ 290286 h 290286"/>
              <a:gd name="connsiteX4" fmla="*/ 0 w 502789"/>
              <a:gd name="connsiteY4" fmla="*/ 290286 h 290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2789" h="290286">
                <a:moveTo>
                  <a:pt x="0" y="290286"/>
                </a:moveTo>
                <a:lnTo>
                  <a:pt x="0" y="0"/>
                </a:lnTo>
                <a:lnTo>
                  <a:pt x="502789" y="0"/>
                </a:lnTo>
                <a:lnTo>
                  <a:pt x="502789" y="290286"/>
                </a:lnTo>
                <a:lnTo>
                  <a:pt x="0" y="290286"/>
                </a:lnTo>
                <a:close/>
              </a:path>
            </a:pathLst>
          </a:custGeom>
          <a:solidFill>
            <a:schemeClr val="tx1"/>
          </a:solidFill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169" name="手繪多邊形: 圖案 168" descr="d3">
            <a:extLst>
              <a:ext uri="{FF2B5EF4-FFF2-40B4-BE49-F238E27FC236}">
                <a16:creationId xmlns:a16="http://schemas.microsoft.com/office/drawing/2014/main" id="{CE5B685E-F369-4088-BAFD-E5D3E649D511}"/>
              </a:ext>
            </a:extLst>
          </p:cNvPr>
          <p:cNvSpPr/>
          <p:nvPr>
            <p:custDataLst>
              <p:tags r:id="rId86"/>
            </p:custDataLst>
          </p:nvPr>
        </p:nvSpPr>
        <p:spPr>
          <a:xfrm rot="12600000">
            <a:off x="1877554" y="4363588"/>
            <a:ext cx="793072" cy="793073"/>
          </a:xfrm>
          <a:custGeom>
            <a:avLst/>
            <a:gdLst>
              <a:gd name="connsiteX0" fmla="*/ 793074 w 793074"/>
              <a:gd name="connsiteY0" fmla="*/ 290285 h 793075"/>
              <a:gd name="connsiteX1" fmla="*/ 502789 w 793074"/>
              <a:gd name="connsiteY1" fmla="*/ 793075 h 793075"/>
              <a:gd name="connsiteX2" fmla="*/ 0 w 793074"/>
              <a:gd name="connsiteY2" fmla="*/ 502789 h 793075"/>
              <a:gd name="connsiteX3" fmla="*/ 290285 w 793074"/>
              <a:gd name="connsiteY3" fmla="*/ 0 h 793075"/>
              <a:gd name="connsiteX4" fmla="*/ 793074 w 793074"/>
              <a:gd name="connsiteY4" fmla="*/ 290285 h 793075"/>
              <a:gd name="connsiteX5" fmla="*/ 793074 w 793074"/>
              <a:gd name="connsiteY5" fmla="*/ 290285 h 793075"/>
              <a:gd name="connsiteX0" fmla="*/ 793074 w 793074"/>
              <a:gd name="connsiteY0" fmla="*/ 290285 h 793075"/>
              <a:gd name="connsiteX1" fmla="*/ 502789 w 793074"/>
              <a:gd name="connsiteY1" fmla="*/ 793075 h 793075"/>
              <a:gd name="connsiteX2" fmla="*/ 0 w 793074"/>
              <a:gd name="connsiteY2" fmla="*/ 502789 h 793075"/>
              <a:gd name="connsiteX3" fmla="*/ 290285 w 793074"/>
              <a:gd name="connsiteY3" fmla="*/ 0 h 793075"/>
              <a:gd name="connsiteX4" fmla="*/ 793074 w 793074"/>
              <a:gd name="connsiteY4" fmla="*/ 290285 h 793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3074" h="793075">
                <a:moveTo>
                  <a:pt x="793074" y="290285"/>
                </a:moveTo>
                <a:lnTo>
                  <a:pt x="502789" y="793075"/>
                </a:lnTo>
                <a:lnTo>
                  <a:pt x="0" y="502789"/>
                </a:lnTo>
                <a:lnTo>
                  <a:pt x="290285" y="0"/>
                </a:lnTo>
                <a:lnTo>
                  <a:pt x="793074" y="290285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70" name="手繪多邊形: 圖案 169" descr="r3">
            <a:extLst>
              <a:ext uri="{FF2B5EF4-FFF2-40B4-BE49-F238E27FC236}">
                <a16:creationId xmlns:a16="http://schemas.microsoft.com/office/drawing/2014/main" id="{8F6A3C5A-EA02-4137-A1E8-B3D9A37C72E8}"/>
              </a:ext>
            </a:extLst>
          </p:cNvPr>
          <p:cNvSpPr/>
          <p:nvPr>
            <p:custDataLst>
              <p:tags r:id="rId87"/>
            </p:custDataLst>
          </p:nvPr>
        </p:nvSpPr>
        <p:spPr>
          <a:xfrm rot="12600000">
            <a:off x="2022696" y="4508731"/>
            <a:ext cx="502787" cy="502788"/>
          </a:xfrm>
          <a:custGeom>
            <a:avLst/>
            <a:gdLst>
              <a:gd name="connsiteX0" fmla="*/ 502788 w 502788"/>
              <a:gd name="connsiteY0" fmla="*/ 396537 h 502789"/>
              <a:gd name="connsiteX1" fmla="*/ 106252 w 502788"/>
              <a:gd name="connsiteY1" fmla="*/ 502789 h 502789"/>
              <a:gd name="connsiteX2" fmla="*/ 0 w 502788"/>
              <a:gd name="connsiteY2" fmla="*/ 106252 h 502789"/>
              <a:gd name="connsiteX3" fmla="*/ 396537 w 502788"/>
              <a:gd name="connsiteY3" fmla="*/ 0 h 502789"/>
              <a:gd name="connsiteX4" fmla="*/ 502788 w 502788"/>
              <a:gd name="connsiteY4" fmla="*/ 396537 h 502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2788" h="502789">
                <a:moveTo>
                  <a:pt x="502788" y="396537"/>
                </a:moveTo>
                <a:lnTo>
                  <a:pt x="106252" y="502789"/>
                </a:lnTo>
                <a:lnTo>
                  <a:pt x="0" y="106252"/>
                </a:lnTo>
                <a:lnTo>
                  <a:pt x="396537" y="0"/>
                </a:lnTo>
                <a:lnTo>
                  <a:pt x="502788" y="396537"/>
                </a:lnTo>
                <a:close/>
              </a:path>
            </a:pathLst>
          </a:custGeom>
          <a:solidFill>
            <a:schemeClr val="tx1"/>
          </a:solidFill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167" name="手繪多邊形: 圖案 166" descr="d4">
            <a:extLst>
              <a:ext uri="{FF2B5EF4-FFF2-40B4-BE49-F238E27FC236}">
                <a16:creationId xmlns:a16="http://schemas.microsoft.com/office/drawing/2014/main" id="{F45B578E-A258-4DA9-AEE7-E12BC9956F6D}"/>
              </a:ext>
            </a:extLst>
          </p:cNvPr>
          <p:cNvSpPr/>
          <p:nvPr>
            <p:custDataLst>
              <p:tags r:id="rId88"/>
            </p:custDataLst>
          </p:nvPr>
        </p:nvSpPr>
        <p:spPr>
          <a:xfrm rot="12600000">
            <a:off x="1838663" y="3715658"/>
            <a:ext cx="580570" cy="1005577"/>
          </a:xfrm>
          <a:custGeom>
            <a:avLst/>
            <a:gdLst>
              <a:gd name="connsiteX0" fmla="*/ 290285 w 580571"/>
              <a:gd name="connsiteY0" fmla="*/ 1005579 h 1005579"/>
              <a:gd name="connsiteX1" fmla="*/ 0 w 580571"/>
              <a:gd name="connsiteY1" fmla="*/ 502790 h 1005579"/>
              <a:gd name="connsiteX2" fmla="*/ 290285 w 580571"/>
              <a:gd name="connsiteY2" fmla="*/ 0 h 1005579"/>
              <a:gd name="connsiteX3" fmla="*/ 580571 w 580571"/>
              <a:gd name="connsiteY3" fmla="*/ 502790 h 1005579"/>
              <a:gd name="connsiteX4" fmla="*/ 290285 w 580571"/>
              <a:gd name="connsiteY4" fmla="*/ 1005579 h 1005579"/>
              <a:gd name="connsiteX5" fmla="*/ 290285 w 580571"/>
              <a:gd name="connsiteY5" fmla="*/ 1005579 h 1005579"/>
              <a:gd name="connsiteX0" fmla="*/ 290285 w 580571"/>
              <a:gd name="connsiteY0" fmla="*/ 1005579 h 1005579"/>
              <a:gd name="connsiteX1" fmla="*/ 0 w 580571"/>
              <a:gd name="connsiteY1" fmla="*/ 502790 h 1005579"/>
              <a:gd name="connsiteX2" fmla="*/ 290285 w 580571"/>
              <a:gd name="connsiteY2" fmla="*/ 0 h 1005579"/>
              <a:gd name="connsiteX3" fmla="*/ 580571 w 580571"/>
              <a:gd name="connsiteY3" fmla="*/ 502790 h 1005579"/>
              <a:gd name="connsiteX4" fmla="*/ 290285 w 580571"/>
              <a:gd name="connsiteY4" fmla="*/ 1005579 h 1005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0571" h="1005579">
                <a:moveTo>
                  <a:pt x="290285" y="1005579"/>
                </a:moveTo>
                <a:lnTo>
                  <a:pt x="0" y="502790"/>
                </a:lnTo>
                <a:lnTo>
                  <a:pt x="290285" y="0"/>
                </a:lnTo>
                <a:lnTo>
                  <a:pt x="580571" y="502790"/>
                </a:lnTo>
                <a:lnTo>
                  <a:pt x="290285" y="1005579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68" name="手繪多邊形: 圖案 167" descr="r4">
            <a:extLst>
              <a:ext uri="{FF2B5EF4-FFF2-40B4-BE49-F238E27FC236}">
                <a16:creationId xmlns:a16="http://schemas.microsoft.com/office/drawing/2014/main" id="{06C722C6-E02D-432D-8B03-0E27ED4CF20F}"/>
              </a:ext>
            </a:extLst>
          </p:cNvPr>
          <p:cNvSpPr/>
          <p:nvPr>
            <p:custDataLst>
              <p:tags r:id="rId89"/>
            </p:custDataLst>
          </p:nvPr>
        </p:nvSpPr>
        <p:spPr>
          <a:xfrm rot="12600000">
            <a:off x="1983806" y="3967052"/>
            <a:ext cx="290285" cy="502789"/>
          </a:xfrm>
          <a:custGeom>
            <a:avLst/>
            <a:gdLst>
              <a:gd name="connsiteX0" fmla="*/ 0 w 290286"/>
              <a:gd name="connsiteY0" fmla="*/ 502790 h 502790"/>
              <a:gd name="connsiteX1" fmla="*/ 0 w 290286"/>
              <a:gd name="connsiteY1" fmla="*/ 0 h 502790"/>
              <a:gd name="connsiteX2" fmla="*/ 290286 w 290286"/>
              <a:gd name="connsiteY2" fmla="*/ 0 h 502790"/>
              <a:gd name="connsiteX3" fmla="*/ 290286 w 290286"/>
              <a:gd name="connsiteY3" fmla="*/ 502790 h 502790"/>
              <a:gd name="connsiteX4" fmla="*/ 0 w 290286"/>
              <a:gd name="connsiteY4" fmla="*/ 502790 h 502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286" h="502790">
                <a:moveTo>
                  <a:pt x="0" y="502790"/>
                </a:moveTo>
                <a:lnTo>
                  <a:pt x="0" y="0"/>
                </a:lnTo>
                <a:lnTo>
                  <a:pt x="290286" y="0"/>
                </a:lnTo>
                <a:lnTo>
                  <a:pt x="290286" y="502790"/>
                </a:lnTo>
                <a:lnTo>
                  <a:pt x="0" y="502790"/>
                </a:lnTo>
                <a:close/>
              </a:path>
            </a:pathLst>
          </a:custGeom>
          <a:solidFill>
            <a:schemeClr val="tx1"/>
          </a:solidFill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165" name="手繪多邊形: 圖案 164" descr="d5">
            <a:extLst>
              <a:ext uri="{FF2B5EF4-FFF2-40B4-BE49-F238E27FC236}">
                <a16:creationId xmlns:a16="http://schemas.microsoft.com/office/drawing/2014/main" id="{8B7EDD98-7629-45AB-A98C-6E1FC79E6F11}"/>
              </a:ext>
            </a:extLst>
          </p:cNvPr>
          <p:cNvSpPr/>
          <p:nvPr>
            <p:custDataLst>
              <p:tags r:id="rId90"/>
            </p:custDataLst>
          </p:nvPr>
        </p:nvSpPr>
        <p:spPr>
          <a:xfrm rot="12600000">
            <a:off x="2380343" y="3280230"/>
            <a:ext cx="290284" cy="1083359"/>
          </a:xfrm>
          <a:custGeom>
            <a:avLst/>
            <a:gdLst>
              <a:gd name="connsiteX0" fmla="*/ 290285 w 290285"/>
              <a:gd name="connsiteY0" fmla="*/ 502789 h 1083361"/>
              <a:gd name="connsiteX1" fmla="*/ 290285 w 290285"/>
              <a:gd name="connsiteY1" fmla="*/ 1083361 h 1083361"/>
              <a:gd name="connsiteX2" fmla="*/ 0 w 290285"/>
              <a:gd name="connsiteY2" fmla="*/ 580571 h 1083361"/>
              <a:gd name="connsiteX3" fmla="*/ 0 w 290285"/>
              <a:gd name="connsiteY3" fmla="*/ 0 h 1083361"/>
              <a:gd name="connsiteX4" fmla="*/ 290285 w 290285"/>
              <a:gd name="connsiteY4" fmla="*/ 502789 h 1083361"/>
              <a:gd name="connsiteX5" fmla="*/ 290285 w 290285"/>
              <a:gd name="connsiteY5" fmla="*/ 502789 h 1083361"/>
              <a:gd name="connsiteX0" fmla="*/ 290285 w 290285"/>
              <a:gd name="connsiteY0" fmla="*/ 502789 h 1083361"/>
              <a:gd name="connsiteX1" fmla="*/ 290285 w 290285"/>
              <a:gd name="connsiteY1" fmla="*/ 1083361 h 1083361"/>
              <a:gd name="connsiteX2" fmla="*/ 0 w 290285"/>
              <a:gd name="connsiteY2" fmla="*/ 580571 h 1083361"/>
              <a:gd name="connsiteX3" fmla="*/ 0 w 290285"/>
              <a:gd name="connsiteY3" fmla="*/ 0 h 1083361"/>
              <a:gd name="connsiteX4" fmla="*/ 290285 w 290285"/>
              <a:gd name="connsiteY4" fmla="*/ 502789 h 1083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285" h="1083361">
                <a:moveTo>
                  <a:pt x="290285" y="502789"/>
                </a:moveTo>
                <a:lnTo>
                  <a:pt x="290285" y="1083361"/>
                </a:lnTo>
                <a:lnTo>
                  <a:pt x="0" y="580571"/>
                </a:lnTo>
                <a:lnTo>
                  <a:pt x="0" y="0"/>
                </a:lnTo>
                <a:lnTo>
                  <a:pt x="290285" y="502789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66" name="手繪多邊形: 圖案 165" descr="r5">
            <a:extLst>
              <a:ext uri="{FF2B5EF4-FFF2-40B4-BE49-F238E27FC236}">
                <a16:creationId xmlns:a16="http://schemas.microsoft.com/office/drawing/2014/main" id="{3CA3FE9C-86C0-43B2-B148-CF892E17F1E6}"/>
              </a:ext>
            </a:extLst>
          </p:cNvPr>
          <p:cNvSpPr/>
          <p:nvPr>
            <p:custDataLst>
              <p:tags r:id="rId91"/>
            </p:custDataLst>
          </p:nvPr>
        </p:nvSpPr>
        <p:spPr>
          <a:xfrm rot="12600000">
            <a:off x="2380343" y="3531626"/>
            <a:ext cx="290284" cy="580570"/>
          </a:xfrm>
          <a:custGeom>
            <a:avLst/>
            <a:gdLst>
              <a:gd name="connsiteX0" fmla="*/ 290285 w 290285"/>
              <a:gd name="connsiteY0" fmla="*/ 541680 h 580571"/>
              <a:gd name="connsiteX1" fmla="*/ 145142 w 290285"/>
              <a:gd name="connsiteY1" fmla="*/ 580571 h 580571"/>
              <a:gd name="connsiteX2" fmla="*/ 0 w 290285"/>
              <a:gd name="connsiteY2" fmla="*/ 38890 h 580571"/>
              <a:gd name="connsiteX3" fmla="*/ 145142 w 290285"/>
              <a:gd name="connsiteY3" fmla="*/ 0 h 580571"/>
              <a:gd name="connsiteX4" fmla="*/ 290285 w 290285"/>
              <a:gd name="connsiteY4" fmla="*/ 541680 h 580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285" h="580571">
                <a:moveTo>
                  <a:pt x="290285" y="541680"/>
                </a:moveTo>
                <a:lnTo>
                  <a:pt x="145142" y="580571"/>
                </a:lnTo>
                <a:lnTo>
                  <a:pt x="0" y="38890"/>
                </a:lnTo>
                <a:lnTo>
                  <a:pt x="145142" y="0"/>
                </a:lnTo>
                <a:lnTo>
                  <a:pt x="290285" y="541680"/>
                </a:lnTo>
                <a:close/>
              </a:path>
            </a:pathLst>
          </a:custGeom>
          <a:solidFill>
            <a:schemeClr val="tx1"/>
          </a:solidFill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191" name="手繪多邊形: 圖案 190" descr="d1">
            <a:extLst>
              <a:ext uri="{FF2B5EF4-FFF2-40B4-BE49-F238E27FC236}">
                <a16:creationId xmlns:a16="http://schemas.microsoft.com/office/drawing/2014/main" id="{9555EFBA-DDF2-4152-8A79-E16082F76184}"/>
              </a:ext>
            </a:extLst>
          </p:cNvPr>
          <p:cNvSpPr/>
          <p:nvPr>
            <p:custDataLst>
              <p:tags r:id="rId92"/>
            </p:custDataLst>
          </p:nvPr>
        </p:nvSpPr>
        <p:spPr>
          <a:xfrm rot="10800002">
            <a:off x="2670627" y="5156663"/>
            <a:ext cx="1083359" cy="290286"/>
          </a:xfrm>
          <a:custGeom>
            <a:avLst/>
            <a:gdLst>
              <a:gd name="connsiteX0" fmla="*/ 1083361 w 1083361"/>
              <a:gd name="connsiteY0" fmla="*/ 1 h 290287"/>
              <a:gd name="connsiteX1" fmla="*/ 580572 w 1083361"/>
              <a:gd name="connsiteY1" fmla="*/ 290287 h 290287"/>
              <a:gd name="connsiteX2" fmla="*/ 0 w 1083361"/>
              <a:gd name="connsiteY2" fmla="*/ 290286 h 290287"/>
              <a:gd name="connsiteX3" fmla="*/ 502789 w 1083361"/>
              <a:gd name="connsiteY3" fmla="*/ 0 h 290287"/>
              <a:gd name="connsiteX4" fmla="*/ 1083361 w 1083361"/>
              <a:gd name="connsiteY4" fmla="*/ 1 h 290287"/>
              <a:gd name="connsiteX5" fmla="*/ 1083361 w 1083361"/>
              <a:gd name="connsiteY5" fmla="*/ 1 h 290287"/>
              <a:gd name="connsiteX0" fmla="*/ 1083361 w 1083361"/>
              <a:gd name="connsiteY0" fmla="*/ 1 h 290287"/>
              <a:gd name="connsiteX1" fmla="*/ 580572 w 1083361"/>
              <a:gd name="connsiteY1" fmla="*/ 290287 h 290287"/>
              <a:gd name="connsiteX2" fmla="*/ 0 w 1083361"/>
              <a:gd name="connsiteY2" fmla="*/ 290286 h 290287"/>
              <a:gd name="connsiteX3" fmla="*/ 502789 w 1083361"/>
              <a:gd name="connsiteY3" fmla="*/ 0 h 290287"/>
              <a:gd name="connsiteX4" fmla="*/ 1083361 w 1083361"/>
              <a:gd name="connsiteY4" fmla="*/ 1 h 290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3361" h="290287">
                <a:moveTo>
                  <a:pt x="1083361" y="1"/>
                </a:moveTo>
                <a:lnTo>
                  <a:pt x="580572" y="290287"/>
                </a:lnTo>
                <a:lnTo>
                  <a:pt x="0" y="290286"/>
                </a:lnTo>
                <a:lnTo>
                  <a:pt x="502789" y="0"/>
                </a:lnTo>
                <a:lnTo>
                  <a:pt x="1083361" y="1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192" name="手繪多邊形: 圖案 191" descr="r1">
            <a:extLst>
              <a:ext uri="{FF2B5EF4-FFF2-40B4-BE49-F238E27FC236}">
                <a16:creationId xmlns:a16="http://schemas.microsoft.com/office/drawing/2014/main" id="{6054392B-D3F9-4D05-BF92-8B758F26DCEA}"/>
              </a:ext>
            </a:extLst>
          </p:cNvPr>
          <p:cNvSpPr/>
          <p:nvPr>
            <p:custDataLst>
              <p:tags r:id="rId93"/>
            </p:custDataLst>
          </p:nvPr>
        </p:nvSpPr>
        <p:spPr>
          <a:xfrm rot="10800002">
            <a:off x="2922022" y="5156664"/>
            <a:ext cx="580572" cy="290285"/>
          </a:xfrm>
          <a:custGeom>
            <a:avLst/>
            <a:gdLst>
              <a:gd name="connsiteX0" fmla="*/ 580573 w 580573"/>
              <a:gd name="connsiteY0" fmla="*/ 145144 h 290286"/>
              <a:gd name="connsiteX1" fmla="*/ 38892 w 580573"/>
              <a:gd name="connsiteY1" fmla="*/ 290286 h 290286"/>
              <a:gd name="connsiteX2" fmla="*/ 0 w 580573"/>
              <a:gd name="connsiteY2" fmla="*/ 145143 h 290286"/>
              <a:gd name="connsiteX3" fmla="*/ 541681 w 580573"/>
              <a:gd name="connsiteY3" fmla="*/ 0 h 290286"/>
              <a:gd name="connsiteX4" fmla="*/ 580573 w 580573"/>
              <a:gd name="connsiteY4" fmla="*/ 145144 h 290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0573" h="290286">
                <a:moveTo>
                  <a:pt x="580573" y="145144"/>
                </a:moveTo>
                <a:lnTo>
                  <a:pt x="38892" y="290286"/>
                </a:lnTo>
                <a:lnTo>
                  <a:pt x="0" y="145143"/>
                </a:lnTo>
                <a:lnTo>
                  <a:pt x="541681" y="0"/>
                </a:lnTo>
                <a:lnTo>
                  <a:pt x="580573" y="145144"/>
                </a:lnTo>
                <a:close/>
              </a:path>
            </a:pathLst>
          </a:custGeom>
          <a:solidFill>
            <a:schemeClr val="tx1"/>
          </a:solidFill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188" name="手繪多邊形: 圖案 187" descr="d2">
            <a:extLst>
              <a:ext uri="{FF2B5EF4-FFF2-40B4-BE49-F238E27FC236}">
                <a16:creationId xmlns:a16="http://schemas.microsoft.com/office/drawing/2014/main" id="{B8E15D4C-7F10-4BA9-A097-EE34845F23C8}"/>
              </a:ext>
            </a:extLst>
          </p:cNvPr>
          <p:cNvSpPr/>
          <p:nvPr>
            <p:custDataLst>
              <p:tags r:id="rId94"/>
            </p:custDataLst>
          </p:nvPr>
        </p:nvSpPr>
        <p:spPr>
          <a:xfrm rot="10800002">
            <a:off x="2167838" y="4866378"/>
            <a:ext cx="1005577" cy="580570"/>
          </a:xfrm>
          <a:custGeom>
            <a:avLst/>
            <a:gdLst>
              <a:gd name="connsiteX0" fmla="*/ 502789 w 1005579"/>
              <a:gd name="connsiteY0" fmla="*/ 580571 h 580571"/>
              <a:gd name="connsiteX1" fmla="*/ 0 w 1005579"/>
              <a:gd name="connsiteY1" fmla="*/ 290286 h 580571"/>
              <a:gd name="connsiteX2" fmla="*/ 502789 w 1005579"/>
              <a:gd name="connsiteY2" fmla="*/ 0 h 580571"/>
              <a:gd name="connsiteX3" fmla="*/ 1005579 w 1005579"/>
              <a:gd name="connsiteY3" fmla="*/ 290286 h 580571"/>
              <a:gd name="connsiteX4" fmla="*/ 502789 w 1005579"/>
              <a:gd name="connsiteY4" fmla="*/ 580571 h 580571"/>
              <a:gd name="connsiteX5" fmla="*/ 502789 w 1005579"/>
              <a:gd name="connsiteY5" fmla="*/ 580571 h 580571"/>
              <a:gd name="connsiteX0" fmla="*/ 502789 w 1005579"/>
              <a:gd name="connsiteY0" fmla="*/ 580571 h 580571"/>
              <a:gd name="connsiteX1" fmla="*/ 0 w 1005579"/>
              <a:gd name="connsiteY1" fmla="*/ 290286 h 580571"/>
              <a:gd name="connsiteX2" fmla="*/ 502789 w 1005579"/>
              <a:gd name="connsiteY2" fmla="*/ 0 h 580571"/>
              <a:gd name="connsiteX3" fmla="*/ 1005579 w 1005579"/>
              <a:gd name="connsiteY3" fmla="*/ 290286 h 580571"/>
              <a:gd name="connsiteX4" fmla="*/ 502789 w 1005579"/>
              <a:gd name="connsiteY4" fmla="*/ 580571 h 580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579" h="580571">
                <a:moveTo>
                  <a:pt x="502789" y="580571"/>
                </a:moveTo>
                <a:lnTo>
                  <a:pt x="0" y="290286"/>
                </a:lnTo>
                <a:lnTo>
                  <a:pt x="502789" y="0"/>
                </a:lnTo>
                <a:lnTo>
                  <a:pt x="1005579" y="290286"/>
                </a:lnTo>
                <a:lnTo>
                  <a:pt x="502789" y="580571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90" name="手繪多邊形: 圖案 189" descr="r2">
            <a:extLst>
              <a:ext uri="{FF2B5EF4-FFF2-40B4-BE49-F238E27FC236}">
                <a16:creationId xmlns:a16="http://schemas.microsoft.com/office/drawing/2014/main" id="{547905EF-3761-4682-8862-F3DF5C8158F2}"/>
              </a:ext>
            </a:extLst>
          </p:cNvPr>
          <p:cNvSpPr/>
          <p:nvPr>
            <p:custDataLst>
              <p:tags r:id="rId95"/>
            </p:custDataLst>
          </p:nvPr>
        </p:nvSpPr>
        <p:spPr>
          <a:xfrm rot="10800002">
            <a:off x="2419233" y="5011520"/>
            <a:ext cx="502788" cy="290285"/>
          </a:xfrm>
          <a:custGeom>
            <a:avLst/>
            <a:gdLst>
              <a:gd name="connsiteX0" fmla="*/ 0 w 502789"/>
              <a:gd name="connsiteY0" fmla="*/ 290286 h 290286"/>
              <a:gd name="connsiteX1" fmla="*/ 0 w 502789"/>
              <a:gd name="connsiteY1" fmla="*/ 0 h 290286"/>
              <a:gd name="connsiteX2" fmla="*/ 502789 w 502789"/>
              <a:gd name="connsiteY2" fmla="*/ 0 h 290286"/>
              <a:gd name="connsiteX3" fmla="*/ 502789 w 502789"/>
              <a:gd name="connsiteY3" fmla="*/ 290286 h 290286"/>
              <a:gd name="connsiteX4" fmla="*/ 0 w 502789"/>
              <a:gd name="connsiteY4" fmla="*/ 290286 h 290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2789" h="290286">
                <a:moveTo>
                  <a:pt x="0" y="290286"/>
                </a:moveTo>
                <a:lnTo>
                  <a:pt x="0" y="0"/>
                </a:lnTo>
                <a:lnTo>
                  <a:pt x="502789" y="0"/>
                </a:lnTo>
                <a:lnTo>
                  <a:pt x="502789" y="290286"/>
                </a:lnTo>
                <a:lnTo>
                  <a:pt x="0" y="290286"/>
                </a:lnTo>
                <a:close/>
              </a:path>
            </a:pathLst>
          </a:custGeom>
          <a:solidFill>
            <a:schemeClr val="tx1"/>
          </a:solidFill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186" name="手繪多邊形: 圖案 185" descr="d3">
            <a:extLst>
              <a:ext uri="{FF2B5EF4-FFF2-40B4-BE49-F238E27FC236}">
                <a16:creationId xmlns:a16="http://schemas.microsoft.com/office/drawing/2014/main" id="{49880301-5AC6-4EB4-B113-67B699289966}"/>
              </a:ext>
            </a:extLst>
          </p:cNvPr>
          <p:cNvSpPr/>
          <p:nvPr>
            <p:custDataLst>
              <p:tags r:id="rId96"/>
            </p:custDataLst>
          </p:nvPr>
        </p:nvSpPr>
        <p:spPr>
          <a:xfrm rot="10800002">
            <a:off x="2670626" y="4363589"/>
            <a:ext cx="793073" cy="793074"/>
          </a:xfrm>
          <a:custGeom>
            <a:avLst/>
            <a:gdLst>
              <a:gd name="connsiteX0" fmla="*/ 793074 w 793074"/>
              <a:gd name="connsiteY0" fmla="*/ 290285 h 793075"/>
              <a:gd name="connsiteX1" fmla="*/ 502789 w 793074"/>
              <a:gd name="connsiteY1" fmla="*/ 793075 h 793075"/>
              <a:gd name="connsiteX2" fmla="*/ 0 w 793074"/>
              <a:gd name="connsiteY2" fmla="*/ 502789 h 793075"/>
              <a:gd name="connsiteX3" fmla="*/ 290285 w 793074"/>
              <a:gd name="connsiteY3" fmla="*/ 0 h 793075"/>
              <a:gd name="connsiteX4" fmla="*/ 793074 w 793074"/>
              <a:gd name="connsiteY4" fmla="*/ 290285 h 793075"/>
              <a:gd name="connsiteX5" fmla="*/ 793074 w 793074"/>
              <a:gd name="connsiteY5" fmla="*/ 290285 h 793075"/>
              <a:gd name="connsiteX0" fmla="*/ 793074 w 793074"/>
              <a:gd name="connsiteY0" fmla="*/ 290285 h 793075"/>
              <a:gd name="connsiteX1" fmla="*/ 502789 w 793074"/>
              <a:gd name="connsiteY1" fmla="*/ 793075 h 793075"/>
              <a:gd name="connsiteX2" fmla="*/ 0 w 793074"/>
              <a:gd name="connsiteY2" fmla="*/ 502789 h 793075"/>
              <a:gd name="connsiteX3" fmla="*/ 290285 w 793074"/>
              <a:gd name="connsiteY3" fmla="*/ 0 h 793075"/>
              <a:gd name="connsiteX4" fmla="*/ 793074 w 793074"/>
              <a:gd name="connsiteY4" fmla="*/ 290285 h 793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3074" h="793075">
                <a:moveTo>
                  <a:pt x="793074" y="290285"/>
                </a:moveTo>
                <a:lnTo>
                  <a:pt x="502789" y="793075"/>
                </a:lnTo>
                <a:lnTo>
                  <a:pt x="0" y="502789"/>
                </a:lnTo>
                <a:lnTo>
                  <a:pt x="290285" y="0"/>
                </a:lnTo>
                <a:lnTo>
                  <a:pt x="793074" y="290285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87" name="手繪多邊形: 圖案 186" descr="r3">
            <a:extLst>
              <a:ext uri="{FF2B5EF4-FFF2-40B4-BE49-F238E27FC236}">
                <a16:creationId xmlns:a16="http://schemas.microsoft.com/office/drawing/2014/main" id="{0EF821BA-8B43-4ADC-B3C0-C3151E4F0AAB}"/>
              </a:ext>
            </a:extLst>
          </p:cNvPr>
          <p:cNvSpPr/>
          <p:nvPr>
            <p:custDataLst>
              <p:tags r:id="rId97"/>
            </p:custDataLst>
          </p:nvPr>
        </p:nvSpPr>
        <p:spPr>
          <a:xfrm rot="10800002">
            <a:off x="2815769" y="4508733"/>
            <a:ext cx="502787" cy="502788"/>
          </a:xfrm>
          <a:custGeom>
            <a:avLst/>
            <a:gdLst>
              <a:gd name="connsiteX0" fmla="*/ 502788 w 502788"/>
              <a:gd name="connsiteY0" fmla="*/ 396537 h 502789"/>
              <a:gd name="connsiteX1" fmla="*/ 106252 w 502788"/>
              <a:gd name="connsiteY1" fmla="*/ 502789 h 502789"/>
              <a:gd name="connsiteX2" fmla="*/ 0 w 502788"/>
              <a:gd name="connsiteY2" fmla="*/ 106252 h 502789"/>
              <a:gd name="connsiteX3" fmla="*/ 396537 w 502788"/>
              <a:gd name="connsiteY3" fmla="*/ 0 h 502789"/>
              <a:gd name="connsiteX4" fmla="*/ 502788 w 502788"/>
              <a:gd name="connsiteY4" fmla="*/ 396537 h 502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2788" h="502789">
                <a:moveTo>
                  <a:pt x="502788" y="396537"/>
                </a:moveTo>
                <a:lnTo>
                  <a:pt x="106252" y="502789"/>
                </a:lnTo>
                <a:lnTo>
                  <a:pt x="0" y="106252"/>
                </a:lnTo>
                <a:lnTo>
                  <a:pt x="396537" y="0"/>
                </a:lnTo>
                <a:lnTo>
                  <a:pt x="502788" y="396537"/>
                </a:lnTo>
                <a:close/>
              </a:path>
            </a:pathLst>
          </a:custGeom>
          <a:solidFill>
            <a:schemeClr val="tx1"/>
          </a:solidFill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184" name="手繪多邊形: 圖案 183" descr="d4">
            <a:extLst>
              <a:ext uri="{FF2B5EF4-FFF2-40B4-BE49-F238E27FC236}">
                <a16:creationId xmlns:a16="http://schemas.microsoft.com/office/drawing/2014/main" id="{BB92D467-15E3-40DF-8F38-A78C1563B6BE}"/>
              </a:ext>
            </a:extLst>
          </p:cNvPr>
          <p:cNvSpPr/>
          <p:nvPr>
            <p:custDataLst>
              <p:tags r:id="rId98"/>
            </p:custDataLst>
          </p:nvPr>
        </p:nvSpPr>
        <p:spPr>
          <a:xfrm rot="10800002">
            <a:off x="2380342" y="3860801"/>
            <a:ext cx="580570" cy="1005577"/>
          </a:xfrm>
          <a:custGeom>
            <a:avLst/>
            <a:gdLst>
              <a:gd name="connsiteX0" fmla="*/ 290285 w 580571"/>
              <a:gd name="connsiteY0" fmla="*/ 1005579 h 1005579"/>
              <a:gd name="connsiteX1" fmla="*/ 0 w 580571"/>
              <a:gd name="connsiteY1" fmla="*/ 502790 h 1005579"/>
              <a:gd name="connsiteX2" fmla="*/ 290285 w 580571"/>
              <a:gd name="connsiteY2" fmla="*/ 0 h 1005579"/>
              <a:gd name="connsiteX3" fmla="*/ 580571 w 580571"/>
              <a:gd name="connsiteY3" fmla="*/ 502790 h 1005579"/>
              <a:gd name="connsiteX4" fmla="*/ 290285 w 580571"/>
              <a:gd name="connsiteY4" fmla="*/ 1005579 h 1005579"/>
              <a:gd name="connsiteX5" fmla="*/ 290285 w 580571"/>
              <a:gd name="connsiteY5" fmla="*/ 1005579 h 1005579"/>
              <a:gd name="connsiteX0" fmla="*/ 290285 w 580571"/>
              <a:gd name="connsiteY0" fmla="*/ 1005579 h 1005579"/>
              <a:gd name="connsiteX1" fmla="*/ 0 w 580571"/>
              <a:gd name="connsiteY1" fmla="*/ 502790 h 1005579"/>
              <a:gd name="connsiteX2" fmla="*/ 290285 w 580571"/>
              <a:gd name="connsiteY2" fmla="*/ 0 h 1005579"/>
              <a:gd name="connsiteX3" fmla="*/ 580571 w 580571"/>
              <a:gd name="connsiteY3" fmla="*/ 502790 h 1005579"/>
              <a:gd name="connsiteX4" fmla="*/ 290285 w 580571"/>
              <a:gd name="connsiteY4" fmla="*/ 1005579 h 1005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0571" h="1005579">
                <a:moveTo>
                  <a:pt x="290285" y="1005579"/>
                </a:moveTo>
                <a:lnTo>
                  <a:pt x="0" y="502790"/>
                </a:lnTo>
                <a:lnTo>
                  <a:pt x="290285" y="0"/>
                </a:lnTo>
                <a:lnTo>
                  <a:pt x="580571" y="502790"/>
                </a:lnTo>
                <a:lnTo>
                  <a:pt x="290285" y="1005579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85" name="手繪多邊形: 圖案 184" descr="r4">
            <a:extLst>
              <a:ext uri="{FF2B5EF4-FFF2-40B4-BE49-F238E27FC236}">
                <a16:creationId xmlns:a16="http://schemas.microsoft.com/office/drawing/2014/main" id="{B387AE4B-C649-4201-8490-4C4B4CD252C2}"/>
              </a:ext>
            </a:extLst>
          </p:cNvPr>
          <p:cNvSpPr/>
          <p:nvPr>
            <p:custDataLst>
              <p:tags r:id="rId99"/>
            </p:custDataLst>
          </p:nvPr>
        </p:nvSpPr>
        <p:spPr>
          <a:xfrm rot="10800002">
            <a:off x="2525485" y="4112195"/>
            <a:ext cx="290285" cy="502789"/>
          </a:xfrm>
          <a:custGeom>
            <a:avLst/>
            <a:gdLst>
              <a:gd name="connsiteX0" fmla="*/ 0 w 290286"/>
              <a:gd name="connsiteY0" fmla="*/ 502790 h 502790"/>
              <a:gd name="connsiteX1" fmla="*/ 0 w 290286"/>
              <a:gd name="connsiteY1" fmla="*/ 0 h 502790"/>
              <a:gd name="connsiteX2" fmla="*/ 290286 w 290286"/>
              <a:gd name="connsiteY2" fmla="*/ 0 h 502790"/>
              <a:gd name="connsiteX3" fmla="*/ 290286 w 290286"/>
              <a:gd name="connsiteY3" fmla="*/ 502790 h 502790"/>
              <a:gd name="connsiteX4" fmla="*/ 0 w 290286"/>
              <a:gd name="connsiteY4" fmla="*/ 502790 h 502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286" h="502790">
                <a:moveTo>
                  <a:pt x="0" y="502790"/>
                </a:moveTo>
                <a:lnTo>
                  <a:pt x="0" y="0"/>
                </a:lnTo>
                <a:lnTo>
                  <a:pt x="290286" y="0"/>
                </a:lnTo>
                <a:lnTo>
                  <a:pt x="290286" y="502790"/>
                </a:lnTo>
                <a:lnTo>
                  <a:pt x="0" y="502790"/>
                </a:lnTo>
                <a:close/>
              </a:path>
            </a:pathLst>
          </a:custGeom>
          <a:solidFill>
            <a:schemeClr val="tx1"/>
          </a:solidFill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182" name="手繪多邊形: 圖案 181" descr="d5">
            <a:extLst>
              <a:ext uri="{FF2B5EF4-FFF2-40B4-BE49-F238E27FC236}">
                <a16:creationId xmlns:a16="http://schemas.microsoft.com/office/drawing/2014/main" id="{F7CCBF4D-68EA-4875-8779-EAF01ED9CF72}"/>
              </a:ext>
            </a:extLst>
          </p:cNvPr>
          <p:cNvSpPr/>
          <p:nvPr>
            <p:custDataLst>
              <p:tags r:id="rId100"/>
            </p:custDataLst>
          </p:nvPr>
        </p:nvSpPr>
        <p:spPr>
          <a:xfrm rot="10800002">
            <a:off x="2670627" y="3280230"/>
            <a:ext cx="290284" cy="1083359"/>
          </a:xfrm>
          <a:custGeom>
            <a:avLst/>
            <a:gdLst>
              <a:gd name="connsiteX0" fmla="*/ 290285 w 290285"/>
              <a:gd name="connsiteY0" fmla="*/ 502789 h 1083361"/>
              <a:gd name="connsiteX1" fmla="*/ 290285 w 290285"/>
              <a:gd name="connsiteY1" fmla="*/ 1083361 h 1083361"/>
              <a:gd name="connsiteX2" fmla="*/ 0 w 290285"/>
              <a:gd name="connsiteY2" fmla="*/ 580571 h 1083361"/>
              <a:gd name="connsiteX3" fmla="*/ 0 w 290285"/>
              <a:gd name="connsiteY3" fmla="*/ 0 h 1083361"/>
              <a:gd name="connsiteX4" fmla="*/ 290285 w 290285"/>
              <a:gd name="connsiteY4" fmla="*/ 502789 h 1083361"/>
              <a:gd name="connsiteX5" fmla="*/ 290285 w 290285"/>
              <a:gd name="connsiteY5" fmla="*/ 502789 h 1083361"/>
              <a:gd name="connsiteX0" fmla="*/ 290285 w 290285"/>
              <a:gd name="connsiteY0" fmla="*/ 502789 h 1083361"/>
              <a:gd name="connsiteX1" fmla="*/ 290285 w 290285"/>
              <a:gd name="connsiteY1" fmla="*/ 1083361 h 1083361"/>
              <a:gd name="connsiteX2" fmla="*/ 0 w 290285"/>
              <a:gd name="connsiteY2" fmla="*/ 580571 h 1083361"/>
              <a:gd name="connsiteX3" fmla="*/ 0 w 290285"/>
              <a:gd name="connsiteY3" fmla="*/ 0 h 1083361"/>
              <a:gd name="connsiteX4" fmla="*/ 290285 w 290285"/>
              <a:gd name="connsiteY4" fmla="*/ 502789 h 1083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285" h="1083361">
                <a:moveTo>
                  <a:pt x="290285" y="502789"/>
                </a:moveTo>
                <a:lnTo>
                  <a:pt x="290285" y="1083361"/>
                </a:lnTo>
                <a:lnTo>
                  <a:pt x="0" y="580571"/>
                </a:lnTo>
                <a:lnTo>
                  <a:pt x="0" y="0"/>
                </a:lnTo>
                <a:lnTo>
                  <a:pt x="290285" y="502789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83" name="手繪多邊形: 圖案 182" descr="r5">
            <a:extLst>
              <a:ext uri="{FF2B5EF4-FFF2-40B4-BE49-F238E27FC236}">
                <a16:creationId xmlns:a16="http://schemas.microsoft.com/office/drawing/2014/main" id="{58766198-AEBB-42A8-A658-87E20F751776}"/>
              </a:ext>
            </a:extLst>
          </p:cNvPr>
          <p:cNvSpPr/>
          <p:nvPr>
            <p:custDataLst>
              <p:tags r:id="rId101"/>
            </p:custDataLst>
          </p:nvPr>
        </p:nvSpPr>
        <p:spPr>
          <a:xfrm rot="10800002">
            <a:off x="2670628" y="3531626"/>
            <a:ext cx="290284" cy="580570"/>
          </a:xfrm>
          <a:custGeom>
            <a:avLst/>
            <a:gdLst>
              <a:gd name="connsiteX0" fmla="*/ 290285 w 290285"/>
              <a:gd name="connsiteY0" fmla="*/ 541680 h 580571"/>
              <a:gd name="connsiteX1" fmla="*/ 145142 w 290285"/>
              <a:gd name="connsiteY1" fmla="*/ 580571 h 580571"/>
              <a:gd name="connsiteX2" fmla="*/ 0 w 290285"/>
              <a:gd name="connsiteY2" fmla="*/ 38890 h 580571"/>
              <a:gd name="connsiteX3" fmla="*/ 145142 w 290285"/>
              <a:gd name="connsiteY3" fmla="*/ 0 h 580571"/>
              <a:gd name="connsiteX4" fmla="*/ 290285 w 290285"/>
              <a:gd name="connsiteY4" fmla="*/ 541680 h 580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285" h="580571">
                <a:moveTo>
                  <a:pt x="290285" y="541680"/>
                </a:moveTo>
                <a:lnTo>
                  <a:pt x="145142" y="580571"/>
                </a:lnTo>
                <a:lnTo>
                  <a:pt x="0" y="38890"/>
                </a:lnTo>
                <a:lnTo>
                  <a:pt x="145142" y="0"/>
                </a:lnTo>
                <a:lnTo>
                  <a:pt x="290285" y="541680"/>
                </a:lnTo>
                <a:close/>
              </a:path>
            </a:pathLst>
          </a:custGeom>
          <a:solidFill>
            <a:schemeClr val="tx1"/>
          </a:solidFill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208" name="手繪多邊形: 圖案 207" descr="d1">
            <a:extLst>
              <a:ext uri="{FF2B5EF4-FFF2-40B4-BE49-F238E27FC236}">
                <a16:creationId xmlns:a16="http://schemas.microsoft.com/office/drawing/2014/main" id="{24AE6109-7884-4A32-88CB-438BF6B28F57}"/>
              </a:ext>
            </a:extLst>
          </p:cNvPr>
          <p:cNvSpPr/>
          <p:nvPr>
            <p:custDataLst>
              <p:tags r:id="rId102"/>
            </p:custDataLst>
          </p:nvPr>
        </p:nvSpPr>
        <p:spPr>
          <a:xfrm rot="8999999">
            <a:off x="3608845" y="4614982"/>
            <a:ext cx="1083359" cy="290286"/>
          </a:xfrm>
          <a:custGeom>
            <a:avLst/>
            <a:gdLst>
              <a:gd name="connsiteX0" fmla="*/ 1083361 w 1083361"/>
              <a:gd name="connsiteY0" fmla="*/ 1 h 290287"/>
              <a:gd name="connsiteX1" fmla="*/ 580572 w 1083361"/>
              <a:gd name="connsiteY1" fmla="*/ 290287 h 290287"/>
              <a:gd name="connsiteX2" fmla="*/ 0 w 1083361"/>
              <a:gd name="connsiteY2" fmla="*/ 290286 h 290287"/>
              <a:gd name="connsiteX3" fmla="*/ 502789 w 1083361"/>
              <a:gd name="connsiteY3" fmla="*/ 0 h 290287"/>
              <a:gd name="connsiteX4" fmla="*/ 1083361 w 1083361"/>
              <a:gd name="connsiteY4" fmla="*/ 1 h 290287"/>
              <a:gd name="connsiteX5" fmla="*/ 1083361 w 1083361"/>
              <a:gd name="connsiteY5" fmla="*/ 1 h 290287"/>
              <a:gd name="connsiteX0" fmla="*/ 1083361 w 1083361"/>
              <a:gd name="connsiteY0" fmla="*/ 1 h 290287"/>
              <a:gd name="connsiteX1" fmla="*/ 580572 w 1083361"/>
              <a:gd name="connsiteY1" fmla="*/ 290287 h 290287"/>
              <a:gd name="connsiteX2" fmla="*/ 0 w 1083361"/>
              <a:gd name="connsiteY2" fmla="*/ 290286 h 290287"/>
              <a:gd name="connsiteX3" fmla="*/ 502789 w 1083361"/>
              <a:gd name="connsiteY3" fmla="*/ 0 h 290287"/>
              <a:gd name="connsiteX4" fmla="*/ 1083361 w 1083361"/>
              <a:gd name="connsiteY4" fmla="*/ 1 h 290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3361" h="290287">
                <a:moveTo>
                  <a:pt x="1083361" y="1"/>
                </a:moveTo>
                <a:lnTo>
                  <a:pt x="580572" y="290287"/>
                </a:lnTo>
                <a:lnTo>
                  <a:pt x="0" y="290286"/>
                </a:lnTo>
                <a:lnTo>
                  <a:pt x="502789" y="0"/>
                </a:lnTo>
                <a:lnTo>
                  <a:pt x="1083361" y="1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209" name="手繪多邊形: 圖案 208" descr="r1">
            <a:extLst>
              <a:ext uri="{FF2B5EF4-FFF2-40B4-BE49-F238E27FC236}">
                <a16:creationId xmlns:a16="http://schemas.microsoft.com/office/drawing/2014/main" id="{0EFD186B-A887-4D20-BCDB-830C28D3ED50}"/>
              </a:ext>
            </a:extLst>
          </p:cNvPr>
          <p:cNvSpPr/>
          <p:nvPr>
            <p:custDataLst>
              <p:tags r:id="rId103"/>
            </p:custDataLst>
          </p:nvPr>
        </p:nvSpPr>
        <p:spPr>
          <a:xfrm rot="8999999">
            <a:off x="3860240" y="4614982"/>
            <a:ext cx="580572" cy="290285"/>
          </a:xfrm>
          <a:custGeom>
            <a:avLst/>
            <a:gdLst>
              <a:gd name="connsiteX0" fmla="*/ 580573 w 580573"/>
              <a:gd name="connsiteY0" fmla="*/ 145144 h 290286"/>
              <a:gd name="connsiteX1" fmla="*/ 38892 w 580573"/>
              <a:gd name="connsiteY1" fmla="*/ 290286 h 290286"/>
              <a:gd name="connsiteX2" fmla="*/ 0 w 580573"/>
              <a:gd name="connsiteY2" fmla="*/ 145143 h 290286"/>
              <a:gd name="connsiteX3" fmla="*/ 541681 w 580573"/>
              <a:gd name="connsiteY3" fmla="*/ 0 h 290286"/>
              <a:gd name="connsiteX4" fmla="*/ 580573 w 580573"/>
              <a:gd name="connsiteY4" fmla="*/ 145144 h 290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0573" h="290286">
                <a:moveTo>
                  <a:pt x="580573" y="145144"/>
                </a:moveTo>
                <a:lnTo>
                  <a:pt x="38892" y="290286"/>
                </a:lnTo>
                <a:lnTo>
                  <a:pt x="0" y="145143"/>
                </a:lnTo>
                <a:lnTo>
                  <a:pt x="541681" y="0"/>
                </a:lnTo>
                <a:lnTo>
                  <a:pt x="580573" y="145144"/>
                </a:lnTo>
                <a:close/>
              </a:path>
            </a:pathLst>
          </a:custGeom>
          <a:solidFill>
            <a:schemeClr val="tx1"/>
          </a:solidFill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206" name="手繪多邊形: 圖案 205" descr="d2">
            <a:extLst>
              <a:ext uri="{FF2B5EF4-FFF2-40B4-BE49-F238E27FC236}">
                <a16:creationId xmlns:a16="http://schemas.microsoft.com/office/drawing/2014/main" id="{D10582FE-C813-4954-9B1E-1987AB87C587}"/>
              </a:ext>
            </a:extLst>
          </p:cNvPr>
          <p:cNvSpPr/>
          <p:nvPr>
            <p:custDataLst>
              <p:tags r:id="rId104"/>
            </p:custDataLst>
          </p:nvPr>
        </p:nvSpPr>
        <p:spPr>
          <a:xfrm rot="8999999">
            <a:off x="3106056" y="4614983"/>
            <a:ext cx="1005577" cy="580570"/>
          </a:xfrm>
          <a:custGeom>
            <a:avLst/>
            <a:gdLst>
              <a:gd name="connsiteX0" fmla="*/ 502789 w 1005579"/>
              <a:gd name="connsiteY0" fmla="*/ 580571 h 580571"/>
              <a:gd name="connsiteX1" fmla="*/ 0 w 1005579"/>
              <a:gd name="connsiteY1" fmla="*/ 290286 h 580571"/>
              <a:gd name="connsiteX2" fmla="*/ 502789 w 1005579"/>
              <a:gd name="connsiteY2" fmla="*/ 0 h 580571"/>
              <a:gd name="connsiteX3" fmla="*/ 1005579 w 1005579"/>
              <a:gd name="connsiteY3" fmla="*/ 290286 h 580571"/>
              <a:gd name="connsiteX4" fmla="*/ 502789 w 1005579"/>
              <a:gd name="connsiteY4" fmla="*/ 580571 h 580571"/>
              <a:gd name="connsiteX5" fmla="*/ 502789 w 1005579"/>
              <a:gd name="connsiteY5" fmla="*/ 580571 h 580571"/>
              <a:gd name="connsiteX0" fmla="*/ 502789 w 1005579"/>
              <a:gd name="connsiteY0" fmla="*/ 580571 h 580571"/>
              <a:gd name="connsiteX1" fmla="*/ 0 w 1005579"/>
              <a:gd name="connsiteY1" fmla="*/ 290286 h 580571"/>
              <a:gd name="connsiteX2" fmla="*/ 502789 w 1005579"/>
              <a:gd name="connsiteY2" fmla="*/ 0 h 580571"/>
              <a:gd name="connsiteX3" fmla="*/ 1005579 w 1005579"/>
              <a:gd name="connsiteY3" fmla="*/ 290286 h 580571"/>
              <a:gd name="connsiteX4" fmla="*/ 502789 w 1005579"/>
              <a:gd name="connsiteY4" fmla="*/ 580571 h 580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579" h="580571">
                <a:moveTo>
                  <a:pt x="502789" y="580571"/>
                </a:moveTo>
                <a:lnTo>
                  <a:pt x="0" y="290286"/>
                </a:lnTo>
                <a:lnTo>
                  <a:pt x="502789" y="0"/>
                </a:lnTo>
                <a:lnTo>
                  <a:pt x="1005579" y="290286"/>
                </a:lnTo>
                <a:lnTo>
                  <a:pt x="502789" y="580571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07" name="手繪多邊形: 圖案 206" descr="r2">
            <a:extLst>
              <a:ext uri="{FF2B5EF4-FFF2-40B4-BE49-F238E27FC236}">
                <a16:creationId xmlns:a16="http://schemas.microsoft.com/office/drawing/2014/main" id="{49988E4D-F2AC-4F40-89B8-983909AA5D5B}"/>
              </a:ext>
            </a:extLst>
          </p:cNvPr>
          <p:cNvSpPr/>
          <p:nvPr>
            <p:custDataLst>
              <p:tags r:id="rId105"/>
            </p:custDataLst>
          </p:nvPr>
        </p:nvSpPr>
        <p:spPr>
          <a:xfrm rot="8999999">
            <a:off x="3357451" y="4760124"/>
            <a:ext cx="502788" cy="290285"/>
          </a:xfrm>
          <a:custGeom>
            <a:avLst/>
            <a:gdLst>
              <a:gd name="connsiteX0" fmla="*/ 0 w 502789"/>
              <a:gd name="connsiteY0" fmla="*/ 290286 h 290286"/>
              <a:gd name="connsiteX1" fmla="*/ 0 w 502789"/>
              <a:gd name="connsiteY1" fmla="*/ 0 h 290286"/>
              <a:gd name="connsiteX2" fmla="*/ 502789 w 502789"/>
              <a:gd name="connsiteY2" fmla="*/ 0 h 290286"/>
              <a:gd name="connsiteX3" fmla="*/ 502789 w 502789"/>
              <a:gd name="connsiteY3" fmla="*/ 290286 h 290286"/>
              <a:gd name="connsiteX4" fmla="*/ 0 w 502789"/>
              <a:gd name="connsiteY4" fmla="*/ 290286 h 290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2789" h="290286">
                <a:moveTo>
                  <a:pt x="0" y="290286"/>
                </a:moveTo>
                <a:lnTo>
                  <a:pt x="0" y="0"/>
                </a:lnTo>
                <a:lnTo>
                  <a:pt x="502789" y="0"/>
                </a:lnTo>
                <a:lnTo>
                  <a:pt x="502789" y="290286"/>
                </a:lnTo>
                <a:lnTo>
                  <a:pt x="0" y="290286"/>
                </a:lnTo>
                <a:close/>
              </a:path>
            </a:pathLst>
          </a:custGeom>
          <a:solidFill>
            <a:schemeClr val="tx1"/>
          </a:solidFill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204" name="手繪多邊形: 圖案 203" descr="d3">
            <a:extLst>
              <a:ext uri="{FF2B5EF4-FFF2-40B4-BE49-F238E27FC236}">
                <a16:creationId xmlns:a16="http://schemas.microsoft.com/office/drawing/2014/main" id="{AB4B672B-F172-4CBE-8AF9-34548E8648FE}"/>
              </a:ext>
            </a:extLst>
          </p:cNvPr>
          <p:cNvSpPr/>
          <p:nvPr>
            <p:custDataLst>
              <p:tags r:id="rId106"/>
            </p:custDataLst>
          </p:nvPr>
        </p:nvSpPr>
        <p:spPr>
          <a:xfrm rot="8999999">
            <a:off x="3357449" y="3967052"/>
            <a:ext cx="793073" cy="793074"/>
          </a:xfrm>
          <a:custGeom>
            <a:avLst/>
            <a:gdLst>
              <a:gd name="connsiteX0" fmla="*/ 793074 w 793074"/>
              <a:gd name="connsiteY0" fmla="*/ 290285 h 793075"/>
              <a:gd name="connsiteX1" fmla="*/ 502789 w 793074"/>
              <a:gd name="connsiteY1" fmla="*/ 793075 h 793075"/>
              <a:gd name="connsiteX2" fmla="*/ 0 w 793074"/>
              <a:gd name="connsiteY2" fmla="*/ 502789 h 793075"/>
              <a:gd name="connsiteX3" fmla="*/ 290285 w 793074"/>
              <a:gd name="connsiteY3" fmla="*/ 0 h 793075"/>
              <a:gd name="connsiteX4" fmla="*/ 793074 w 793074"/>
              <a:gd name="connsiteY4" fmla="*/ 290285 h 793075"/>
              <a:gd name="connsiteX5" fmla="*/ 793074 w 793074"/>
              <a:gd name="connsiteY5" fmla="*/ 290285 h 793075"/>
              <a:gd name="connsiteX0" fmla="*/ 793074 w 793074"/>
              <a:gd name="connsiteY0" fmla="*/ 290285 h 793075"/>
              <a:gd name="connsiteX1" fmla="*/ 502789 w 793074"/>
              <a:gd name="connsiteY1" fmla="*/ 793075 h 793075"/>
              <a:gd name="connsiteX2" fmla="*/ 0 w 793074"/>
              <a:gd name="connsiteY2" fmla="*/ 502789 h 793075"/>
              <a:gd name="connsiteX3" fmla="*/ 290285 w 793074"/>
              <a:gd name="connsiteY3" fmla="*/ 0 h 793075"/>
              <a:gd name="connsiteX4" fmla="*/ 793074 w 793074"/>
              <a:gd name="connsiteY4" fmla="*/ 290285 h 793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3074" h="793075">
                <a:moveTo>
                  <a:pt x="793074" y="290285"/>
                </a:moveTo>
                <a:lnTo>
                  <a:pt x="502789" y="793075"/>
                </a:lnTo>
                <a:lnTo>
                  <a:pt x="0" y="502789"/>
                </a:lnTo>
                <a:lnTo>
                  <a:pt x="290285" y="0"/>
                </a:lnTo>
                <a:lnTo>
                  <a:pt x="793074" y="290285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05" name="手繪多邊形: 圖案 204" descr="r3">
            <a:extLst>
              <a:ext uri="{FF2B5EF4-FFF2-40B4-BE49-F238E27FC236}">
                <a16:creationId xmlns:a16="http://schemas.microsoft.com/office/drawing/2014/main" id="{6AE1E754-9426-48E4-B5F4-47D518052B1C}"/>
              </a:ext>
            </a:extLst>
          </p:cNvPr>
          <p:cNvSpPr/>
          <p:nvPr>
            <p:custDataLst>
              <p:tags r:id="rId107"/>
            </p:custDataLst>
          </p:nvPr>
        </p:nvSpPr>
        <p:spPr>
          <a:xfrm rot="8999999">
            <a:off x="3502592" y="4112196"/>
            <a:ext cx="502787" cy="502788"/>
          </a:xfrm>
          <a:custGeom>
            <a:avLst/>
            <a:gdLst>
              <a:gd name="connsiteX0" fmla="*/ 502788 w 502788"/>
              <a:gd name="connsiteY0" fmla="*/ 396537 h 502789"/>
              <a:gd name="connsiteX1" fmla="*/ 106252 w 502788"/>
              <a:gd name="connsiteY1" fmla="*/ 502789 h 502789"/>
              <a:gd name="connsiteX2" fmla="*/ 0 w 502788"/>
              <a:gd name="connsiteY2" fmla="*/ 106252 h 502789"/>
              <a:gd name="connsiteX3" fmla="*/ 396537 w 502788"/>
              <a:gd name="connsiteY3" fmla="*/ 0 h 502789"/>
              <a:gd name="connsiteX4" fmla="*/ 502788 w 502788"/>
              <a:gd name="connsiteY4" fmla="*/ 396537 h 502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2788" h="502789">
                <a:moveTo>
                  <a:pt x="502788" y="396537"/>
                </a:moveTo>
                <a:lnTo>
                  <a:pt x="106252" y="502789"/>
                </a:lnTo>
                <a:lnTo>
                  <a:pt x="0" y="106252"/>
                </a:lnTo>
                <a:lnTo>
                  <a:pt x="396537" y="0"/>
                </a:lnTo>
                <a:lnTo>
                  <a:pt x="502788" y="396537"/>
                </a:lnTo>
                <a:close/>
              </a:path>
            </a:pathLst>
          </a:custGeom>
          <a:solidFill>
            <a:schemeClr val="tx1"/>
          </a:solidFill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202" name="手繪多邊形: 圖案 201" descr="d4">
            <a:extLst>
              <a:ext uri="{FF2B5EF4-FFF2-40B4-BE49-F238E27FC236}">
                <a16:creationId xmlns:a16="http://schemas.microsoft.com/office/drawing/2014/main" id="{92FC7EAC-5FD9-4467-BCCA-E2C877796315}"/>
              </a:ext>
            </a:extLst>
          </p:cNvPr>
          <p:cNvSpPr/>
          <p:nvPr>
            <p:custDataLst>
              <p:tags r:id="rId108"/>
            </p:custDataLst>
          </p:nvPr>
        </p:nvSpPr>
        <p:spPr>
          <a:xfrm rot="8999999">
            <a:off x="2922023" y="3715658"/>
            <a:ext cx="580570" cy="1005577"/>
          </a:xfrm>
          <a:custGeom>
            <a:avLst/>
            <a:gdLst>
              <a:gd name="connsiteX0" fmla="*/ 290285 w 580571"/>
              <a:gd name="connsiteY0" fmla="*/ 1005579 h 1005579"/>
              <a:gd name="connsiteX1" fmla="*/ 0 w 580571"/>
              <a:gd name="connsiteY1" fmla="*/ 502790 h 1005579"/>
              <a:gd name="connsiteX2" fmla="*/ 290285 w 580571"/>
              <a:gd name="connsiteY2" fmla="*/ 0 h 1005579"/>
              <a:gd name="connsiteX3" fmla="*/ 580571 w 580571"/>
              <a:gd name="connsiteY3" fmla="*/ 502790 h 1005579"/>
              <a:gd name="connsiteX4" fmla="*/ 290285 w 580571"/>
              <a:gd name="connsiteY4" fmla="*/ 1005579 h 1005579"/>
              <a:gd name="connsiteX5" fmla="*/ 290285 w 580571"/>
              <a:gd name="connsiteY5" fmla="*/ 1005579 h 1005579"/>
              <a:gd name="connsiteX0" fmla="*/ 290285 w 580571"/>
              <a:gd name="connsiteY0" fmla="*/ 1005579 h 1005579"/>
              <a:gd name="connsiteX1" fmla="*/ 0 w 580571"/>
              <a:gd name="connsiteY1" fmla="*/ 502790 h 1005579"/>
              <a:gd name="connsiteX2" fmla="*/ 290285 w 580571"/>
              <a:gd name="connsiteY2" fmla="*/ 0 h 1005579"/>
              <a:gd name="connsiteX3" fmla="*/ 580571 w 580571"/>
              <a:gd name="connsiteY3" fmla="*/ 502790 h 1005579"/>
              <a:gd name="connsiteX4" fmla="*/ 290285 w 580571"/>
              <a:gd name="connsiteY4" fmla="*/ 1005579 h 1005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0571" h="1005579">
                <a:moveTo>
                  <a:pt x="290285" y="1005579"/>
                </a:moveTo>
                <a:lnTo>
                  <a:pt x="0" y="502790"/>
                </a:lnTo>
                <a:lnTo>
                  <a:pt x="290285" y="0"/>
                </a:lnTo>
                <a:lnTo>
                  <a:pt x="580571" y="502790"/>
                </a:lnTo>
                <a:lnTo>
                  <a:pt x="290285" y="1005579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03" name="手繪多邊形: 圖案 202" descr="r4">
            <a:extLst>
              <a:ext uri="{FF2B5EF4-FFF2-40B4-BE49-F238E27FC236}">
                <a16:creationId xmlns:a16="http://schemas.microsoft.com/office/drawing/2014/main" id="{7E4480F6-2874-4449-8C94-AF1B538BF877}"/>
              </a:ext>
            </a:extLst>
          </p:cNvPr>
          <p:cNvSpPr/>
          <p:nvPr>
            <p:custDataLst>
              <p:tags r:id="rId109"/>
            </p:custDataLst>
          </p:nvPr>
        </p:nvSpPr>
        <p:spPr>
          <a:xfrm rot="8999999">
            <a:off x="3067165" y="3967051"/>
            <a:ext cx="290285" cy="502789"/>
          </a:xfrm>
          <a:custGeom>
            <a:avLst/>
            <a:gdLst>
              <a:gd name="connsiteX0" fmla="*/ 0 w 290286"/>
              <a:gd name="connsiteY0" fmla="*/ 502790 h 502790"/>
              <a:gd name="connsiteX1" fmla="*/ 0 w 290286"/>
              <a:gd name="connsiteY1" fmla="*/ 0 h 502790"/>
              <a:gd name="connsiteX2" fmla="*/ 290286 w 290286"/>
              <a:gd name="connsiteY2" fmla="*/ 0 h 502790"/>
              <a:gd name="connsiteX3" fmla="*/ 290286 w 290286"/>
              <a:gd name="connsiteY3" fmla="*/ 502790 h 502790"/>
              <a:gd name="connsiteX4" fmla="*/ 0 w 290286"/>
              <a:gd name="connsiteY4" fmla="*/ 502790 h 502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286" h="502790">
                <a:moveTo>
                  <a:pt x="0" y="502790"/>
                </a:moveTo>
                <a:lnTo>
                  <a:pt x="0" y="0"/>
                </a:lnTo>
                <a:lnTo>
                  <a:pt x="290286" y="0"/>
                </a:lnTo>
                <a:lnTo>
                  <a:pt x="290286" y="502790"/>
                </a:lnTo>
                <a:lnTo>
                  <a:pt x="0" y="502790"/>
                </a:lnTo>
                <a:close/>
              </a:path>
            </a:pathLst>
          </a:custGeom>
          <a:solidFill>
            <a:schemeClr val="tx1"/>
          </a:solidFill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200" name="手繪多邊形: 圖案 199" descr="d5">
            <a:extLst>
              <a:ext uri="{FF2B5EF4-FFF2-40B4-BE49-F238E27FC236}">
                <a16:creationId xmlns:a16="http://schemas.microsoft.com/office/drawing/2014/main" id="{3BF7933D-EE9C-4845-98EA-4027A164DF78}"/>
              </a:ext>
            </a:extLst>
          </p:cNvPr>
          <p:cNvSpPr/>
          <p:nvPr>
            <p:custDataLst>
              <p:tags r:id="rId110"/>
            </p:custDataLst>
          </p:nvPr>
        </p:nvSpPr>
        <p:spPr>
          <a:xfrm rot="8999999">
            <a:off x="2922022" y="3135087"/>
            <a:ext cx="290284" cy="1083359"/>
          </a:xfrm>
          <a:custGeom>
            <a:avLst/>
            <a:gdLst>
              <a:gd name="connsiteX0" fmla="*/ 290285 w 290285"/>
              <a:gd name="connsiteY0" fmla="*/ 502789 h 1083361"/>
              <a:gd name="connsiteX1" fmla="*/ 290285 w 290285"/>
              <a:gd name="connsiteY1" fmla="*/ 1083361 h 1083361"/>
              <a:gd name="connsiteX2" fmla="*/ 0 w 290285"/>
              <a:gd name="connsiteY2" fmla="*/ 580571 h 1083361"/>
              <a:gd name="connsiteX3" fmla="*/ 0 w 290285"/>
              <a:gd name="connsiteY3" fmla="*/ 0 h 1083361"/>
              <a:gd name="connsiteX4" fmla="*/ 290285 w 290285"/>
              <a:gd name="connsiteY4" fmla="*/ 502789 h 1083361"/>
              <a:gd name="connsiteX5" fmla="*/ 290285 w 290285"/>
              <a:gd name="connsiteY5" fmla="*/ 502789 h 1083361"/>
              <a:gd name="connsiteX0" fmla="*/ 290285 w 290285"/>
              <a:gd name="connsiteY0" fmla="*/ 502789 h 1083361"/>
              <a:gd name="connsiteX1" fmla="*/ 290285 w 290285"/>
              <a:gd name="connsiteY1" fmla="*/ 1083361 h 1083361"/>
              <a:gd name="connsiteX2" fmla="*/ 0 w 290285"/>
              <a:gd name="connsiteY2" fmla="*/ 580571 h 1083361"/>
              <a:gd name="connsiteX3" fmla="*/ 0 w 290285"/>
              <a:gd name="connsiteY3" fmla="*/ 0 h 1083361"/>
              <a:gd name="connsiteX4" fmla="*/ 290285 w 290285"/>
              <a:gd name="connsiteY4" fmla="*/ 502789 h 1083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285" h="1083361">
                <a:moveTo>
                  <a:pt x="290285" y="502789"/>
                </a:moveTo>
                <a:lnTo>
                  <a:pt x="290285" y="1083361"/>
                </a:lnTo>
                <a:lnTo>
                  <a:pt x="0" y="580571"/>
                </a:lnTo>
                <a:lnTo>
                  <a:pt x="0" y="0"/>
                </a:lnTo>
                <a:lnTo>
                  <a:pt x="290285" y="502789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01" name="手繪多邊形: 圖案 200" descr="r5">
            <a:extLst>
              <a:ext uri="{FF2B5EF4-FFF2-40B4-BE49-F238E27FC236}">
                <a16:creationId xmlns:a16="http://schemas.microsoft.com/office/drawing/2014/main" id="{6E8FD108-169F-4503-98A6-D2A23F07F4E6}"/>
              </a:ext>
            </a:extLst>
          </p:cNvPr>
          <p:cNvSpPr/>
          <p:nvPr>
            <p:custDataLst>
              <p:tags r:id="rId111"/>
            </p:custDataLst>
          </p:nvPr>
        </p:nvSpPr>
        <p:spPr>
          <a:xfrm rot="8999999">
            <a:off x="2922023" y="3386482"/>
            <a:ext cx="290284" cy="580570"/>
          </a:xfrm>
          <a:custGeom>
            <a:avLst/>
            <a:gdLst>
              <a:gd name="connsiteX0" fmla="*/ 290285 w 290285"/>
              <a:gd name="connsiteY0" fmla="*/ 541680 h 580571"/>
              <a:gd name="connsiteX1" fmla="*/ 145142 w 290285"/>
              <a:gd name="connsiteY1" fmla="*/ 580571 h 580571"/>
              <a:gd name="connsiteX2" fmla="*/ 0 w 290285"/>
              <a:gd name="connsiteY2" fmla="*/ 38890 h 580571"/>
              <a:gd name="connsiteX3" fmla="*/ 145142 w 290285"/>
              <a:gd name="connsiteY3" fmla="*/ 0 h 580571"/>
              <a:gd name="connsiteX4" fmla="*/ 290285 w 290285"/>
              <a:gd name="connsiteY4" fmla="*/ 541680 h 580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285" h="580571">
                <a:moveTo>
                  <a:pt x="290285" y="541680"/>
                </a:moveTo>
                <a:lnTo>
                  <a:pt x="145142" y="580571"/>
                </a:lnTo>
                <a:lnTo>
                  <a:pt x="0" y="38890"/>
                </a:lnTo>
                <a:lnTo>
                  <a:pt x="145142" y="0"/>
                </a:lnTo>
                <a:lnTo>
                  <a:pt x="290285" y="541680"/>
                </a:lnTo>
                <a:close/>
              </a:path>
            </a:pathLst>
          </a:custGeom>
          <a:solidFill>
            <a:schemeClr val="tx1"/>
          </a:solidFill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225" name="手繪多邊形: 圖案 224" descr="d1">
            <a:extLst>
              <a:ext uri="{FF2B5EF4-FFF2-40B4-BE49-F238E27FC236}">
                <a16:creationId xmlns:a16="http://schemas.microsoft.com/office/drawing/2014/main" id="{9CC1D70E-45C6-4337-B43A-E50CED6E7394}"/>
              </a:ext>
            </a:extLst>
          </p:cNvPr>
          <p:cNvSpPr/>
          <p:nvPr>
            <p:custDataLst>
              <p:tags r:id="rId112"/>
            </p:custDataLst>
          </p:nvPr>
        </p:nvSpPr>
        <p:spPr>
          <a:xfrm rot="7199995">
            <a:off x="4150526" y="3676763"/>
            <a:ext cx="1083360" cy="290287"/>
          </a:xfrm>
          <a:custGeom>
            <a:avLst/>
            <a:gdLst>
              <a:gd name="connsiteX0" fmla="*/ 1083361 w 1083361"/>
              <a:gd name="connsiteY0" fmla="*/ 1 h 290287"/>
              <a:gd name="connsiteX1" fmla="*/ 580572 w 1083361"/>
              <a:gd name="connsiteY1" fmla="*/ 290287 h 290287"/>
              <a:gd name="connsiteX2" fmla="*/ 0 w 1083361"/>
              <a:gd name="connsiteY2" fmla="*/ 290286 h 290287"/>
              <a:gd name="connsiteX3" fmla="*/ 502789 w 1083361"/>
              <a:gd name="connsiteY3" fmla="*/ 0 h 290287"/>
              <a:gd name="connsiteX4" fmla="*/ 1083361 w 1083361"/>
              <a:gd name="connsiteY4" fmla="*/ 1 h 290287"/>
              <a:gd name="connsiteX5" fmla="*/ 1083361 w 1083361"/>
              <a:gd name="connsiteY5" fmla="*/ 1 h 290287"/>
              <a:gd name="connsiteX0" fmla="*/ 1083361 w 1083361"/>
              <a:gd name="connsiteY0" fmla="*/ 1 h 290287"/>
              <a:gd name="connsiteX1" fmla="*/ 580572 w 1083361"/>
              <a:gd name="connsiteY1" fmla="*/ 290287 h 290287"/>
              <a:gd name="connsiteX2" fmla="*/ 0 w 1083361"/>
              <a:gd name="connsiteY2" fmla="*/ 290286 h 290287"/>
              <a:gd name="connsiteX3" fmla="*/ 502789 w 1083361"/>
              <a:gd name="connsiteY3" fmla="*/ 0 h 290287"/>
              <a:gd name="connsiteX4" fmla="*/ 1083361 w 1083361"/>
              <a:gd name="connsiteY4" fmla="*/ 1 h 290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3361" h="290287">
                <a:moveTo>
                  <a:pt x="1083361" y="1"/>
                </a:moveTo>
                <a:lnTo>
                  <a:pt x="580572" y="290287"/>
                </a:lnTo>
                <a:lnTo>
                  <a:pt x="0" y="290286"/>
                </a:lnTo>
                <a:lnTo>
                  <a:pt x="502789" y="0"/>
                </a:lnTo>
                <a:lnTo>
                  <a:pt x="1083361" y="1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226" name="手繪多邊形: 圖案 225" descr="r1">
            <a:extLst>
              <a:ext uri="{FF2B5EF4-FFF2-40B4-BE49-F238E27FC236}">
                <a16:creationId xmlns:a16="http://schemas.microsoft.com/office/drawing/2014/main" id="{045DCE1D-E386-4DD9-B715-48331CD113EA}"/>
              </a:ext>
            </a:extLst>
          </p:cNvPr>
          <p:cNvSpPr/>
          <p:nvPr>
            <p:custDataLst>
              <p:tags r:id="rId113"/>
            </p:custDataLst>
          </p:nvPr>
        </p:nvSpPr>
        <p:spPr>
          <a:xfrm rot="7199995">
            <a:off x="4401921" y="3676763"/>
            <a:ext cx="580572" cy="290286"/>
          </a:xfrm>
          <a:custGeom>
            <a:avLst/>
            <a:gdLst>
              <a:gd name="connsiteX0" fmla="*/ 580573 w 580573"/>
              <a:gd name="connsiteY0" fmla="*/ 145144 h 290286"/>
              <a:gd name="connsiteX1" fmla="*/ 38892 w 580573"/>
              <a:gd name="connsiteY1" fmla="*/ 290286 h 290286"/>
              <a:gd name="connsiteX2" fmla="*/ 0 w 580573"/>
              <a:gd name="connsiteY2" fmla="*/ 145143 h 290286"/>
              <a:gd name="connsiteX3" fmla="*/ 541681 w 580573"/>
              <a:gd name="connsiteY3" fmla="*/ 0 h 290286"/>
              <a:gd name="connsiteX4" fmla="*/ 580573 w 580573"/>
              <a:gd name="connsiteY4" fmla="*/ 145144 h 290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0573" h="290286">
                <a:moveTo>
                  <a:pt x="580573" y="145144"/>
                </a:moveTo>
                <a:lnTo>
                  <a:pt x="38892" y="290286"/>
                </a:lnTo>
                <a:lnTo>
                  <a:pt x="0" y="145143"/>
                </a:lnTo>
                <a:lnTo>
                  <a:pt x="541681" y="0"/>
                </a:lnTo>
                <a:lnTo>
                  <a:pt x="580573" y="145144"/>
                </a:lnTo>
                <a:close/>
              </a:path>
            </a:pathLst>
          </a:custGeom>
          <a:solidFill>
            <a:schemeClr val="tx1"/>
          </a:solidFill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223" name="手繪多邊形: 圖案 222" descr="d2">
            <a:extLst>
              <a:ext uri="{FF2B5EF4-FFF2-40B4-BE49-F238E27FC236}">
                <a16:creationId xmlns:a16="http://schemas.microsoft.com/office/drawing/2014/main" id="{95A6F080-053F-46A8-8302-75EBE015D5ED}"/>
              </a:ext>
            </a:extLst>
          </p:cNvPr>
          <p:cNvSpPr/>
          <p:nvPr>
            <p:custDataLst>
              <p:tags r:id="rId114"/>
            </p:custDataLst>
          </p:nvPr>
        </p:nvSpPr>
        <p:spPr>
          <a:xfrm rot="7199995">
            <a:off x="3792880" y="3928159"/>
            <a:ext cx="1005578" cy="580570"/>
          </a:xfrm>
          <a:custGeom>
            <a:avLst/>
            <a:gdLst>
              <a:gd name="connsiteX0" fmla="*/ 502789 w 1005579"/>
              <a:gd name="connsiteY0" fmla="*/ 580571 h 580571"/>
              <a:gd name="connsiteX1" fmla="*/ 0 w 1005579"/>
              <a:gd name="connsiteY1" fmla="*/ 290286 h 580571"/>
              <a:gd name="connsiteX2" fmla="*/ 502789 w 1005579"/>
              <a:gd name="connsiteY2" fmla="*/ 0 h 580571"/>
              <a:gd name="connsiteX3" fmla="*/ 1005579 w 1005579"/>
              <a:gd name="connsiteY3" fmla="*/ 290286 h 580571"/>
              <a:gd name="connsiteX4" fmla="*/ 502789 w 1005579"/>
              <a:gd name="connsiteY4" fmla="*/ 580571 h 580571"/>
              <a:gd name="connsiteX5" fmla="*/ 502789 w 1005579"/>
              <a:gd name="connsiteY5" fmla="*/ 580571 h 580571"/>
              <a:gd name="connsiteX0" fmla="*/ 502789 w 1005579"/>
              <a:gd name="connsiteY0" fmla="*/ 580571 h 580571"/>
              <a:gd name="connsiteX1" fmla="*/ 0 w 1005579"/>
              <a:gd name="connsiteY1" fmla="*/ 290286 h 580571"/>
              <a:gd name="connsiteX2" fmla="*/ 502789 w 1005579"/>
              <a:gd name="connsiteY2" fmla="*/ 0 h 580571"/>
              <a:gd name="connsiteX3" fmla="*/ 1005579 w 1005579"/>
              <a:gd name="connsiteY3" fmla="*/ 290286 h 580571"/>
              <a:gd name="connsiteX4" fmla="*/ 502789 w 1005579"/>
              <a:gd name="connsiteY4" fmla="*/ 580571 h 580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579" h="580571">
                <a:moveTo>
                  <a:pt x="502789" y="580571"/>
                </a:moveTo>
                <a:lnTo>
                  <a:pt x="0" y="290286"/>
                </a:lnTo>
                <a:lnTo>
                  <a:pt x="502789" y="0"/>
                </a:lnTo>
                <a:lnTo>
                  <a:pt x="1005579" y="290286"/>
                </a:lnTo>
                <a:lnTo>
                  <a:pt x="502789" y="580571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24" name="手繪多邊形: 圖案 223" descr="r2">
            <a:extLst>
              <a:ext uri="{FF2B5EF4-FFF2-40B4-BE49-F238E27FC236}">
                <a16:creationId xmlns:a16="http://schemas.microsoft.com/office/drawing/2014/main" id="{A006BF58-8A9C-46F1-9EDD-543F6B7BFFE9}"/>
              </a:ext>
            </a:extLst>
          </p:cNvPr>
          <p:cNvSpPr/>
          <p:nvPr>
            <p:custDataLst>
              <p:tags r:id="rId115"/>
            </p:custDataLst>
          </p:nvPr>
        </p:nvSpPr>
        <p:spPr>
          <a:xfrm rot="7199995">
            <a:off x="4044275" y="4073300"/>
            <a:ext cx="502789" cy="290285"/>
          </a:xfrm>
          <a:custGeom>
            <a:avLst/>
            <a:gdLst>
              <a:gd name="connsiteX0" fmla="*/ 0 w 502789"/>
              <a:gd name="connsiteY0" fmla="*/ 290286 h 290286"/>
              <a:gd name="connsiteX1" fmla="*/ 0 w 502789"/>
              <a:gd name="connsiteY1" fmla="*/ 0 h 290286"/>
              <a:gd name="connsiteX2" fmla="*/ 502789 w 502789"/>
              <a:gd name="connsiteY2" fmla="*/ 0 h 290286"/>
              <a:gd name="connsiteX3" fmla="*/ 502789 w 502789"/>
              <a:gd name="connsiteY3" fmla="*/ 290286 h 290286"/>
              <a:gd name="connsiteX4" fmla="*/ 0 w 502789"/>
              <a:gd name="connsiteY4" fmla="*/ 290286 h 290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2789" h="290286">
                <a:moveTo>
                  <a:pt x="0" y="290286"/>
                </a:moveTo>
                <a:lnTo>
                  <a:pt x="0" y="0"/>
                </a:lnTo>
                <a:lnTo>
                  <a:pt x="502789" y="0"/>
                </a:lnTo>
                <a:lnTo>
                  <a:pt x="502789" y="290286"/>
                </a:lnTo>
                <a:lnTo>
                  <a:pt x="0" y="290286"/>
                </a:lnTo>
                <a:close/>
              </a:path>
            </a:pathLst>
          </a:custGeom>
          <a:solidFill>
            <a:schemeClr val="tx1"/>
          </a:solidFill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221" name="手繪多邊形: 圖案 220" descr="d3">
            <a:extLst>
              <a:ext uri="{FF2B5EF4-FFF2-40B4-BE49-F238E27FC236}">
                <a16:creationId xmlns:a16="http://schemas.microsoft.com/office/drawing/2014/main" id="{169ACC85-33E9-48EC-B19C-E3EB486BAC9D}"/>
              </a:ext>
            </a:extLst>
          </p:cNvPr>
          <p:cNvSpPr/>
          <p:nvPr>
            <p:custDataLst>
              <p:tags r:id="rId116"/>
            </p:custDataLst>
          </p:nvPr>
        </p:nvSpPr>
        <p:spPr>
          <a:xfrm rot="7199995">
            <a:off x="3753988" y="3280228"/>
            <a:ext cx="793073" cy="793074"/>
          </a:xfrm>
          <a:custGeom>
            <a:avLst/>
            <a:gdLst>
              <a:gd name="connsiteX0" fmla="*/ 793074 w 793074"/>
              <a:gd name="connsiteY0" fmla="*/ 290285 h 793075"/>
              <a:gd name="connsiteX1" fmla="*/ 502789 w 793074"/>
              <a:gd name="connsiteY1" fmla="*/ 793075 h 793075"/>
              <a:gd name="connsiteX2" fmla="*/ 0 w 793074"/>
              <a:gd name="connsiteY2" fmla="*/ 502789 h 793075"/>
              <a:gd name="connsiteX3" fmla="*/ 290285 w 793074"/>
              <a:gd name="connsiteY3" fmla="*/ 0 h 793075"/>
              <a:gd name="connsiteX4" fmla="*/ 793074 w 793074"/>
              <a:gd name="connsiteY4" fmla="*/ 290285 h 793075"/>
              <a:gd name="connsiteX5" fmla="*/ 793074 w 793074"/>
              <a:gd name="connsiteY5" fmla="*/ 290285 h 793075"/>
              <a:gd name="connsiteX0" fmla="*/ 793074 w 793074"/>
              <a:gd name="connsiteY0" fmla="*/ 290285 h 793075"/>
              <a:gd name="connsiteX1" fmla="*/ 502789 w 793074"/>
              <a:gd name="connsiteY1" fmla="*/ 793075 h 793075"/>
              <a:gd name="connsiteX2" fmla="*/ 0 w 793074"/>
              <a:gd name="connsiteY2" fmla="*/ 502789 h 793075"/>
              <a:gd name="connsiteX3" fmla="*/ 290285 w 793074"/>
              <a:gd name="connsiteY3" fmla="*/ 0 h 793075"/>
              <a:gd name="connsiteX4" fmla="*/ 793074 w 793074"/>
              <a:gd name="connsiteY4" fmla="*/ 290285 h 793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3074" h="793075">
                <a:moveTo>
                  <a:pt x="793074" y="290285"/>
                </a:moveTo>
                <a:lnTo>
                  <a:pt x="502789" y="793075"/>
                </a:lnTo>
                <a:lnTo>
                  <a:pt x="0" y="502789"/>
                </a:lnTo>
                <a:lnTo>
                  <a:pt x="290285" y="0"/>
                </a:lnTo>
                <a:lnTo>
                  <a:pt x="793074" y="290285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22" name="手繪多邊形: 圖案 221" descr="r3">
            <a:extLst>
              <a:ext uri="{FF2B5EF4-FFF2-40B4-BE49-F238E27FC236}">
                <a16:creationId xmlns:a16="http://schemas.microsoft.com/office/drawing/2014/main" id="{2913FAD7-A9A9-44CA-BE13-D725CA872178}"/>
              </a:ext>
            </a:extLst>
          </p:cNvPr>
          <p:cNvSpPr/>
          <p:nvPr>
            <p:custDataLst>
              <p:tags r:id="rId117"/>
            </p:custDataLst>
          </p:nvPr>
        </p:nvSpPr>
        <p:spPr>
          <a:xfrm rot="7199995">
            <a:off x="3899132" y="3425371"/>
            <a:ext cx="502787" cy="502788"/>
          </a:xfrm>
          <a:custGeom>
            <a:avLst/>
            <a:gdLst>
              <a:gd name="connsiteX0" fmla="*/ 502788 w 502788"/>
              <a:gd name="connsiteY0" fmla="*/ 396537 h 502789"/>
              <a:gd name="connsiteX1" fmla="*/ 106252 w 502788"/>
              <a:gd name="connsiteY1" fmla="*/ 502789 h 502789"/>
              <a:gd name="connsiteX2" fmla="*/ 0 w 502788"/>
              <a:gd name="connsiteY2" fmla="*/ 106252 h 502789"/>
              <a:gd name="connsiteX3" fmla="*/ 396537 w 502788"/>
              <a:gd name="connsiteY3" fmla="*/ 0 h 502789"/>
              <a:gd name="connsiteX4" fmla="*/ 502788 w 502788"/>
              <a:gd name="connsiteY4" fmla="*/ 396537 h 502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2788" h="502789">
                <a:moveTo>
                  <a:pt x="502788" y="396537"/>
                </a:moveTo>
                <a:lnTo>
                  <a:pt x="106252" y="502789"/>
                </a:lnTo>
                <a:lnTo>
                  <a:pt x="0" y="106252"/>
                </a:lnTo>
                <a:lnTo>
                  <a:pt x="396537" y="0"/>
                </a:lnTo>
                <a:lnTo>
                  <a:pt x="502788" y="396537"/>
                </a:lnTo>
                <a:close/>
              </a:path>
            </a:pathLst>
          </a:custGeom>
          <a:solidFill>
            <a:schemeClr val="tx1"/>
          </a:solidFill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219" name="手繪多邊形: 圖案 218" descr="d4">
            <a:extLst>
              <a:ext uri="{FF2B5EF4-FFF2-40B4-BE49-F238E27FC236}">
                <a16:creationId xmlns:a16="http://schemas.microsoft.com/office/drawing/2014/main" id="{72BC9DB4-4D50-459B-916B-7021E629957C}"/>
              </a:ext>
            </a:extLst>
          </p:cNvPr>
          <p:cNvSpPr/>
          <p:nvPr>
            <p:custDataLst>
              <p:tags r:id="rId118"/>
            </p:custDataLst>
          </p:nvPr>
        </p:nvSpPr>
        <p:spPr>
          <a:xfrm rot="7199995">
            <a:off x="3318561" y="3319119"/>
            <a:ext cx="580570" cy="1005578"/>
          </a:xfrm>
          <a:custGeom>
            <a:avLst/>
            <a:gdLst>
              <a:gd name="connsiteX0" fmla="*/ 290285 w 580571"/>
              <a:gd name="connsiteY0" fmla="*/ 1005579 h 1005579"/>
              <a:gd name="connsiteX1" fmla="*/ 0 w 580571"/>
              <a:gd name="connsiteY1" fmla="*/ 502790 h 1005579"/>
              <a:gd name="connsiteX2" fmla="*/ 290285 w 580571"/>
              <a:gd name="connsiteY2" fmla="*/ 0 h 1005579"/>
              <a:gd name="connsiteX3" fmla="*/ 580571 w 580571"/>
              <a:gd name="connsiteY3" fmla="*/ 502790 h 1005579"/>
              <a:gd name="connsiteX4" fmla="*/ 290285 w 580571"/>
              <a:gd name="connsiteY4" fmla="*/ 1005579 h 1005579"/>
              <a:gd name="connsiteX5" fmla="*/ 290285 w 580571"/>
              <a:gd name="connsiteY5" fmla="*/ 1005579 h 1005579"/>
              <a:gd name="connsiteX0" fmla="*/ 290285 w 580571"/>
              <a:gd name="connsiteY0" fmla="*/ 1005579 h 1005579"/>
              <a:gd name="connsiteX1" fmla="*/ 0 w 580571"/>
              <a:gd name="connsiteY1" fmla="*/ 502790 h 1005579"/>
              <a:gd name="connsiteX2" fmla="*/ 290285 w 580571"/>
              <a:gd name="connsiteY2" fmla="*/ 0 h 1005579"/>
              <a:gd name="connsiteX3" fmla="*/ 580571 w 580571"/>
              <a:gd name="connsiteY3" fmla="*/ 502790 h 1005579"/>
              <a:gd name="connsiteX4" fmla="*/ 290285 w 580571"/>
              <a:gd name="connsiteY4" fmla="*/ 1005579 h 1005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0571" h="1005579">
                <a:moveTo>
                  <a:pt x="290285" y="1005579"/>
                </a:moveTo>
                <a:lnTo>
                  <a:pt x="0" y="502790"/>
                </a:lnTo>
                <a:lnTo>
                  <a:pt x="290285" y="0"/>
                </a:lnTo>
                <a:lnTo>
                  <a:pt x="580571" y="502790"/>
                </a:lnTo>
                <a:lnTo>
                  <a:pt x="290285" y="1005579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20" name="手繪多邊形: 圖案 219" descr="r4">
            <a:extLst>
              <a:ext uri="{FF2B5EF4-FFF2-40B4-BE49-F238E27FC236}">
                <a16:creationId xmlns:a16="http://schemas.microsoft.com/office/drawing/2014/main" id="{FB1486AD-648E-47F5-9B12-0C73B08C621E}"/>
              </a:ext>
            </a:extLst>
          </p:cNvPr>
          <p:cNvSpPr/>
          <p:nvPr>
            <p:custDataLst>
              <p:tags r:id="rId119"/>
            </p:custDataLst>
          </p:nvPr>
        </p:nvSpPr>
        <p:spPr>
          <a:xfrm rot="7199995">
            <a:off x="3463703" y="3570513"/>
            <a:ext cx="290285" cy="502789"/>
          </a:xfrm>
          <a:custGeom>
            <a:avLst/>
            <a:gdLst>
              <a:gd name="connsiteX0" fmla="*/ 0 w 290286"/>
              <a:gd name="connsiteY0" fmla="*/ 502790 h 502790"/>
              <a:gd name="connsiteX1" fmla="*/ 0 w 290286"/>
              <a:gd name="connsiteY1" fmla="*/ 0 h 502790"/>
              <a:gd name="connsiteX2" fmla="*/ 290286 w 290286"/>
              <a:gd name="connsiteY2" fmla="*/ 0 h 502790"/>
              <a:gd name="connsiteX3" fmla="*/ 290286 w 290286"/>
              <a:gd name="connsiteY3" fmla="*/ 502790 h 502790"/>
              <a:gd name="connsiteX4" fmla="*/ 0 w 290286"/>
              <a:gd name="connsiteY4" fmla="*/ 502790 h 502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286" h="502790">
                <a:moveTo>
                  <a:pt x="0" y="502790"/>
                </a:moveTo>
                <a:lnTo>
                  <a:pt x="0" y="0"/>
                </a:lnTo>
                <a:lnTo>
                  <a:pt x="290286" y="0"/>
                </a:lnTo>
                <a:lnTo>
                  <a:pt x="290286" y="502790"/>
                </a:lnTo>
                <a:lnTo>
                  <a:pt x="0" y="502790"/>
                </a:lnTo>
                <a:close/>
              </a:path>
            </a:pathLst>
          </a:custGeom>
          <a:solidFill>
            <a:schemeClr val="tx1"/>
          </a:solidFill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  <p:sp>
        <p:nvSpPr>
          <p:cNvPr id="217" name="手繪多邊形: 圖案 216" descr="d5">
            <a:extLst>
              <a:ext uri="{FF2B5EF4-FFF2-40B4-BE49-F238E27FC236}">
                <a16:creationId xmlns:a16="http://schemas.microsoft.com/office/drawing/2014/main" id="{63726B8C-3216-4E03-B8FE-42860CBE16EF}"/>
              </a:ext>
            </a:extLst>
          </p:cNvPr>
          <p:cNvSpPr/>
          <p:nvPr>
            <p:custDataLst>
              <p:tags r:id="rId120"/>
            </p:custDataLst>
          </p:nvPr>
        </p:nvSpPr>
        <p:spPr>
          <a:xfrm rot="7199995">
            <a:off x="3067165" y="2883691"/>
            <a:ext cx="290285" cy="1083360"/>
          </a:xfrm>
          <a:custGeom>
            <a:avLst/>
            <a:gdLst>
              <a:gd name="connsiteX0" fmla="*/ 290285 w 290285"/>
              <a:gd name="connsiteY0" fmla="*/ 502789 h 1083361"/>
              <a:gd name="connsiteX1" fmla="*/ 290285 w 290285"/>
              <a:gd name="connsiteY1" fmla="*/ 1083361 h 1083361"/>
              <a:gd name="connsiteX2" fmla="*/ 0 w 290285"/>
              <a:gd name="connsiteY2" fmla="*/ 580571 h 1083361"/>
              <a:gd name="connsiteX3" fmla="*/ 0 w 290285"/>
              <a:gd name="connsiteY3" fmla="*/ 0 h 1083361"/>
              <a:gd name="connsiteX4" fmla="*/ 290285 w 290285"/>
              <a:gd name="connsiteY4" fmla="*/ 502789 h 1083361"/>
              <a:gd name="connsiteX5" fmla="*/ 290285 w 290285"/>
              <a:gd name="connsiteY5" fmla="*/ 502789 h 1083361"/>
              <a:gd name="connsiteX0" fmla="*/ 290285 w 290285"/>
              <a:gd name="connsiteY0" fmla="*/ 502789 h 1083361"/>
              <a:gd name="connsiteX1" fmla="*/ 290285 w 290285"/>
              <a:gd name="connsiteY1" fmla="*/ 1083361 h 1083361"/>
              <a:gd name="connsiteX2" fmla="*/ 0 w 290285"/>
              <a:gd name="connsiteY2" fmla="*/ 580571 h 1083361"/>
              <a:gd name="connsiteX3" fmla="*/ 0 w 290285"/>
              <a:gd name="connsiteY3" fmla="*/ 0 h 1083361"/>
              <a:gd name="connsiteX4" fmla="*/ 290285 w 290285"/>
              <a:gd name="connsiteY4" fmla="*/ 502789 h 1083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285" h="1083361">
                <a:moveTo>
                  <a:pt x="290285" y="502789"/>
                </a:moveTo>
                <a:lnTo>
                  <a:pt x="290285" y="1083361"/>
                </a:lnTo>
                <a:lnTo>
                  <a:pt x="0" y="580571"/>
                </a:lnTo>
                <a:lnTo>
                  <a:pt x="0" y="0"/>
                </a:lnTo>
                <a:lnTo>
                  <a:pt x="290285" y="502789"/>
                </a:lnTo>
                <a:close/>
              </a:path>
            </a:pathLst>
          </a:custGeom>
          <a:solidFill>
            <a:srgbClr val="EEEEEE">
              <a:alpha val="10000"/>
            </a:srgb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18" name="手繪多邊形: 圖案 217" descr="r5">
            <a:extLst>
              <a:ext uri="{FF2B5EF4-FFF2-40B4-BE49-F238E27FC236}">
                <a16:creationId xmlns:a16="http://schemas.microsoft.com/office/drawing/2014/main" id="{F23FD45E-F2F8-4786-8C22-F3EEA7794C2F}"/>
              </a:ext>
            </a:extLst>
          </p:cNvPr>
          <p:cNvSpPr/>
          <p:nvPr>
            <p:custDataLst>
              <p:tags r:id="rId121"/>
            </p:custDataLst>
          </p:nvPr>
        </p:nvSpPr>
        <p:spPr>
          <a:xfrm rot="7199995">
            <a:off x="3067167" y="3135086"/>
            <a:ext cx="290285" cy="580570"/>
          </a:xfrm>
          <a:custGeom>
            <a:avLst/>
            <a:gdLst>
              <a:gd name="connsiteX0" fmla="*/ 290285 w 290285"/>
              <a:gd name="connsiteY0" fmla="*/ 541680 h 580571"/>
              <a:gd name="connsiteX1" fmla="*/ 145142 w 290285"/>
              <a:gd name="connsiteY1" fmla="*/ 580571 h 580571"/>
              <a:gd name="connsiteX2" fmla="*/ 0 w 290285"/>
              <a:gd name="connsiteY2" fmla="*/ 38890 h 580571"/>
              <a:gd name="connsiteX3" fmla="*/ 145142 w 290285"/>
              <a:gd name="connsiteY3" fmla="*/ 0 h 580571"/>
              <a:gd name="connsiteX4" fmla="*/ 290285 w 290285"/>
              <a:gd name="connsiteY4" fmla="*/ 541680 h 580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285" h="580571">
                <a:moveTo>
                  <a:pt x="290285" y="541680"/>
                </a:moveTo>
                <a:lnTo>
                  <a:pt x="145142" y="580571"/>
                </a:lnTo>
                <a:lnTo>
                  <a:pt x="0" y="38890"/>
                </a:lnTo>
                <a:lnTo>
                  <a:pt x="145142" y="0"/>
                </a:lnTo>
                <a:lnTo>
                  <a:pt x="290285" y="541680"/>
                </a:lnTo>
                <a:close/>
              </a:path>
            </a:pathLst>
          </a:custGeom>
          <a:solidFill>
            <a:schemeClr val="tx1"/>
          </a:solidFill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92494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標題 188">
            <a:extLst>
              <a:ext uri="{FF2B5EF4-FFF2-40B4-BE49-F238E27FC236}">
                <a16:creationId xmlns:a16="http://schemas.microsoft.com/office/drawing/2014/main" id="{3884C811-F7BA-496D-BC5D-96AE88A75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763AFB91-B4B3-47C4-A1D3-E21B073374D4}"/>
              </a:ext>
            </a:extLst>
          </p:cNvPr>
          <p:cNvGrpSpPr/>
          <p:nvPr/>
        </p:nvGrpSpPr>
        <p:grpSpPr>
          <a:xfrm>
            <a:off x="503907" y="1113505"/>
            <a:ext cx="4333445" cy="4333444"/>
            <a:chOff x="503907" y="1113505"/>
            <a:chExt cx="4333445" cy="4333444"/>
          </a:xfrm>
          <a:solidFill>
            <a:schemeClr val="bg1">
              <a:lumMod val="95000"/>
            </a:schemeClr>
          </a:solidFill>
        </p:grpSpPr>
        <p:sp>
          <p:nvSpPr>
            <p:cNvPr id="24" name="手繪多邊形: 圖案 23" descr="r1">
              <a:extLst>
                <a:ext uri="{FF2B5EF4-FFF2-40B4-BE49-F238E27FC236}">
                  <a16:creationId xmlns:a16="http://schemas.microsoft.com/office/drawing/2014/main" id="{0C5E01E9-CC0F-45E2-879A-C2D471AFACF3}"/>
                </a:ext>
              </a:extLst>
            </p:cNvPr>
            <p:cNvSpPr/>
            <p:nvPr>
              <p:custDataLst>
                <p:tags r:id="rId110"/>
              </p:custDataLst>
            </p:nvPr>
          </p:nvSpPr>
          <p:spPr>
            <a:xfrm>
              <a:off x="1838658" y="1113505"/>
              <a:ext cx="580573" cy="290286"/>
            </a:xfrm>
            <a:custGeom>
              <a:avLst/>
              <a:gdLst>
                <a:gd name="connsiteX0" fmla="*/ 580573 w 580573"/>
                <a:gd name="connsiteY0" fmla="*/ 145144 h 290286"/>
                <a:gd name="connsiteX1" fmla="*/ 38892 w 580573"/>
                <a:gd name="connsiteY1" fmla="*/ 290286 h 290286"/>
                <a:gd name="connsiteX2" fmla="*/ 0 w 580573"/>
                <a:gd name="connsiteY2" fmla="*/ 145143 h 290286"/>
                <a:gd name="connsiteX3" fmla="*/ 541681 w 580573"/>
                <a:gd name="connsiteY3" fmla="*/ 0 h 290286"/>
                <a:gd name="connsiteX4" fmla="*/ 580573 w 580573"/>
                <a:gd name="connsiteY4" fmla="*/ 145144 h 29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0573" h="290286">
                  <a:moveTo>
                    <a:pt x="580573" y="145144"/>
                  </a:moveTo>
                  <a:lnTo>
                    <a:pt x="38892" y="290286"/>
                  </a:lnTo>
                  <a:lnTo>
                    <a:pt x="0" y="145143"/>
                  </a:lnTo>
                  <a:lnTo>
                    <a:pt x="541681" y="0"/>
                  </a:lnTo>
                  <a:lnTo>
                    <a:pt x="580573" y="145144"/>
                  </a:lnTo>
                  <a:close/>
                </a:path>
              </a:pathLst>
            </a:custGeom>
            <a:grpFill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47" name="手繪多邊形: 圖案 46" descr="r1">
              <a:extLst>
                <a:ext uri="{FF2B5EF4-FFF2-40B4-BE49-F238E27FC236}">
                  <a16:creationId xmlns:a16="http://schemas.microsoft.com/office/drawing/2014/main" id="{B1066E96-704C-4D8E-B8CD-0ADCE60D55B8}"/>
                </a:ext>
              </a:extLst>
            </p:cNvPr>
            <p:cNvSpPr/>
            <p:nvPr>
              <p:custDataLst>
                <p:tags r:id="rId111"/>
              </p:custDataLst>
            </p:nvPr>
          </p:nvSpPr>
          <p:spPr>
            <a:xfrm rot="5400000">
              <a:off x="4401922" y="2593404"/>
              <a:ext cx="580573" cy="290286"/>
            </a:xfrm>
            <a:custGeom>
              <a:avLst/>
              <a:gdLst>
                <a:gd name="connsiteX0" fmla="*/ 580573 w 580573"/>
                <a:gd name="connsiteY0" fmla="*/ 145144 h 290286"/>
                <a:gd name="connsiteX1" fmla="*/ 38892 w 580573"/>
                <a:gd name="connsiteY1" fmla="*/ 290286 h 290286"/>
                <a:gd name="connsiteX2" fmla="*/ 0 w 580573"/>
                <a:gd name="connsiteY2" fmla="*/ 145143 h 290286"/>
                <a:gd name="connsiteX3" fmla="*/ 541681 w 580573"/>
                <a:gd name="connsiteY3" fmla="*/ 0 h 290286"/>
                <a:gd name="connsiteX4" fmla="*/ 580573 w 580573"/>
                <a:gd name="connsiteY4" fmla="*/ 145144 h 29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0573" h="290286">
                  <a:moveTo>
                    <a:pt x="580573" y="145144"/>
                  </a:moveTo>
                  <a:lnTo>
                    <a:pt x="38892" y="290286"/>
                  </a:lnTo>
                  <a:lnTo>
                    <a:pt x="0" y="145143"/>
                  </a:lnTo>
                  <a:lnTo>
                    <a:pt x="541681" y="0"/>
                  </a:lnTo>
                  <a:lnTo>
                    <a:pt x="580573" y="145144"/>
                  </a:lnTo>
                  <a:close/>
                </a:path>
              </a:pathLst>
            </a:custGeom>
            <a:grpFill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71" name="手繪多邊形: 圖案 70" descr="r1">
              <a:extLst>
                <a:ext uri="{FF2B5EF4-FFF2-40B4-BE49-F238E27FC236}">
                  <a16:creationId xmlns:a16="http://schemas.microsoft.com/office/drawing/2014/main" id="{FEB228FA-C341-4516-B005-629FDF29499E}"/>
                </a:ext>
              </a:extLst>
            </p:cNvPr>
            <p:cNvSpPr/>
            <p:nvPr>
              <p:custDataLst>
                <p:tags r:id="rId112"/>
              </p:custDataLst>
            </p:nvPr>
          </p:nvSpPr>
          <p:spPr>
            <a:xfrm rot="3599999">
              <a:off x="3860239" y="1655183"/>
              <a:ext cx="580573" cy="290286"/>
            </a:xfrm>
            <a:custGeom>
              <a:avLst/>
              <a:gdLst>
                <a:gd name="connsiteX0" fmla="*/ 580573 w 580573"/>
                <a:gd name="connsiteY0" fmla="*/ 145144 h 290286"/>
                <a:gd name="connsiteX1" fmla="*/ 38892 w 580573"/>
                <a:gd name="connsiteY1" fmla="*/ 290286 h 290286"/>
                <a:gd name="connsiteX2" fmla="*/ 0 w 580573"/>
                <a:gd name="connsiteY2" fmla="*/ 145143 h 290286"/>
                <a:gd name="connsiteX3" fmla="*/ 541681 w 580573"/>
                <a:gd name="connsiteY3" fmla="*/ 0 h 290286"/>
                <a:gd name="connsiteX4" fmla="*/ 580573 w 580573"/>
                <a:gd name="connsiteY4" fmla="*/ 145144 h 29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0573" h="290286">
                  <a:moveTo>
                    <a:pt x="580573" y="145144"/>
                  </a:moveTo>
                  <a:lnTo>
                    <a:pt x="38892" y="290286"/>
                  </a:lnTo>
                  <a:lnTo>
                    <a:pt x="0" y="145143"/>
                  </a:lnTo>
                  <a:lnTo>
                    <a:pt x="541681" y="0"/>
                  </a:lnTo>
                  <a:lnTo>
                    <a:pt x="580573" y="145144"/>
                  </a:lnTo>
                  <a:close/>
                </a:path>
              </a:pathLst>
            </a:custGeom>
            <a:grpFill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89" name="手繪多邊形: 圖案 88" descr="r1">
              <a:extLst>
                <a:ext uri="{FF2B5EF4-FFF2-40B4-BE49-F238E27FC236}">
                  <a16:creationId xmlns:a16="http://schemas.microsoft.com/office/drawing/2014/main" id="{308F176D-ABD0-480E-A50D-93A8A7BF61B0}"/>
                </a:ext>
              </a:extLst>
            </p:cNvPr>
            <p:cNvSpPr/>
            <p:nvPr>
              <p:custDataLst>
                <p:tags r:id="rId113"/>
              </p:custDataLst>
            </p:nvPr>
          </p:nvSpPr>
          <p:spPr>
            <a:xfrm rot="1800001">
              <a:off x="2922020" y="1113505"/>
              <a:ext cx="580573" cy="290286"/>
            </a:xfrm>
            <a:custGeom>
              <a:avLst/>
              <a:gdLst>
                <a:gd name="connsiteX0" fmla="*/ 580573 w 580573"/>
                <a:gd name="connsiteY0" fmla="*/ 145144 h 290286"/>
                <a:gd name="connsiteX1" fmla="*/ 38892 w 580573"/>
                <a:gd name="connsiteY1" fmla="*/ 290286 h 290286"/>
                <a:gd name="connsiteX2" fmla="*/ 0 w 580573"/>
                <a:gd name="connsiteY2" fmla="*/ 145143 h 290286"/>
                <a:gd name="connsiteX3" fmla="*/ 541681 w 580573"/>
                <a:gd name="connsiteY3" fmla="*/ 0 h 290286"/>
                <a:gd name="connsiteX4" fmla="*/ 580573 w 580573"/>
                <a:gd name="connsiteY4" fmla="*/ 145144 h 29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0573" h="290286">
                  <a:moveTo>
                    <a:pt x="580573" y="145144"/>
                  </a:moveTo>
                  <a:lnTo>
                    <a:pt x="38892" y="290286"/>
                  </a:lnTo>
                  <a:lnTo>
                    <a:pt x="0" y="145143"/>
                  </a:lnTo>
                  <a:lnTo>
                    <a:pt x="541681" y="0"/>
                  </a:lnTo>
                  <a:lnTo>
                    <a:pt x="580573" y="145144"/>
                  </a:lnTo>
                  <a:close/>
                </a:path>
              </a:pathLst>
            </a:custGeom>
            <a:grpFill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106" name="手繪多邊形: 圖案 105" descr="r1">
              <a:extLst>
                <a:ext uri="{FF2B5EF4-FFF2-40B4-BE49-F238E27FC236}">
                  <a16:creationId xmlns:a16="http://schemas.microsoft.com/office/drawing/2014/main" id="{5CA351B9-C925-4059-BB83-72BBC14D73C2}"/>
                </a:ext>
              </a:extLst>
            </p:cNvPr>
            <p:cNvSpPr/>
            <p:nvPr>
              <p:custDataLst>
                <p:tags r:id="rId114"/>
              </p:custDataLst>
            </p:nvPr>
          </p:nvSpPr>
          <p:spPr>
            <a:xfrm rot="19800005">
              <a:off x="900444" y="1655187"/>
              <a:ext cx="580572" cy="290286"/>
            </a:xfrm>
            <a:custGeom>
              <a:avLst/>
              <a:gdLst>
                <a:gd name="connsiteX0" fmla="*/ 580573 w 580573"/>
                <a:gd name="connsiteY0" fmla="*/ 145144 h 290286"/>
                <a:gd name="connsiteX1" fmla="*/ 38892 w 580573"/>
                <a:gd name="connsiteY1" fmla="*/ 290286 h 290286"/>
                <a:gd name="connsiteX2" fmla="*/ 0 w 580573"/>
                <a:gd name="connsiteY2" fmla="*/ 145143 h 290286"/>
                <a:gd name="connsiteX3" fmla="*/ 541681 w 580573"/>
                <a:gd name="connsiteY3" fmla="*/ 0 h 290286"/>
                <a:gd name="connsiteX4" fmla="*/ 580573 w 580573"/>
                <a:gd name="connsiteY4" fmla="*/ 145144 h 29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0573" h="290286">
                  <a:moveTo>
                    <a:pt x="580573" y="145144"/>
                  </a:moveTo>
                  <a:lnTo>
                    <a:pt x="38892" y="290286"/>
                  </a:lnTo>
                  <a:lnTo>
                    <a:pt x="0" y="145143"/>
                  </a:lnTo>
                  <a:lnTo>
                    <a:pt x="541681" y="0"/>
                  </a:lnTo>
                  <a:lnTo>
                    <a:pt x="580573" y="145144"/>
                  </a:lnTo>
                  <a:close/>
                </a:path>
              </a:pathLst>
            </a:custGeom>
            <a:grpFill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123" name="手繪多邊形: 圖案 122" descr="r1">
              <a:extLst>
                <a:ext uri="{FF2B5EF4-FFF2-40B4-BE49-F238E27FC236}">
                  <a16:creationId xmlns:a16="http://schemas.microsoft.com/office/drawing/2014/main" id="{5F5EEE54-25E7-40DD-985F-37C094403B70}"/>
                </a:ext>
              </a:extLst>
            </p:cNvPr>
            <p:cNvSpPr/>
            <p:nvPr>
              <p:custDataLst>
                <p:tags r:id="rId115"/>
              </p:custDataLst>
            </p:nvPr>
          </p:nvSpPr>
          <p:spPr>
            <a:xfrm rot="18000004">
              <a:off x="358764" y="2593404"/>
              <a:ext cx="580572" cy="290285"/>
            </a:xfrm>
            <a:custGeom>
              <a:avLst/>
              <a:gdLst>
                <a:gd name="connsiteX0" fmla="*/ 580573 w 580573"/>
                <a:gd name="connsiteY0" fmla="*/ 145144 h 290286"/>
                <a:gd name="connsiteX1" fmla="*/ 38892 w 580573"/>
                <a:gd name="connsiteY1" fmla="*/ 290286 h 290286"/>
                <a:gd name="connsiteX2" fmla="*/ 0 w 580573"/>
                <a:gd name="connsiteY2" fmla="*/ 145143 h 290286"/>
                <a:gd name="connsiteX3" fmla="*/ 541681 w 580573"/>
                <a:gd name="connsiteY3" fmla="*/ 0 h 290286"/>
                <a:gd name="connsiteX4" fmla="*/ 580573 w 580573"/>
                <a:gd name="connsiteY4" fmla="*/ 145144 h 29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0573" h="290286">
                  <a:moveTo>
                    <a:pt x="580573" y="145144"/>
                  </a:moveTo>
                  <a:lnTo>
                    <a:pt x="38892" y="290286"/>
                  </a:lnTo>
                  <a:lnTo>
                    <a:pt x="0" y="145143"/>
                  </a:lnTo>
                  <a:lnTo>
                    <a:pt x="541681" y="0"/>
                  </a:lnTo>
                  <a:lnTo>
                    <a:pt x="580573" y="145144"/>
                  </a:lnTo>
                  <a:close/>
                </a:path>
              </a:pathLst>
            </a:custGeom>
            <a:grpFill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140" name="手繪多邊形: 圖案 139" descr="r1">
              <a:extLst>
                <a:ext uri="{FF2B5EF4-FFF2-40B4-BE49-F238E27FC236}">
                  <a16:creationId xmlns:a16="http://schemas.microsoft.com/office/drawing/2014/main" id="{1903D3CD-EEC6-4BD6-A0D2-09ABC1775F48}"/>
                </a:ext>
              </a:extLst>
            </p:cNvPr>
            <p:cNvSpPr/>
            <p:nvPr>
              <p:custDataLst>
                <p:tags r:id="rId116"/>
              </p:custDataLst>
            </p:nvPr>
          </p:nvSpPr>
          <p:spPr>
            <a:xfrm rot="16200000">
              <a:off x="358764" y="3676766"/>
              <a:ext cx="580572" cy="290285"/>
            </a:xfrm>
            <a:custGeom>
              <a:avLst/>
              <a:gdLst>
                <a:gd name="connsiteX0" fmla="*/ 580573 w 580573"/>
                <a:gd name="connsiteY0" fmla="*/ 145144 h 290286"/>
                <a:gd name="connsiteX1" fmla="*/ 38892 w 580573"/>
                <a:gd name="connsiteY1" fmla="*/ 290286 h 290286"/>
                <a:gd name="connsiteX2" fmla="*/ 0 w 580573"/>
                <a:gd name="connsiteY2" fmla="*/ 145143 h 290286"/>
                <a:gd name="connsiteX3" fmla="*/ 541681 w 580573"/>
                <a:gd name="connsiteY3" fmla="*/ 0 h 290286"/>
                <a:gd name="connsiteX4" fmla="*/ 580573 w 580573"/>
                <a:gd name="connsiteY4" fmla="*/ 145144 h 29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0573" h="290286">
                  <a:moveTo>
                    <a:pt x="580573" y="145144"/>
                  </a:moveTo>
                  <a:lnTo>
                    <a:pt x="38892" y="290286"/>
                  </a:lnTo>
                  <a:lnTo>
                    <a:pt x="0" y="145143"/>
                  </a:lnTo>
                  <a:lnTo>
                    <a:pt x="541681" y="0"/>
                  </a:lnTo>
                  <a:lnTo>
                    <a:pt x="580573" y="145144"/>
                  </a:lnTo>
                  <a:close/>
                </a:path>
              </a:pathLst>
            </a:custGeom>
            <a:grpFill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157" name="手繪多邊形: 圖案 156" descr="r1">
              <a:extLst>
                <a:ext uri="{FF2B5EF4-FFF2-40B4-BE49-F238E27FC236}">
                  <a16:creationId xmlns:a16="http://schemas.microsoft.com/office/drawing/2014/main" id="{9A04A9A6-05F1-48CB-8567-7C8786656FDA}"/>
                </a:ext>
              </a:extLst>
            </p:cNvPr>
            <p:cNvSpPr/>
            <p:nvPr>
              <p:custDataLst>
                <p:tags r:id="rId117"/>
              </p:custDataLst>
            </p:nvPr>
          </p:nvSpPr>
          <p:spPr>
            <a:xfrm rot="14400003">
              <a:off x="900444" y="4614983"/>
              <a:ext cx="580571" cy="290285"/>
            </a:xfrm>
            <a:custGeom>
              <a:avLst/>
              <a:gdLst>
                <a:gd name="connsiteX0" fmla="*/ 580573 w 580573"/>
                <a:gd name="connsiteY0" fmla="*/ 145144 h 290286"/>
                <a:gd name="connsiteX1" fmla="*/ 38892 w 580573"/>
                <a:gd name="connsiteY1" fmla="*/ 290286 h 290286"/>
                <a:gd name="connsiteX2" fmla="*/ 0 w 580573"/>
                <a:gd name="connsiteY2" fmla="*/ 145143 h 290286"/>
                <a:gd name="connsiteX3" fmla="*/ 541681 w 580573"/>
                <a:gd name="connsiteY3" fmla="*/ 0 h 290286"/>
                <a:gd name="connsiteX4" fmla="*/ 580573 w 580573"/>
                <a:gd name="connsiteY4" fmla="*/ 145144 h 29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0573" h="290286">
                  <a:moveTo>
                    <a:pt x="580573" y="145144"/>
                  </a:moveTo>
                  <a:lnTo>
                    <a:pt x="38892" y="290286"/>
                  </a:lnTo>
                  <a:lnTo>
                    <a:pt x="0" y="145143"/>
                  </a:lnTo>
                  <a:lnTo>
                    <a:pt x="541681" y="0"/>
                  </a:lnTo>
                  <a:lnTo>
                    <a:pt x="580573" y="145144"/>
                  </a:lnTo>
                  <a:close/>
                </a:path>
              </a:pathLst>
            </a:custGeom>
            <a:grpFill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174" name="手繪多邊形: 圖案 173" descr="r1">
              <a:extLst>
                <a:ext uri="{FF2B5EF4-FFF2-40B4-BE49-F238E27FC236}">
                  <a16:creationId xmlns:a16="http://schemas.microsoft.com/office/drawing/2014/main" id="{6752075D-51FB-4CC2-9632-FC7EA6B136AB}"/>
                </a:ext>
              </a:extLst>
            </p:cNvPr>
            <p:cNvSpPr/>
            <p:nvPr>
              <p:custDataLst>
                <p:tags r:id="rId118"/>
              </p:custDataLst>
            </p:nvPr>
          </p:nvSpPr>
          <p:spPr>
            <a:xfrm rot="12600000">
              <a:off x="1838663" y="5156663"/>
              <a:ext cx="580571" cy="290285"/>
            </a:xfrm>
            <a:custGeom>
              <a:avLst/>
              <a:gdLst>
                <a:gd name="connsiteX0" fmla="*/ 580573 w 580573"/>
                <a:gd name="connsiteY0" fmla="*/ 145144 h 290286"/>
                <a:gd name="connsiteX1" fmla="*/ 38892 w 580573"/>
                <a:gd name="connsiteY1" fmla="*/ 290286 h 290286"/>
                <a:gd name="connsiteX2" fmla="*/ 0 w 580573"/>
                <a:gd name="connsiteY2" fmla="*/ 145143 h 290286"/>
                <a:gd name="connsiteX3" fmla="*/ 541681 w 580573"/>
                <a:gd name="connsiteY3" fmla="*/ 0 h 290286"/>
                <a:gd name="connsiteX4" fmla="*/ 580573 w 580573"/>
                <a:gd name="connsiteY4" fmla="*/ 145144 h 29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0573" h="290286">
                  <a:moveTo>
                    <a:pt x="580573" y="145144"/>
                  </a:moveTo>
                  <a:lnTo>
                    <a:pt x="38892" y="290286"/>
                  </a:lnTo>
                  <a:lnTo>
                    <a:pt x="0" y="145143"/>
                  </a:lnTo>
                  <a:lnTo>
                    <a:pt x="541681" y="0"/>
                  </a:lnTo>
                  <a:lnTo>
                    <a:pt x="580573" y="145144"/>
                  </a:lnTo>
                  <a:close/>
                </a:path>
              </a:pathLst>
            </a:custGeom>
            <a:grpFill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192" name="手繪多邊形: 圖案 191" descr="r1">
              <a:extLst>
                <a:ext uri="{FF2B5EF4-FFF2-40B4-BE49-F238E27FC236}">
                  <a16:creationId xmlns:a16="http://schemas.microsoft.com/office/drawing/2014/main" id="{6054392B-D3F9-4D05-BF92-8B758F26DCEA}"/>
                </a:ext>
              </a:extLst>
            </p:cNvPr>
            <p:cNvSpPr/>
            <p:nvPr>
              <p:custDataLst>
                <p:tags r:id="rId119"/>
              </p:custDataLst>
            </p:nvPr>
          </p:nvSpPr>
          <p:spPr>
            <a:xfrm rot="10800002">
              <a:off x="2922022" y="5156664"/>
              <a:ext cx="580572" cy="290285"/>
            </a:xfrm>
            <a:custGeom>
              <a:avLst/>
              <a:gdLst>
                <a:gd name="connsiteX0" fmla="*/ 580573 w 580573"/>
                <a:gd name="connsiteY0" fmla="*/ 145144 h 290286"/>
                <a:gd name="connsiteX1" fmla="*/ 38892 w 580573"/>
                <a:gd name="connsiteY1" fmla="*/ 290286 h 290286"/>
                <a:gd name="connsiteX2" fmla="*/ 0 w 580573"/>
                <a:gd name="connsiteY2" fmla="*/ 145143 h 290286"/>
                <a:gd name="connsiteX3" fmla="*/ 541681 w 580573"/>
                <a:gd name="connsiteY3" fmla="*/ 0 h 290286"/>
                <a:gd name="connsiteX4" fmla="*/ 580573 w 580573"/>
                <a:gd name="connsiteY4" fmla="*/ 145144 h 29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0573" h="290286">
                  <a:moveTo>
                    <a:pt x="580573" y="145144"/>
                  </a:moveTo>
                  <a:lnTo>
                    <a:pt x="38892" y="290286"/>
                  </a:lnTo>
                  <a:lnTo>
                    <a:pt x="0" y="145143"/>
                  </a:lnTo>
                  <a:lnTo>
                    <a:pt x="541681" y="0"/>
                  </a:lnTo>
                  <a:lnTo>
                    <a:pt x="580573" y="145144"/>
                  </a:lnTo>
                  <a:close/>
                </a:path>
              </a:pathLst>
            </a:custGeom>
            <a:grpFill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209" name="手繪多邊形: 圖案 208" descr="r1">
              <a:extLst>
                <a:ext uri="{FF2B5EF4-FFF2-40B4-BE49-F238E27FC236}">
                  <a16:creationId xmlns:a16="http://schemas.microsoft.com/office/drawing/2014/main" id="{0EFD186B-A887-4D20-BCDB-830C28D3ED50}"/>
                </a:ext>
              </a:extLst>
            </p:cNvPr>
            <p:cNvSpPr/>
            <p:nvPr>
              <p:custDataLst>
                <p:tags r:id="rId120"/>
              </p:custDataLst>
            </p:nvPr>
          </p:nvSpPr>
          <p:spPr>
            <a:xfrm rot="8999999">
              <a:off x="3860240" y="4614982"/>
              <a:ext cx="580572" cy="290285"/>
            </a:xfrm>
            <a:custGeom>
              <a:avLst/>
              <a:gdLst>
                <a:gd name="connsiteX0" fmla="*/ 580573 w 580573"/>
                <a:gd name="connsiteY0" fmla="*/ 145144 h 290286"/>
                <a:gd name="connsiteX1" fmla="*/ 38892 w 580573"/>
                <a:gd name="connsiteY1" fmla="*/ 290286 h 290286"/>
                <a:gd name="connsiteX2" fmla="*/ 0 w 580573"/>
                <a:gd name="connsiteY2" fmla="*/ 145143 h 290286"/>
                <a:gd name="connsiteX3" fmla="*/ 541681 w 580573"/>
                <a:gd name="connsiteY3" fmla="*/ 0 h 290286"/>
                <a:gd name="connsiteX4" fmla="*/ 580573 w 580573"/>
                <a:gd name="connsiteY4" fmla="*/ 145144 h 29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0573" h="290286">
                  <a:moveTo>
                    <a:pt x="580573" y="145144"/>
                  </a:moveTo>
                  <a:lnTo>
                    <a:pt x="38892" y="290286"/>
                  </a:lnTo>
                  <a:lnTo>
                    <a:pt x="0" y="145143"/>
                  </a:lnTo>
                  <a:lnTo>
                    <a:pt x="541681" y="0"/>
                  </a:lnTo>
                  <a:lnTo>
                    <a:pt x="580573" y="145144"/>
                  </a:lnTo>
                  <a:close/>
                </a:path>
              </a:pathLst>
            </a:custGeom>
            <a:grpFill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226" name="手繪多邊形: 圖案 225" descr="r1">
              <a:extLst>
                <a:ext uri="{FF2B5EF4-FFF2-40B4-BE49-F238E27FC236}">
                  <a16:creationId xmlns:a16="http://schemas.microsoft.com/office/drawing/2014/main" id="{045DCE1D-E386-4DD9-B715-48331CD113EA}"/>
                </a:ext>
              </a:extLst>
            </p:cNvPr>
            <p:cNvSpPr/>
            <p:nvPr>
              <p:custDataLst>
                <p:tags r:id="rId121"/>
              </p:custDataLst>
            </p:nvPr>
          </p:nvSpPr>
          <p:spPr>
            <a:xfrm rot="7199995">
              <a:off x="4401921" y="3676763"/>
              <a:ext cx="580572" cy="290286"/>
            </a:xfrm>
            <a:custGeom>
              <a:avLst/>
              <a:gdLst>
                <a:gd name="connsiteX0" fmla="*/ 580573 w 580573"/>
                <a:gd name="connsiteY0" fmla="*/ 145144 h 290286"/>
                <a:gd name="connsiteX1" fmla="*/ 38892 w 580573"/>
                <a:gd name="connsiteY1" fmla="*/ 290286 h 290286"/>
                <a:gd name="connsiteX2" fmla="*/ 0 w 580573"/>
                <a:gd name="connsiteY2" fmla="*/ 145143 h 290286"/>
                <a:gd name="connsiteX3" fmla="*/ 541681 w 580573"/>
                <a:gd name="connsiteY3" fmla="*/ 0 h 290286"/>
                <a:gd name="connsiteX4" fmla="*/ 580573 w 580573"/>
                <a:gd name="connsiteY4" fmla="*/ 145144 h 29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0573" h="290286">
                  <a:moveTo>
                    <a:pt x="580573" y="145144"/>
                  </a:moveTo>
                  <a:lnTo>
                    <a:pt x="38892" y="290286"/>
                  </a:lnTo>
                  <a:lnTo>
                    <a:pt x="0" y="145143"/>
                  </a:lnTo>
                  <a:lnTo>
                    <a:pt x="541681" y="0"/>
                  </a:lnTo>
                  <a:lnTo>
                    <a:pt x="580573" y="145144"/>
                  </a:lnTo>
                  <a:close/>
                </a:path>
              </a:pathLst>
            </a:custGeom>
            <a:grpFill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</p:grpSp>
      <p:grpSp>
        <p:nvGrpSpPr>
          <p:cNvPr id="5" name="群組 4">
            <a:extLst>
              <a:ext uri="{FF2B5EF4-FFF2-40B4-BE49-F238E27FC236}">
                <a16:creationId xmlns:a16="http://schemas.microsoft.com/office/drawing/2014/main" id="{9CDA1C1C-5499-4B6C-A38A-4C71CE234D9D}"/>
              </a:ext>
            </a:extLst>
          </p:cNvPr>
          <p:cNvGrpSpPr/>
          <p:nvPr/>
        </p:nvGrpSpPr>
        <p:grpSpPr>
          <a:xfrm>
            <a:off x="649051" y="1258649"/>
            <a:ext cx="4043157" cy="4043156"/>
            <a:chOff x="649051" y="1258649"/>
            <a:chExt cx="4043157" cy="4043156"/>
          </a:xfrm>
          <a:solidFill>
            <a:schemeClr val="bg1">
              <a:lumMod val="65000"/>
            </a:schemeClr>
          </a:solidFill>
        </p:grpSpPr>
        <p:sp>
          <p:nvSpPr>
            <p:cNvPr id="36" name="手繪多邊形: 圖案 35" descr="r2">
              <a:extLst>
                <a:ext uri="{FF2B5EF4-FFF2-40B4-BE49-F238E27FC236}">
                  <a16:creationId xmlns:a16="http://schemas.microsoft.com/office/drawing/2014/main" id="{094BFC97-B550-4056-B63F-12CBF1AFD5A5}"/>
                </a:ext>
              </a:extLst>
            </p:cNvPr>
            <p:cNvSpPr/>
            <p:nvPr>
              <p:custDataLst>
                <p:tags r:id="rId98"/>
              </p:custDataLst>
            </p:nvPr>
          </p:nvSpPr>
          <p:spPr>
            <a:xfrm>
              <a:off x="2419231" y="1258649"/>
              <a:ext cx="502789" cy="290286"/>
            </a:xfrm>
            <a:custGeom>
              <a:avLst/>
              <a:gdLst>
                <a:gd name="connsiteX0" fmla="*/ 0 w 502789"/>
                <a:gd name="connsiteY0" fmla="*/ 290286 h 290286"/>
                <a:gd name="connsiteX1" fmla="*/ 0 w 502789"/>
                <a:gd name="connsiteY1" fmla="*/ 0 h 290286"/>
                <a:gd name="connsiteX2" fmla="*/ 502789 w 502789"/>
                <a:gd name="connsiteY2" fmla="*/ 0 h 290286"/>
                <a:gd name="connsiteX3" fmla="*/ 502789 w 502789"/>
                <a:gd name="connsiteY3" fmla="*/ 290286 h 290286"/>
                <a:gd name="connsiteX4" fmla="*/ 0 w 502789"/>
                <a:gd name="connsiteY4" fmla="*/ 290286 h 29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2789" h="290286">
                  <a:moveTo>
                    <a:pt x="0" y="290286"/>
                  </a:moveTo>
                  <a:lnTo>
                    <a:pt x="0" y="0"/>
                  </a:lnTo>
                  <a:lnTo>
                    <a:pt x="502789" y="0"/>
                  </a:lnTo>
                  <a:lnTo>
                    <a:pt x="502789" y="290286"/>
                  </a:lnTo>
                  <a:lnTo>
                    <a:pt x="0" y="290286"/>
                  </a:lnTo>
                  <a:close/>
                </a:path>
              </a:pathLst>
            </a:custGeom>
            <a:grpFill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45" name="手繪多邊形: 圖案 44" descr="r2">
              <a:extLst>
                <a:ext uri="{FF2B5EF4-FFF2-40B4-BE49-F238E27FC236}">
                  <a16:creationId xmlns:a16="http://schemas.microsoft.com/office/drawing/2014/main" id="{E478246B-5790-468E-90A0-97C105B5838B}"/>
                </a:ext>
              </a:extLst>
            </p:cNvPr>
            <p:cNvSpPr/>
            <p:nvPr>
              <p:custDataLst>
                <p:tags r:id="rId99"/>
              </p:custDataLst>
            </p:nvPr>
          </p:nvSpPr>
          <p:spPr>
            <a:xfrm rot="5400000">
              <a:off x="4295670" y="3135085"/>
              <a:ext cx="502789" cy="290286"/>
            </a:xfrm>
            <a:custGeom>
              <a:avLst/>
              <a:gdLst>
                <a:gd name="connsiteX0" fmla="*/ 0 w 502789"/>
                <a:gd name="connsiteY0" fmla="*/ 290286 h 290286"/>
                <a:gd name="connsiteX1" fmla="*/ 0 w 502789"/>
                <a:gd name="connsiteY1" fmla="*/ 0 h 290286"/>
                <a:gd name="connsiteX2" fmla="*/ 502789 w 502789"/>
                <a:gd name="connsiteY2" fmla="*/ 0 h 290286"/>
                <a:gd name="connsiteX3" fmla="*/ 502789 w 502789"/>
                <a:gd name="connsiteY3" fmla="*/ 290286 h 290286"/>
                <a:gd name="connsiteX4" fmla="*/ 0 w 502789"/>
                <a:gd name="connsiteY4" fmla="*/ 290286 h 29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2789" h="290286">
                  <a:moveTo>
                    <a:pt x="0" y="290286"/>
                  </a:moveTo>
                  <a:lnTo>
                    <a:pt x="0" y="0"/>
                  </a:lnTo>
                  <a:lnTo>
                    <a:pt x="502789" y="0"/>
                  </a:lnTo>
                  <a:lnTo>
                    <a:pt x="502789" y="290286"/>
                  </a:lnTo>
                  <a:lnTo>
                    <a:pt x="0" y="290286"/>
                  </a:lnTo>
                  <a:close/>
                </a:path>
              </a:pathLst>
            </a:custGeom>
            <a:grpFill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69" name="手繪多邊形: 圖案 68" descr="r2">
              <a:extLst>
                <a:ext uri="{FF2B5EF4-FFF2-40B4-BE49-F238E27FC236}">
                  <a16:creationId xmlns:a16="http://schemas.microsoft.com/office/drawing/2014/main" id="{12C5FBB0-C122-4331-BBB9-F4C107953B3D}"/>
                </a:ext>
              </a:extLst>
            </p:cNvPr>
            <p:cNvSpPr/>
            <p:nvPr>
              <p:custDataLst>
                <p:tags r:id="rId100"/>
              </p:custDataLst>
            </p:nvPr>
          </p:nvSpPr>
          <p:spPr>
            <a:xfrm rot="3599999">
              <a:off x="4044273" y="2196865"/>
              <a:ext cx="502789" cy="290286"/>
            </a:xfrm>
            <a:custGeom>
              <a:avLst/>
              <a:gdLst>
                <a:gd name="connsiteX0" fmla="*/ 0 w 502789"/>
                <a:gd name="connsiteY0" fmla="*/ 290286 h 290286"/>
                <a:gd name="connsiteX1" fmla="*/ 0 w 502789"/>
                <a:gd name="connsiteY1" fmla="*/ 0 h 290286"/>
                <a:gd name="connsiteX2" fmla="*/ 502789 w 502789"/>
                <a:gd name="connsiteY2" fmla="*/ 0 h 290286"/>
                <a:gd name="connsiteX3" fmla="*/ 502789 w 502789"/>
                <a:gd name="connsiteY3" fmla="*/ 290286 h 290286"/>
                <a:gd name="connsiteX4" fmla="*/ 0 w 502789"/>
                <a:gd name="connsiteY4" fmla="*/ 290286 h 29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2789" h="290286">
                  <a:moveTo>
                    <a:pt x="0" y="290286"/>
                  </a:moveTo>
                  <a:lnTo>
                    <a:pt x="0" y="0"/>
                  </a:lnTo>
                  <a:lnTo>
                    <a:pt x="502789" y="0"/>
                  </a:lnTo>
                  <a:lnTo>
                    <a:pt x="502789" y="290286"/>
                  </a:lnTo>
                  <a:lnTo>
                    <a:pt x="0" y="290286"/>
                  </a:lnTo>
                  <a:close/>
                </a:path>
              </a:pathLst>
            </a:custGeom>
            <a:grpFill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87" name="手繪多邊形: 圖案 86" descr="r2">
              <a:extLst>
                <a:ext uri="{FF2B5EF4-FFF2-40B4-BE49-F238E27FC236}">
                  <a16:creationId xmlns:a16="http://schemas.microsoft.com/office/drawing/2014/main" id="{763FB181-BB5F-464D-A40B-1D1F6DDF8348}"/>
                </a:ext>
              </a:extLst>
            </p:cNvPr>
            <p:cNvSpPr/>
            <p:nvPr>
              <p:custDataLst>
                <p:tags r:id="rId101"/>
              </p:custDataLst>
            </p:nvPr>
          </p:nvSpPr>
          <p:spPr>
            <a:xfrm rot="1800001">
              <a:off x="3357450" y="1510043"/>
              <a:ext cx="502789" cy="290286"/>
            </a:xfrm>
            <a:custGeom>
              <a:avLst/>
              <a:gdLst>
                <a:gd name="connsiteX0" fmla="*/ 0 w 502789"/>
                <a:gd name="connsiteY0" fmla="*/ 290286 h 290286"/>
                <a:gd name="connsiteX1" fmla="*/ 0 w 502789"/>
                <a:gd name="connsiteY1" fmla="*/ 0 h 290286"/>
                <a:gd name="connsiteX2" fmla="*/ 502789 w 502789"/>
                <a:gd name="connsiteY2" fmla="*/ 0 h 290286"/>
                <a:gd name="connsiteX3" fmla="*/ 502789 w 502789"/>
                <a:gd name="connsiteY3" fmla="*/ 290286 h 290286"/>
                <a:gd name="connsiteX4" fmla="*/ 0 w 502789"/>
                <a:gd name="connsiteY4" fmla="*/ 290286 h 29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2789" h="290286">
                  <a:moveTo>
                    <a:pt x="0" y="290286"/>
                  </a:moveTo>
                  <a:lnTo>
                    <a:pt x="0" y="0"/>
                  </a:lnTo>
                  <a:lnTo>
                    <a:pt x="502789" y="0"/>
                  </a:lnTo>
                  <a:lnTo>
                    <a:pt x="502789" y="290286"/>
                  </a:lnTo>
                  <a:lnTo>
                    <a:pt x="0" y="290286"/>
                  </a:lnTo>
                  <a:close/>
                </a:path>
              </a:pathLst>
            </a:custGeom>
            <a:grpFill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104" name="手繪多邊形: 圖案 103" descr="r2">
              <a:extLst>
                <a:ext uri="{FF2B5EF4-FFF2-40B4-BE49-F238E27FC236}">
                  <a16:creationId xmlns:a16="http://schemas.microsoft.com/office/drawing/2014/main" id="{9BFD8106-001C-4FD4-B5CA-B0676F809C3F}"/>
                </a:ext>
              </a:extLst>
            </p:cNvPr>
            <p:cNvSpPr/>
            <p:nvPr>
              <p:custDataLst>
                <p:tags r:id="rId102"/>
              </p:custDataLst>
            </p:nvPr>
          </p:nvSpPr>
          <p:spPr>
            <a:xfrm rot="19800005">
              <a:off x="1481017" y="1510045"/>
              <a:ext cx="502789" cy="290285"/>
            </a:xfrm>
            <a:custGeom>
              <a:avLst/>
              <a:gdLst>
                <a:gd name="connsiteX0" fmla="*/ 0 w 502789"/>
                <a:gd name="connsiteY0" fmla="*/ 290286 h 290286"/>
                <a:gd name="connsiteX1" fmla="*/ 0 w 502789"/>
                <a:gd name="connsiteY1" fmla="*/ 0 h 290286"/>
                <a:gd name="connsiteX2" fmla="*/ 502789 w 502789"/>
                <a:gd name="connsiteY2" fmla="*/ 0 h 290286"/>
                <a:gd name="connsiteX3" fmla="*/ 502789 w 502789"/>
                <a:gd name="connsiteY3" fmla="*/ 290286 h 290286"/>
                <a:gd name="connsiteX4" fmla="*/ 0 w 502789"/>
                <a:gd name="connsiteY4" fmla="*/ 290286 h 29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2789" h="290286">
                  <a:moveTo>
                    <a:pt x="0" y="290286"/>
                  </a:moveTo>
                  <a:lnTo>
                    <a:pt x="0" y="0"/>
                  </a:lnTo>
                  <a:lnTo>
                    <a:pt x="502789" y="0"/>
                  </a:lnTo>
                  <a:lnTo>
                    <a:pt x="502789" y="290286"/>
                  </a:lnTo>
                  <a:lnTo>
                    <a:pt x="0" y="290286"/>
                  </a:lnTo>
                  <a:close/>
                </a:path>
              </a:pathLst>
            </a:custGeom>
            <a:grpFill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121" name="手繪多邊形: 圖案 120" descr="r2">
              <a:extLst>
                <a:ext uri="{FF2B5EF4-FFF2-40B4-BE49-F238E27FC236}">
                  <a16:creationId xmlns:a16="http://schemas.microsoft.com/office/drawing/2014/main" id="{F9FBD18A-3386-406F-9CEC-32A05FD092CD}"/>
                </a:ext>
              </a:extLst>
            </p:cNvPr>
            <p:cNvSpPr/>
            <p:nvPr>
              <p:custDataLst>
                <p:tags r:id="rId103"/>
              </p:custDataLst>
            </p:nvPr>
          </p:nvSpPr>
          <p:spPr>
            <a:xfrm rot="18000004">
              <a:off x="794194" y="2196868"/>
              <a:ext cx="502788" cy="290285"/>
            </a:xfrm>
            <a:custGeom>
              <a:avLst/>
              <a:gdLst>
                <a:gd name="connsiteX0" fmla="*/ 0 w 502789"/>
                <a:gd name="connsiteY0" fmla="*/ 290286 h 290286"/>
                <a:gd name="connsiteX1" fmla="*/ 0 w 502789"/>
                <a:gd name="connsiteY1" fmla="*/ 0 h 290286"/>
                <a:gd name="connsiteX2" fmla="*/ 502789 w 502789"/>
                <a:gd name="connsiteY2" fmla="*/ 0 h 290286"/>
                <a:gd name="connsiteX3" fmla="*/ 502789 w 502789"/>
                <a:gd name="connsiteY3" fmla="*/ 290286 h 290286"/>
                <a:gd name="connsiteX4" fmla="*/ 0 w 502789"/>
                <a:gd name="connsiteY4" fmla="*/ 290286 h 29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2789" h="290286">
                  <a:moveTo>
                    <a:pt x="0" y="290286"/>
                  </a:moveTo>
                  <a:lnTo>
                    <a:pt x="0" y="0"/>
                  </a:lnTo>
                  <a:lnTo>
                    <a:pt x="502789" y="0"/>
                  </a:lnTo>
                  <a:lnTo>
                    <a:pt x="502789" y="290286"/>
                  </a:lnTo>
                  <a:lnTo>
                    <a:pt x="0" y="290286"/>
                  </a:lnTo>
                  <a:close/>
                </a:path>
              </a:pathLst>
            </a:custGeom>
            <a:grpFill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138" name="手繪多邊形: 圖案 137" descr="r2">
              <a:extLst>
                <a:ext uri="{FF2B5EF4-FFF2-40B4-BE49-F238E27FC236}">
                  <a16:creationId xmlns:a16="http://schemas.microsoft.com/office/drawing/2014/main" id="{F1C4EF84-EB12-41B6-8302-94346B4EF400}"/>
                </a:ext>
              </a:extLst>
            </p:cNvPr>
            <p:cNvSpPr/>
            <p:nvPr>
              <p:custDataLst>
                <p:tags r:id="rId104"/>
              </p:custDataLst>
            </p:nvPr>
          </p:nvSpPr>
          <p:spPr>
            <a:xfrm rot="16200000">
              <a:off x="542800" y="3135086"/>
              <a:ext cx="502788" cy="290285"/>
            </a:xfrm>
            <a:custGeom>
              <a:avLst/>
              <a:gdLst>
                <a:gd name="connsiteX0" fmla="*/ 0 w 502789"/>
                <a:gd name="connsiteY0" fmla="*/ 290286 h 290286"/>
                <a:gd name="connsiteX1" fmla="*/ 0 w 502789"/>
                <a:gd name="connsiteY1" fmla="*/ 0 h 290286"/>
                <a:gd name="connsiteX2" fmla="*/ 502789 w 502789"/>
                <a:gd name="connsiteY2" fmla="*/ 0 h 290286"/>
                <a:gd name="connsiteX3" fmla="*/ 502789 w 502789"/>
                <a:gd name="connsiteY3" fmla="*/ 290286 h 290286"/>
                <a:gd name="connsiteX4" fmla="*/ 0 w 502789"/>
                <a:gd name="connsiteY4" fmla="*/ 290286 h 29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2789" h="290286">
                  <a:moveTo>
                    <a:pt x="0" y="290286"/>
                  </a:moveTo>
                  <a:lnTo>
                    <a:pt x="0" y="0"/>
                  </a:lnTo>
                  <a:lnTo>
                    <a:pt x="502789" y="0"/>
                  </a:lnTo>
                  <a:lnTo>
                    <a:pt x="502789" y="290286"/>
                  </a:lnTo>
                  <a:lnTo>
                    <a:pt x="0" y="290286"/>
                  </a:lnTo>
                  <a:close/>
                </a:path>
              </a:pathLst>
            </a:custGeom>
            <a:grpFill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155" name="手繪多邊形: 圖案 154" descr="r2">
              <a:extLst>
                <a:ext uri="{FF2B5EF4-FFF2-40B4-BE49-F238E27FC236}">
                  <a16:creationId xmlns:a16="http://schemas.microsoft.com/office/drawing/2014/main" id="{17165F4F-0A05-4CF2-9640-3AEAC4688455}"/>
                </a:ext>
              </a:extLst>
            </p:cNvPr>
            <p:cNvSpPr/>
            <p:nvPr>
              <p:custDataLst>
                <p:tags r:id="rId105"/>
              </p:custDataLst>
            </p:nvPr>
          </p:nvSpPr>
          <p:spPr>
            <a:xfrm rot="14400003">
              <a:off x="794195" y="4073303"/>
              <a:ext cx="502788" cy="290285"/>
            </a:xfrm>
            <a:custGeom>
              <a:avLst/>
              <a:gdLst>
                <a:gd name="connsiteX0" fmla="*/ 0 w 502789"/>
                <a:gd name="connsiteY0" fmla="*/ 290286 h 290286"/>
                <a:gd name="connsiteX1" fmla="*/ 0 w 502789"/>
                <a:gd name="connsiteY1" fmla="*/ 0 h 290286"/>
                <a:gd name="connsiteX2" fmla="*/ 502789 w 502789"/>
                <a:gd name="connsiteY2" fmla="*/ 0 h 290286"/>
                <a:gd name="connsiteX3" fmla="*/ 502789 w 502789"/>
                <a:gd name="connsiteY3" fmla="*/ 290286 h 290286"/>
                <a:gd name="connsiteX4" fmla="*/ 0 w 502789"/>
                <a:gd name="connsiteY4" fmla="*/ 290286 h 29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2789" h="290286">
                  <a:moveTo>
                    <a:pt x="0" y="290286"/>
                  </a:moveTo>
                  <a:lnTo>
                    <a:pt x="0" y="0"/>
                  </a:lnTo>
                  <a:lnTo>
                    <a:pt x="502789" y="0"/>
                  </a:lnTo>
                  <a:lnTo>
                    <a:pt x="502789" y="290286"/>
                  </a:lnTo>
                  <a:lnTo>
                    <a:pt x="0" y="290286"/>
                  </a:lnTo>
                  <a:close/>
                </a:path>
              </a:pathLst>
            </a:custGeom>
            <a:grpFill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172" name="手繪多邊形: 圖案 171" descr="r2">
              <a:extLst>
                <a:ext uri="{FF2B5EF4-FFF2-40B4-BE49-F238E27FC236}">
                  <a16:creationId xmlns:a16="http://schemas.microsoft.com/office/drawing/2014/main" id="{918A55EC-39F2-431A-8EBB-120A254BB7ED}"/>
                </a:ext>
              </a:extLst>
            </p:cNvPr>
            <p:cNvSpPr/>
            <p:nvPr>
              <p:custDataLst>
                <p:tags r:id="rId106"/>
              </p:custDataLst>
            </p:nvPr>
          </p:nvSpPr>
          <p:spPr>
            <a:xfrm rot="12600000">
              <a:off x="1481018" y="4760125"/>
              <a:ext cx="502788" cy="290285"/>
            </a:xfrm>
            <a:custGeom>
              <a:avLst/>
              <a:gdLst>
                <a:gd name="connsiteX0" fmla="*/ 0 w 502789"/>
                <a:gd name="connsiteY0" fmla="*/ 290286 h 290286"/>
                <a:gd name="connsiteX1" fmla="*/ 0 w 502789"/>
                <a:gd name="connsiteY1" fmla="*/ 0 h 290286"/>
                <a:gd name="connsiteX2" fmla="*/ 502789 w 502789"/>
                <a:gd name="connsiteY2" fmla="*/ 0 h 290286"/>
                <a:gd name="connsiteX3" fmla="*/ 502789 w 502789"/>
                <a:gd name="connsiteY3" fmla="*/ 290286 h 290286"/>
                <a:gd name="connsiteX4" fmla="*/ 0 w 502789"/>
                <a:gd name="connsiteY4" fmla="*/ 290286 h 29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2789" h="290286">
                  <a:moveTo>
                    <a:pt x="0" y="290286"/>
                  </a:moveTo>
                  <a:lnTo>
                    <a:pt x="0" y="0"/>
                  </a:lnTo>
                  <a:lnTo>
                    <a:pt x="502789" y="0"/>
                  </a:lnTo>
                  <a:lnTo>
                    <a:pt x="502789" y="290286"/>
                  </a:lnTo>
                  <a:lnTo>
                    <a:pt x="0" y="290286"/>
                  </a:lnTo>
                  <a:close/>
                </a:path>
              </a:pathLst>
            </a:custGeom>
            <a:grpFill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190" name="手繪多邊形: 圖案 189" descr="r2">
              <a:extLst>
                <a:ext uri="{FF2B5EF4-FFF2-40B4-BE49-F238E27FC236}">
                  <a16:creationId xmlns:a16="http://schemas.microsoft.com/office/drawing/2014/main" id="{547905EF-3761-4682-8862-F3DF5C8158F2}"/>
                </a:ext>
              </a:extLst>
            </p:cNvPr>
            <p:cNvSpPr/>
            <p:nvPr>
              <p:custDataLst>
                <p:tags r:id="rId107"/>
              </p:custDataLst>
            </p:nvPr>
          </p:nvSpPr>
          <p:spPr>
            <a:xfrm rot="10800002">
              <a:off x="2419233" y="5011520"/>
              <a:ext cx="502788" cy="290285"/>
            </a:xfrm>
            <a:custGeom>
              <a:avLst/>
              <a:gdLst>
                <a:gd name="connsiteX0" fmla="*/ 0 w 502789"/>
                <a:gd name="connsiteY0" fmla="*/ 290286 h 290286"/>
                <a:gd name="connsiteX1" fmla="*/ 0 w 502789"/>
                <a:gd name="connsiteY1" fmla="*/ 0 h 290286"/>
                <a:gd name="connsiteX2" fmla="*/ 502789 w 502789"/>
                <a:gd name="connsiteY2" fmla="*/ 0 h 290286"/>
                <a:gd name="connsiteX3" fmla="*/ 502789 w 502789"/>
                <a:gd name="connsiteY3" fmla="*/ 290286 h 290286"/>
                <a:gd name="connsiteX4" fmla="*/ 0 w 502789"/>
                <a:gd name="connsiteY4" fmla="*/ 290286 h 29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2789" h="290286">
                  <a:moveTo>
                    <a:pt x="0" y="290286"/>
                  </a:moveTo>
                  <a:lnTo>
                    <a:pt x="0" y="0"/>
                  </a:lnTo>
                  <a:lnTo>
                    <a:pt x="502789" y="0"/>
                  </a:lnTo>
                  <a:lnTo>
                    <a:pt x="502789" y="290286"/>
                  </a:lnTo>
                  <a:lnTo>
                    <a:pt x="0" y="290286"/>
                  </a:lnTo>
                  <a:close/>
                </a:path>
              </a:pathLst>
            </a:custGeom>
            <a:grpFill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207" name="手繪多邊形: 圖案 206" descr="r2">
              <a:extLst>
                <a:ext uri="{FF2B5EF4-FFF2-40B4-BE49-F238E27FC236}">
                  <a16:creationId xmlns:a16="http://schemas.microsoft.com/office/drawing/2014/main" id="{49988E4D-F2AC-4F40-89B8-983909AA5D5B}"/>
                </a:ext>
              </a:extLst>
            </p:cNvPr>
            <p:cNvSpPr/>
            <p:nvPr>
              <p:custDataLst>
                <p:tags r:id="rId108"/>
              </p:custDataLst>
            </p:nvPr>
          </p:nvSpPr>
          <p:spPr>
            <a:xfrm rot="8999999">
              <a:off x="3357451" y="4760124"/>
              <a:ext cx="502788" cy="290285"/>
            </a:xfrm>
            <a:custGeom>
              <a:avLst/>
              <a:gdLst>
                <a:gd name="connsiteX0" fmla="*/ 0 w 502789"/>
                <a:gd name="connsiteY0" fmla="*/ 290286 h 290286"/>
                <a:gd name="connsiteX1" fmla="*/ 0 w 502789"/>
                <a:gd name="connsiteY1" fmla="*/ 0 h 290286"/>
                <a:gd name="connsiteX2" fmla="*/ 502789 w 502789"/>
                <a:gd name="connsiteY2" fmla="*/ 0 h 290286"/>
                <a:gd name="connsiteX3" fmla="*/ 502789 w 502789"/>
                <a:gd name="connsiteY3" fmla="*/ 290286 h 290286"/>
                <a:gd name="connsiteX4" fmla="*/ 0 w 502789"/>
                <a:gd name="connsiteY4" fmla="*/ 290286 h 29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2789" h="290286">
                  <a:moveTo>
                    <a:pt x="0" y="290286"/>
                  </a:moveTo>
                  <a:lnTo>
                    <a:pt x="0" y="0"/>
                  </a:lnTo>
                  <a:lnTo>
                    <a:pt x="502789" y="0"/>
                  </a:lnTo>
                  <a:lnTo>
                    <a:pt x="502789" y="290286"/>
                  </a:lnTo>
                  <a:lnTo>
                    <a:pt x="0" y="290286"/>
                  </a:lnTo>
                  <a:close/>
                </a:path>
              </a:pathLst>
            </a:custGeom>
            <a:grpFill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224" name="手繪多邊形: 圖案 223" descr="r2">
              <a:extLst>
                <a:ext uri="{FF2B5EF4-FFF2-40B4-BE49-F238E27FC236}">
                  <a16:creationId xmlns:a16="http://schemas.microsoft.com/office/drawing/2014/main" id="{A006BF58-8A9C-46F1-9EDD-543F6B7BFFE9}"/>
                </a:ext>
              </a:extLst>
            </p:cNvPr>
            <p:cNvSpPr/>
            <p:nvPr>
              <p:custDataLst>
                <p:tags r:id="rId109"/>
              </p:custDataLst>
            </p:nvPr>
          </p:nvSpPr>
          <p:spPr>
            <a:xfrm rot="7199995">
              <a:off x="4044275" y="4073300"/>
              <a:ext cx="502789" cy="290285"/>
            </a:xfrm>
            <a:custGeom>
              <a:avLst/>
              <a:gdLst>
                <a:gd name="connsiteX0" fmla="*/ 0 w 502789"/>
                <a:gd name="connsiteY0" fmla="*/ 290286 h 290286"/>
                <a:gd name="connsiteX1" fmla="*/ 0 w 502789"/>
                <a:gd name="connsiteY1" fmla="*/ 0 h 290286"/>
                <a:gd name="connsiteX2" fmla="*/ 502789 w 502789"/>
                <a:gd name="connsiteY2" fmla="*/ 0 h 290286"/>
                <a:gd name="connsiteX3" fmla="*/ 502789 w 502789"/>
                <a:gd name="connsiteY3" fmla="*/ 290286 h 290286"/>
                <a:gd name="connsiteX4" fmla="*/ 0 w 502789"/>
                <a:gd name="connsiteY4" fmla="*/ 290286 h 29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2789" h="290286">
                  <a:moveTo>
                    <a:pt x="0" y="290286"/>
                  </a:moveTo>
                  <a:lnTo>
                    <a:pt x="0" y="0"/>
                  </a:lnTo>
                  <a:lnTo>
                    <a:pt x="502789" y="0"/>
                  </a:lnTo>
                  <a:lnTo>
                    <a:pt x="502789" y="290286"/>
                  </a:lnTo>
                  <a:lnTo>
                    <a:pt x="0" y="290286"/>
                  </a:lnTo>
                  <a:close/>
                </a:path>
              </a:pathLst>
            </a:custGeom>
            <a:grpFill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id="{F4D8E0AD-63D5-41D2-9B85-C604272DEDE4}"/>
              </a:ext>
            </a:extLst>
          </p:cNvPr>
          <p:cNvGrpSpPr/>
          <p:nvPr/>
        </p:nvGrpSpPr>
        <p:grpSpPr>
          <a:xfrm>
            <a:off x="939336" y="1548934"/>
            <a:ext cx="3462586" cy="3462587"/>
            <a:chOff x="939336" y="1548934"/>
            <a:chExt cx="3462586" cy="3462587"/>
          </a:xfrm>
          <a:solidFill>
            <a:schemeClr val="bg1">
              <a:lumMod val="50000"/>
            </a:schemeClr>
          </a:solidFill>
        </p:grpSpPr>
        <p:sp>
          <p:nvSpPr>
            <p:cNvPr id="48" name="手繪多邊形: 圖案 47" descr="r3">
              <a:extLst>
                <a:ext uri="{FF2B5EF4-FFF2-40B4-BE49-F238E27FC236}">
                  <a16:creationId xmlns:a16="http://schemas.microsoft.com/office/drawing/2014/main" id="{99B64A5B-B1E0-4558-B9D6-B19B2643C3C6}"/>
                </a:ext>
              </a:extLst>
            </p:cNvPr>
            <p:cNvSpPr/>
            <p:nvPr>
              <p:custDataLst>
                <p:tags r:id="rId86"/>
              </p:custDataLst>
            </p:nvPr>
          </p:nvSpPr>
          <p:spPr>
            <a:xfrm>
              <a:off x="2022696" y="1548934"/>
              <a:ext cx="502788" cy="502789"/>
            </a:xfrm>
            <a:custGeom>
              <a:avLst/>
              <a:gdLst>
                <a:gd name="connsiteX0" fmla="*/ 502788 w 502788"/>
                <a:gd name="connsiteY0" fmla="*/ 396537 h 502789"/>
                <a:gd name="connsiteX1" fmla="*/ 106252 w 502788"/>
                <a:gd name="connsiteY1" fmla="*/ 502789 h 502789"/>
                <a:gd name="connsiteX2" fmla="*/ 0 w 502788"/>
                <a:gd name="connsiteY2" fmla="*/ 106252 h 502789"/>
                <a:gd name="connsiteX3" fmla="*/ 396537 w 502788"/>
                <a:gd name="connsiteY3" fmla="*/ 0 h 502789"/>
                <a:gd name="connsiteX4" fmla="*/ 502788 w 502788"/>
                <a:gd name="connsiteY4" fmla="*/ 396537 h 502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2788" h="502789">
                  <a:moveTo>
                    <a:pt x="502788" y="396537"/>
                  </a:moveTo>
                  <a:lnTo>
                    <a:pt x="106252" y="502789"/>
                  </a:lnTo>
                  <a:lnTo>
                    <a:pt x="0" y="106252"/>
                  </a:lnTo>
                  <a:lnTo>
                    <a:pt x="396537" y="0"/>
                  </a:lnTo>
                  <a:lnTo>
                    <a:pt x="502788" y="396537"/>
                  </a:lnTo>
                  <a:close/>
                </a:path>
              </a:pathLst>
            </a:custGeom>
            <a:grpFill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43" name="手繪多邊形: 圖案 42" descr="r3">
              <a:extLst>
                <a:ext uri="{FF2B5EF4-FFF2-40B4-BE49-F238E27FC236}">
                  <a16:creationId xmlns:a16="http://schemas.microsoft.com/office/drawing/2014/main" id="{6C080C1A-9F97-4D65-A656-46D1B204924F}"/>
                </a:ext>
              </a:extLst>
            </p:cNvPr>
            <p:cNvSpPr/>
            <p:nvPr>
              <p:custDataLst>
                <p:tags r:id="rId87"/>
              </p:custDataLst>
            </p:nvPr>
          </p:nvSpPr>
          <p:spPr>
            <a:xfrm rot="5400000">
              <a:off x="3899134" y="2632298"/>
              <a:ext cx="502788" cy="502789"/>
            </a:xfrm>
            <a:custGeom>
              <a:avLst/>
              <a:gdLst>
                <a:gd name="connsiteX0" fmla="*/ 502788 w 502788"/>
                <a:gd name="connsiteY0" fmla="*/ 396537 h 502789"/>
                <a:gd name="connsiteX1" fmla="*/ 106252 w 502788"/>
                <a:gd name="connsiteY1" fmla="*/ 502789 h 502789"/>
                <a:gd name="connsiteX2" fmla="*/ 0 w 502788"/>
                <a:gd name="connsiteY2" fmla="*/ 106252 h 502789"/>
                <a:gd name="connsiteX3" fmla="*/ 396537 w 502788"/>
                <a:gd name="connsiteY3" fmla="*/ 0 h 502789"/>
                <a:gd name="connsiteX4" fmla="*/ 502788 w 502788"/>
                <a:gd name="connsiteY4" fmla="*/ 396537 h 502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2788" h="502789">
                  <a:moveTo>
                    <a:pt x="502788" y="396537"/>
                  </a:moveTo>
                  <a:lnTo>
                    <a:pt x="106252" y="502789"/>
                  </a:lnTo>
                  <a:lnTo>
                    <a:pt x="0" y="106252"/>
                  </a:lnTo>
                  <a:lnTo>
                    <a:pt x="396537" y="0"/>
                  </a:lnTo>
                  <a:lnTo>
                    <a:pt x="502788" y="396537"/>
                  </a:lnTo>
                  <a:close/>
                </a:path>
              </a:pathLst>
            </a:custGeom>
            <a:grpFill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66" name="手繪多邊形: 圖案 65" descr="r3">
              <a:extLst>
                <a:ext uri="{FF2B5EF4-FFF2-40B4-BE49-F238E27FC236}">
                  <a16:creationId xmlns:a16="http://schemas.microsoft.com/office/drawing/2014/main" id="{DC6FC8FF-09C8-41EF-BD6F-23691578CDC9}"/>
                </a:ext>
              </a:extLst>
            </p:cNvPr>
            <p:cNvSpPr/>
            <p:nvPr>
              <p:custDataLst>
                <p:tags r:id="rId88"/>
              </p:custDataLst>
            </p:nvPr>
          </p:nvSpPr>
          <p:spPr>
            <a:xfrm rot="3599999">
              <a:off x="3502595" y="1945472"/>
              <a:ext cx="502788" cy="502789"/>
            </a:xfrm>
            <a:custGeom>
              <a:avLst/>
              <a:gdLst>
                <a:gd name="connsiteX0" fmla="*/ 502788 w 502788"/>
                <a:gd name="connsiteY0" fmla="*/ 396537 h 502789"/>
                <a:gd name="connsiteX1" fmla="*/ 106252 w 502788"/>
                <a:gd name="connsiteY1" fmla="*/ 502789 h 502789"/>
                <a:gd name="connsiteX2" fmla="*/ 0 w 502788"/>
                <a:gd name="connsiteY2" fmla="*/ 106252 h 502789"/>
                <a:gd name="connsiteX3" fmla="*/ 396537 w 502788"/>
                <a:gd name="connsiteY3" fmla="*/ 0 h 502789"/>
                <a:gd name="connsiteX4" fmla="*/ 502788 w 502788"/>
                <a:gd name="connsiteY4" fmla="*/ 396537 h 502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2788" h="502789">
                  <a:moveTo>
                    <a:pt x="502788" y="396537"/>
                  </a:moveTo>
                  <a:lnTo>
                    <a:pt x="106252" y="502789"/>
                  </a:lnTo>
                  <a:lnTo>
                    <a:pt x="0" y="106252"/>
                  </a:lnTo>
                  <a:lnTo>
                    <a:pt x="396537" y="0"/>
                  </a:lnTo>
                  <a:lnTo>
                    <a:pt x="502788" y="396537"/>
                  </a:lnTo>
                  <a:close/>
                </a:path>
              </a:pathLst>
            </a:custGeom>
            <a:grpFill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85" name="手繪多邊形: 圖案 84" descr="r3">
              <a:extLst>
                <a:ext uri="{FF2B5EF4-FFF2-40B4-BE49-F238E27FC236}">
                  <a16:creationId xmlns:a16="http://schemas.microsoft.com/office/drawing/2014/main" id="{36824C5B-9B2F-4E9D-8F2B-14778B05DF77}"/>
                </a:ext>
              </a:extLst>
            </p:cNvPr>
            <p:cNvSpPr/>
            <p:nvPr>
              <p:custDataLst>
                <p:tags r:id="rId89"/>
              </p:custDataLst>
            </p:nvPr>
          </p:nvSpPr>
          <p:spPr>
            <a:xfrm rot="1800001">
              <a:off x="2815772" y="1548935"/>
              <a:ext cx="502788" cy="502789"/>
            </a:xfrm>
            <a:custGeom>
              <a:avLst/>
              <a:gdLst>
                <a:gd name="connsiteX0" fmla="*/ 502788 w 502788"/>
                <a:gd name="connsiteY0" fmla="*/ 396537 h 502789"/>
                <a:gd name="connsiteX1" fmla="*/ 106252 w 502788"/>
                <a:gd name="connsiteY1" fmla="*/ 502789 h 502789"/>
                <a:gd name="connsiteX2" fmla="*/ 0 w 502788"/>
                <a:gd name="connsiteY2" fmla="*/ 106252 h 502789"/>
                <a:gd name="connsiteX3" fmla="*/ 396537 w 502788"/>
                <a:gd name="connsiteY3" fmla="*/ 0 h 502789"/>
                <a:gd name="connsiteX4" fmla="*/ 502788 w 502788"/>
                <a:gd name="connsiteY4" fmla="*/ 396537 h 502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2788" h="502789">
                  <a:moveTo>
                    <a:pt x="502788" y="396537"/>
                  </a:moveTo>
                  <a:lnTo>
                    <a:pt x="106252" y="502789"/>
                  </a:lnTo>
                  <a:lnTo>
                    <a:pt x="0" y="106252"/>
                  </a:lnTo>
                  <a:lnTo>
                    <a:pt x="396537" y="0"/>
                  </a:lnTo>
                  <a:lnTo>
                    <a:pt x="502788" y="396537"/>
                  </a:lnTo>
                  <a:close/>
                </a:path>
              </a:pathLst>
            </a:custGeom>
            <a:grpFill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102" name="手繪多邊形: 圖案 101" descr="r3">
              <a:extLst>
                <a:ext uri="{FF2B5EF4-FFF2-40B4-BE49-F238E27FC236}">
                  <a16:creationId xmlns:a16="http://schemas.microsoft.com/office/drawing/2014/main" id="{EF304710-C537-425C-9C9F-FFF2143647D0}"/>
                </a:ext>
              </a:extLst>
            </p:cNvPr>
            <p:cNvSpPr/>
            <p:nvPr>
              <p:custDataLst>
                <p:tags r:id="rId90"/>
              </p:custDataLst>
            </p:nvPr>
          </p:nvSpPr>
          <p:spPr>
            <a:xfrm rot="19800005">
              <a:off x="1335875" y="1945471"/>
              <a:ext cx="502787" cy="502788"/>
            </a:xfrm>
            <a:custGeom>
              <a:avLst/>
              <a:gdLst>
                <a:gd name="connsiteX0" fmla="*/ 502788 w 502788"/>
                <a:gd name="connsiteY0" fmla="*/ 396537 h 502789"/>
                <a:gd name="connsiteX1" fmla="*/ 106252 w 502788"/>
                <a:gd name="connsiteY1" fmla="*/ 502789 h 502789"/>
                <a:gd name="connsiteX2" fmla="*/ 0 w 502788"/>
                <a:gd name="connsiteY2" fmla="*/ 106252 h 502789"/>
                <a:gd name="connsiteX3" fmla="*/ 396537 w 502788"/>
                <a:gd name="connsiteY3" fmla="*/ 0 h 502789"/>
                <a:gd name="connsiteX4" fmla="*/ 502788 w 502788"/>
                <a:gd name="connsiteY4" fmla="*/ 396537 h 502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2788" h="502789">
                  <a:moveTo>
                    <a:pt x="502788" y="396537"/>
                  </a:moveTo>
                  <a:lnTo>
                    <a:pt x="106252" y="502789"/>
                  </a:lnTo>
                  <a:lnTo>
                    <a:pt x="0" y="106252"/>
                  </a:lnTo>
                  <a:lnTo>
                    <a:pt x="396537" y="0"/>
                  </a:lnTo>
                  <a:lnTo>
                    <a:pt x="502788" y="396537"/>
                  </a:lnTo>
                  <a:close/>
                </a:path>
              </a:pathLst>
            </a:custGeom>
            <a:grpFill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119" name="手繪多邊形: 圖案 118" descr="r3">
              <a:extLst>
                <a:ext uri="{FF2B5EF4-FFF2-40B4-BE49-F238E27FC236}">
                  <a16:creationId xmlns:a16="http://schemas.microsoft.com/office/drawing/2014/main" id="{72BD3919-A3E4-4AD4-95B3-9111FDC8275E}"/>
                </a:ext>
              </a:extLst>
            </p:cNvPr>
            <p:cNvSpPr/>
            <p:nvPr>
              <p:custDataLst>
                <p:tags r:id="rId91"/>
              </p:custDataLst>
            </p:nvPr>
          </p:nvSpPr>
          <p:spPr>
            <a:xfrm rot="18000004">
              <a:off x="939337" y="2632294"/>
              <a:ext cx="502787" cy="502788"/>
            </a:xfrm>
            <a:custGeom>
              <a:avLst/>
              <a:gdLst>
                <a:gd name="connsiteX0" fmla="*/ 502788 w 502788"/>
                <a:gd name="connsiteY0" fmla="*/ 396537 h 502789"/>
                <a:gd name="connsiteX1" fmla="*/ 106252 w 502788"/>
                <a:gd name="connsiteY1" fmla="*/ 502789 h 502789"/>
                <a:gd name="connsiteX2" fmla="*/ 0 w 502788"/>
                <a:gd name="connsiteY2" fmla="*/ 106252 h 502789"/>
                <a:gd name="connsiteX3" fmla="*/ 396537 w 502788"/>
                <a:gd name="connsiteY3" fmla="*/ 0 h 502789"/>
                <a:gd name="connsiteX4" fmla="*/ 502788 w 502788"/>
                <a:gd name="connsiteY4" fmla="*/ 396537 h 502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2788" h="502789">
                  <a:moveTo>
                    <a:pt x="502788" y="396537"/>
                  </a:moveTo>
                  <a:lnTo>
                    <a:pt x="106252" y="502789"/>
                  </a:lnTo>
                  <a:lnTo>
                    <a:pt x="0" y="106252"/>
                  </a:lnTo>
                  <a:lnTo>
                    <a:pt x="396537" y="0"/>
                  </a:lnTo>
                  <a:lnTo>
                    <a:pt x="502788" y="396537"/>
                  </a:lnTo>
                  <a:close/>
                </a:path>
              </a:pathLst>
            </a:custGeom>
            <a:grpFill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136" name="手繪多邊形: 圖案 135" descr="r3">
              <a:extLst>
                <a:ext uri="{FF2B5EF4-FFF2-40B4-BE49-F238E27FC236}">
                  <a16:creationId xmlns:a16="http://schemas.microsoft.com/office/drawing/2014/main" id="{5DE8AE11-96BA-4337-A4A4-B25C3DEF83CA}"/>
                </a:ext>
              </a:extLst>
            </p:cNvPr>
            <p:cNvSpPr/>
            <p:nvPr>
              <p:custDataLst>
                <p:tags r:id="rId92"/>
              </p:custDataLst>
            </p:nvPr>
          </p:nvSpPr>
          <p:spPr>
            <a:xfrm rot="16200000">
              <a:off x="939336" y="3425370"/>
              <a:ext cx="502787" cy="502788"/>
            </a:xfrm>
            <a:custGeom>
              <a:avLst/>
              <a:gdLst>
                <a:gd name="connsiteX0" fmla="*/ 502788 w 502788"/>
                <a:gd name="connsiteY0" fmla="*/ 396537 h 502789"/>
                <a:gd name="connsiteX1" fmla="*/ 106252 w 502788"/>
                <a:gd name="connsiteY1" fmla="*/ 502789 h 502789"/>
                <a:gd name="connsiteX2" fmla="*/ 0 w 502788"/>
                <a:gd name="connsiteY2" fmla="*/ 106252 h 502789"/>
                <a:gd name="connsiteX3" fmla="*/ 396537 w 502788"/>
                <a:gd name="connsiteY3" fmla="*/ 0 h 502789"/>
                <a:gd name="connsiteX4" fmla="*/ 502788 w 502788"/>
                <a:gd name="connsiteY4" fmla="*/ 396537 h 502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2788" h="502789">
                  <a:moveTo>
                    <a:pt x="502788" y="396537"/>
                  </a:moveTo>
                  <a:lnTo>
                    <a:pt x="106252" y="502789"/>
                  </a:lnTo>
                  <a:lnTo>
                    <a:pt x="0" y="106252"/>
                  </a:lnTo>
                  <a:lnTo>
                    <a:pt x="396537" y="0"/>
                  </a:lnTo>
                  <a:lnTo>
                    <a:pt x="502788" y="396537"/>
                  </a:lnTo>
                  <a:close/>
                </a:path>
              </a:pathLst>
            </a:custGeom>
            <a:grpFill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153" name="手繪多邊形: 圖案 152" descr="r3">
              <a:extLst>
                <a:ext uri="{FF2B5EF4-FFF2-40B4-BE49-F238E27FC236}">
                  <a16:creationId xmlns:a16="http://schemas.microsoft.com/office/drawing/2014/main" id="{5CCBA380-7E99-4FC0-B80E-86C361EB16A3}"/>
                </a:ext>
              </a:extLst>
            </p:cNvPr>
            <p:cNvSpPr/>
            <p:nvPr>
              <p:custDataLst>
                <p:tags r:id="rId93"/>
              </p:custDataLst>
            </p:nvPr>
          </p:nvSpPr>
          <p:spPr>
            <a:xfrm rot="14400003">
              <a:off x="1335873" y="4112193"/>
              <a:ext cx="502787" cy="502788"/>
            </a:xfrm>
            <a:custGeom>
              <a:avLst/>
              <a:gdLst>
                <a:gd name="connsiteX0" fmla="*/ 502788 w 502788"/>
                <a:gd name="connsiteY0" fmla="*/ 396537 h 502789"/>
                <a:gd name="connsiteX1" fmla="*/ 106252 w 502788"/>
                <a:gd name="connsiteY1" fmla="*/ 502789 h 502789"/>
                <a:gd name="connsiteX2" fmla="*/ 0 w 502788"/>
                <a:gd name="connsiteY2" fmla="*/ 106252 h 502789"/>
                <a:gd name="connsiteX3" fmla="*/ 396537 w 502788"/>
                <a:gd name="connsiteY3" fmla="*/ 0 h 502789"/>
                <a:gd name="connsiteX4" fmla="*/ 502788 w 502788"/>
                <a:gd name="connsiteY4" fmla="*/ 396537 h 502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2788" h="502789">
                  <a:moveTo>
                    <a:pt x="502788" y="396537"/>
                  </a:moveTo>
                  <a:lnTo>
                    <a:pt x="106252" y="502789"/>
                  </a:lnTo>
                  <a:lnTo>
                    <a:pt x="0" y="106252"/>
                  </a:lnTo>
                  <a:lnTo>
                    <a:pt x="396537" y="0"/>
                  </a:lnTo>
                  <a:lnTo>
                    <a:pt x="502788" y="396537"/>
                  </a:lnTo>
                  <a:close/>
                </a:path>
              </a:pathLst>
            </a:custGeom>
            <a:grpFill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170" name="手繪多邊形: 圖案 169" descr="r3">
              <a:extLst>
                <a:ext uri="{FF2B5EF4-FFF2-40B4-BE49-F238E27FC236}">
                  <a16:creationId xmlns:a16="http://schemas.microsoft.com/office/drawing/2014/main" id="{8F6A3C5A-EA02-4137-A1E8-B3D9A37C72E8}"/>
                </a:ext>
              </a:extLst>
            </p:cNvPr>
            <p:cNvSpPr/>
            <p:nvPr>
              <p:custDataLst>
                <p:tags r:id="rId94"/>
              </p:custDataLst>
            </p:nvPr>
          </p:nvSpPr>
          <p:spPr>
            <a:xfrm rot="12600000">
              <a:off x="2022696" y="4508731"/>
              <a:ext cx="502787" cy="502788"/>
            </a:xfrm>
            <a:custGeom>
              <a:avLst/>
              <a:gdLst>
                <a:gd name="connsiteX0" fmla="*/ 502788 w 502788"/>
                <a:gd name="connsiteY0" fmla="*/ 396537 h 502789"/>
                <a:gd name="connsiteX1" fmla="*/ 106252 w 502788"/>
                <a:gd name="connsiteY1" fmla="*/ 502789 h 502789"/>
                <a:gd name="connsiteX2" fmla="*/ 0 w 502788"/>
                <a:gd name="connsiteY2" fmla="*/ 106252 h 502789"/>
                <a:gd name="connsiteX3" fmla="*/ 396537 w 502788"/>
                <a:gd name="connsiteY3" fmla="*/ 0 h 502789"/>
                <a:gd name="connsiteX4" fmla="*/ 502788 w 502788"/>
                <a:gd name="connsiteY4" fmla="*/ 396537 h 502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2788" h="502789">
                  <a:moveTo>
                    <a:pt x="502788" y="396537"/>
                  </a:moveTo>
                  <a:lnTo>
                    <a:pt x="106252" y="502789"/>
                  </a:lnTo>
                  <a:lnTo>
                    <a:pt x="0" y="106252"/>
                  </a:lnTo>
                  <a:lnTo>
                    <a:pt x="396537" y="0"/>
                  </a:lnTo>
                  <a:lnTo>
                    <a:pt x="502788" y="396537"/>
                  </a:lnTo>
                  <a:close/>
                </a:path>
              </a:pathLst>
            </a:custGeom>
            <a:grpFill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187" name="手繪多邊形: 圖案 186" descr="r3">
              <a:extLst>
                <a:ext uri="{FF2B5EF4-FFF2-40B4-BE49-F238E27FC236}">
                  <a16:creationId xmlns:a16="http://schemas.microsoft.com/office/drawing/2014/main" id="{0EF821BA-8B43-4ADC-B3C0-C3151E4F0AAB}"/>
                </a:ext>
              </a:extLst>
            </p:cNvPr>
            <p:cNvSpPr/>
            <p:nvPr>
              <p:custDataLst>
                <p:tags r:id="rId95"/>
              </p:custDataLst>
            </p:nvPr>
          </p:nvSpPr>
          <p:spPr>
            <a:xfrm rot="10800002">
              <a:off x="2815769" y="4508733"/>
              <a:ext cx="502787" cy="502788"/>
            </a:xfrm>
            <a:custGeom>
              <a:avLst/>
              <a:gdLst>
                <a:gd name="connsiteX0" fmla="*/ 502788 w 502788"/>
                <a:gd name="connsiteY0" fmla="*/ 396537 h 502789"/>
                <a:gd name="connsiteX1" fmla="*/ 106252 w 502788"/>
                <a:gd name="connsiteY1" fmla="*/ 502789 h 502789"/>
                <a:gd name="connsiteX2" fmla="*/ 0 w 502788"/>
                <a:gd name="connsiteY2" fmla="*/ 106252 h 502789"/>
                <a:gd name="connsiteX3" fmla="*/ 396537 w 502788"/>
                <a:gd name="connsiteY3" fmla="*/ 0 h 502789"/>
                <a:gd name="connsiteX4" fmla="*/ 502788 w 502788"/>
                <a:gd name="connsiteY4" fmla="*/ 396537 h 502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2788" h="502789">
                  <a:moveTo>
                    <a:pt x="502788" y="396537"/>
                  </a:moveTo>
                  <a:lnTo>
                    <a:pt x="106252" y="502789"/>
                  </a:lnTo>
                  <a:lnTo>
                    <a:pt x="0" y="106252"/>
                  </a:lnTo>
                  <a:lnTo>
                    <a:pt x="396537" y="0"/>
                  </a:lnTo>
                  <a:lnTo>
                    <a:pt x="502788" y="396537"/>
                  </a:lnTo>
                  <a:close/>
                </a:path>
              </a:pathLst>
            </a:custGeom>
            <a:grpFill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205" name="手繪多邊形: 圖案 204" descr="r3">
              <a:extLst>
                <a:ext uri="{FF2B5EF4-FFF2-40B4-BE49-F238E27FC236}">
                  <a16:creationId xmlns:a16="http://schemas.microsoft.com/office/drawing/2014/main" id="{6AE1E754-9426-48E4-B5F4-47D518052B1C}"/>
                </a:ext>
              </a:extLst>
            </p:cNvPr>
            <p:cNvSpPr/>
            <p:nvPr>
              <p:custDataLst>
                <p:tags r:id="rId96"/>
              </p:custDataLst>
            </p:nvPr>
          </p:nvSpPr>
          <p:spPr>
            <a:xfrm rot="8999999">
              <a:off x="3502592" y="4112196"/>
              <a:ext cx="502787" cy="502788"/>
            </a:xfrm>
            <a:custGeom>
              <a:avLst/>
              <a:gdLst>
                <a:gd name="connsiteX0" fmla="*/ 502788 w 502788"/>
                <a:gd name="connsiteY0" fmla="*/ 396537 h 502789"/>
                <a:gd name="connsiteX1" fmla="*/ 106252 w 502788"/>
                <a:gd name="connsiteY1" fmla="*/ 502789 h 502789"/>
                <a:gd name="connsiteX2" fmla="*/ 0 w 502788"/>
                <a:gd name="connsiteY2" fmla="*/ 106252 h 502789"/>
                <a:gd name="connsiteX3" fmla="*/ 396537 w 502788"/>
                <a:gd name="connsiteY3" fmla="*/ 0 h 502789"/>
                <a:gd name="connsiteX4" fmla="*/ 502788 w 502788"/>
                <a:gd name="connsiteY4" fmla="*/ 396537 h 502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2788" h="502789">
                  <a:moveTo>
                    <a:pt x="502788" y="396537"/>
                  </a:moveTo>
                  <a:lnTo>
                    <a:pt x="106252" y="502789"/>
                  </a:lnTo>
                  <a:lnTo>
                    <a:pt x="0" y="106252"/>
                  </a:lnTo>
                  <a:lnTo>
                    <a:pt x="396537" y="0"/>
                  </a:lnTo>
                  <a:lnTo>
                    <a:pt x="502788" y="396537"/>
                  </a:lnTo>
                  <a:close/>
                </a:path>
              </a:pathLst>
            </a:custGeom>
            <a:grpFill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222" name="手繪多邊形: 圖案 221" descr="r3">
              <a:extLst>
                <a:ext uri="{FF2B5EF4-FFF2-40B4-BE49-F238E27FC236}">
                  <a16:creationId xmlns:a16="http://schemas.microsoft.com/office/drawing/2014/main" id="{2913FAD7-A9A9-44CA-BE13-D725CA872178}"/>
                </a:ext>
              </a:extLst>
            </p:cNvPr>
            <p:cNvSpPr/>
            <p:nvPr>
              <p:custDataLst>
                <p:tags r:id="rId97"/>
              </p:custDataLst>
            </p:nvPr>
          </p:nvSpPr>
          <p:spPr>
            <a:xfrm rot="7199995">
              <a:off x="3899132" y="3425371"/>
              <a:ext cx="502787" cy="502788"/>
            </a:xfrm>
            <a:custGeom>
              <a:avLst/>
              <a:gdLst>
                <a:gd name="connsiteX0" fmla="*/ 502788 w 502788"/>
                <a:gd name="connsiteY0" fmla="*/ 396537 h 502789"/>
                <a:gd name="connsiteX1" fmla="*/ 106252 w 502788"/>
                <a:gd name="connsiteY1" fmla="*/ 502789 h 502789"/>
                <a:gd name="connsiteX2" fmla="*/ 0 w 502788"/>
                <a:gd name="connsiteY2" fmla="*/ 106252 h 502789"/>
                <a:gd name="connsiteX3" fmla="*/ 396537 w 502788"/>
                <a:gd name="connsiteY3" fmla="*/ 0 h 502789"/>
                <a:gd name="connsiteX4" fmla="*/ 502788 w 502788"/>
                <a:gd name="connsiteY4" fmla="*/ 396537 h 502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2788" h="502789">
                  <a:moveTo>
                    <a:pt x="502788" y="396537"/>
                  </a:moveTo>
                  <a:lnTo>
                    <a:pt x="106252" y="502789"/>
                  </a:lnTo>
                  <a:lnTo>
                    <a:pt x="0" y="106252"/>
                  </a:lnTo>
                  <a:lnTo>
                    <a:pt x="396537" y="0"/>
                  </a:lnTo>
                  <a:lnTo>
                    <a:pt x="502788" y="396537"/>
                  </a:lnTo>
                  <a:close/>
                </a:path>
              </a:pathLst>
            </a:custGeom>
            <a:grpFill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C98D195C-D2F2-46E6-B319-675421F9DB09}"/>
              </a:ext>
            </a:extLst>
          </p:cNvPr>
          <p:cNvGrpSpPr/>
          <p:nvPr/>
        </p:nvGrpSpPr>
        <p:grpSpPr>
          <a:xfrm>
            <a:off x="1335873" y="1945472"/>
            <a:ext cx="2669511" cy="2669512"/>
            <a:chOff x="1335873" y="1945472"/>
            <a:chExt cx="2669511" cy="2669512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64" name="手繪多邊形: 圖案 63" descr="r4">
              <a:extLst>
                <a:ext uri="{FF2B5EF4-FFF2-40B4-BE49-F238E27FC236}">
                  <a16:creationId xmlns:a16="http://schemas.microsoft.com/office/drawing/2014/main" id="{696BB494-E29F-4992-ACC0-396D21233AA2}"/>
                </a:ext>
              </a:extLst>
            </p:cNvPr>
            <p:cNvSpPr/>
            <p:nvPr>
              <p:custDataLst>
                <p:tags r:id="rId74"/>
              </p:custDataLst>
            </p:nvPr>
          </p:nvSpPr>
          <p:spPr>
            <a:xfrm>
              <a:off x="2525483" y="1945472"/>
              <a:ext cx="290286" cy="502790"/>
            </a:xfrm>
            <a:custGeom>
              <a:avLst/>
              <a:gdLst>
                <a:gd name="connsiteX0" fmla="*/ 0 w 290286"/>
                <a:gd name="connsiteY0" fmla="*/ 502790 h 502790"/>
                <a:gd name="connsiteX1" fmla="*/ 0 w 290286"/>
                <a:gd name="connsiteY1" fmla="*/ 0 h 502790"/>
                <a:gd name="connsiteX2" fmla="*/ 290286 w 290286"/>
                <a:gd name="connsiteY2" fmla="*/ 0 h 502790"/>
                <a:gd name="connsiteX3" fmla="*/ 290286 w 290286"/>
                <a:gd name="connsiteY3" fmla="*/ 502790 h 502790"/>
                <a:gd name="connsiteX4" fmla="*/ 0 w 290286"/>
                <a:gd name="connsiteY4" fmla="*/ 502790 h 502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0286" h="502790">
                  <a:moveTo>
                    <a:pt x="0" y="502790"/>
                  </a:moveTo>
                  <a:lnTo>
                    <a:pt x="0" y="0"/>
                  </a:lnTo>
                  <a:lnTo>
                    <a:pt x="290286" y="0"/>
                  </a:lnTo>
                  <a:lnTo>
                    <a:pt x="290286" y="502790"/>
                  </a:lnTo>
                  <a:lnTo>
                    <a:pt x="0" y="502790"/>
                  </a:lnTo>
                  <a:close/>
                </a:path>
              </a:pathLst>
            </a:custGeom>
            <a:grpFill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41" name="手繪多邊形: 圖案 40" descr="r4">
              <a:extLst>
                <a:ext uri="{FF2B5EF4-FFF2-40B4-BE49-F238E27FC236}">
                  <a16:creationId xmlns:a16="http://schemas.microsoft.com/office/drawing/2014/main" id="{CC6E73C7-ADFF-48BD-ADC9-E6036427B267}"/>
                </a:ext>
              </a:extLst>
            </p:cNvPr>
            <p:cNvSpPr/>
            <p:nvPr>
              <p:custDataLst>
                <p:tags r:id="rId75"/>
              </p:custDataLst>
            </p:nvPr>
          </p:nvSpPr>
          <p:spPr>
            <a:xfrm rot="5400000">
              <a:off x="3608846" y="3028833"/>
              <a:ext cx="290286" cy="502790"/>
            </a:xfrm>
            <a:custGeom>
              <a:avLst/>
              <a:gdLst>
                <a:gd name="connsiteX0" fmla="*/ 0 w 290286"/>
                <a:gd name="connsiteY0" fmla="*/ 502790 h 502790"/>
                <a:gd name="connsiteX1" fmla="*/ 0 w 290286"/>
                <a:gd name="connsiteY1" fmla="*/ 0 h 502790"/>
                <a:gd name="connsiteX2" fmla="*/ 290286 w 290286"/>
                <a:gd name="connsiteY2" fmla="*/ 0 h 502790"/>
                <a:gd name="connsiteX3" fmla="*/ 290286 w 290286"/>
                <a:gd name="connsiteY3" fmla="*/ 502790 h 502790"/>
                <a:gd name="connsiteX4" fmla="*/ 0 w 290286"/>
                <a:gd name="connsiteY4" fmla="*/ 502790 h 502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0286" h="502790">
                  <a:moveTo>
                    <a:pt x="0" y="502790"/>
                  </a:moveTo>
                  <a:lnTo>
                    <a:pt x="0" y="0"/>
                  </a:lnTo>
                  <a:lnTo>
                    <a:pt x="290286" y="0"/>
                  </a:lnTo>
                  <a:lnTo>
                    <a:pt x="290286" y="502790"/>
                  </a:lnTo>
                  <a:lnTo>
                    <a:pt x="0" y="502790"/>
                  </a:lnTo>
                  <a:close/>
                </a:path>
              </a:pathLst>
            </a:custGeom>
            <a:grpFill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61" name="手繪多邊形: 圖案 60" descr="r4">
              <a:extLst>
                <a:ext uri="{FF2B5EF4-FFF2-40B4-BE49-F238E27FC236}">
                  <a16:creationId xmlns:a16="http://schemas.microsoft.com/office/drawing/2014/main" id="{8A941AF7-1551-440A-84B9-3482262B57BA}"/>
                </a:ext>
              </a:extLst>
            </p:cNvPr>
            <p:cNvSpPr/>
            <p:nvPr>
              <p:custDataLst>
                <p:tags r:id="rId76"/>
              </p:custDataLst>
            </p:nvPr>
          </p:nvSpPr>
          <p:spPr>
            <a:xfrm rot="3599999">
              <a:off x="3463702" y="2487151"/>
              <a:ext cx="290286" cy="502790"/>
            </a:xfrm>
            <a:custGeom>
              <a:avLst/>
              <a:gdLst>
                <a:gd name="connsiteX0" fmla="*/ 0 w 290286"/>
                <a:gd name="connsiteY0" fmla="*/ 502790 h 502790"/>
                <a:gd name="connsiteX1" fmla="*/ 0 w 290286"/>
                <a:gd name="connsiteY1" fmla="*/ 0 h 502790"/>
                <a:gd name="connsiteX2" fmla="*/ 290286 w 290286"/>
                <a:gd name="connsiteY2" fmla="*/ 0 h 502790"/>
                <a:gd name="connsiteX3" fmla="*/ 290286 w 290286"/>
                <a:gd name="connsiteY3" fmla="*/ 502790 h 502790"/>
                <a:gd name="connsiteX4" fmla="*/ 0 w 290286"/>
                <a:gd name="connsiteY4" fmla="*/ 502790 h 502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0286" h="502790">
                  <a:moveTo>
                    <a:pt x="0" y="502790"/>
                  </a:moveTo>
                  <a:lnTo>
                    <a:pt x="0" y="0"/>
                  </a:lnTo>
                  <a:lnTo>
                    <a:pt x="290286" y="0"/>
                  </a:lnTo>
                  <a:lnTo>
                    <a:pt x="290286" y="502790"/>
                  </a:lnTo>
                  <a:lnTo>
                    <a:pt x="0" y="502790"/>
                  </a:lnTo>
                  <a:close/>
                </a:path>
              </a:pathLst>
            </a:custGeom>
            <a:grpFill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83" name="手繪多邊形: 圖案 82" descr="r4">
              <a:extLst>
                <a:ext uri="{FF2B5EF4-FFF2-40B4-BE49-F238E27FC236}">
                  <a16:creationId xmlns:a16="http://schemas.microsoft.com/office/drawing/2014/main" id="{C7D568A9-510E-4C57-84C3-0509F9AD0AF4}"/>
                </a:ext>
              </a:extLst>
            </p:cNvPr>
            <p:cNvSpPr/>
            <p:nvPr>
              <p:custDataLst>
                <p:tags r:id="rId77"/>
              </p:custDataLst>
            </p:nvPr>
          </p:nvSpPr>
          <p:spPr>
            <a:xfrm rot="1800001">
              <a:off x="3067164" y="2090615"/>
              <a:ext cx="290286" cy="502790"/>
            </a:xfrm>
            <a:custGeom>
              <a:avLst/>
              <a:gdLst>
                <a:gd name="connsiteX0" fmla="*/ 0 w 290286"/>
                <a:gd name="connsiteY0" fmla="*/ 502790 h 502790"/>
                <a:gd name="connsiteX1" fmla="*/ 0 w 290286"/>
                <a:gd name="connsiteY1" fmla="*/ 0 h 502790"/>
                <a:gd name="connsiteX2" fmla="*/ 290286 w 290286"/>
                <a:gd name="connsiteY2" fmla="*/ 0 h 502790"/>
                <a:gd name="connsiteX3" fmla="*/ 290286 w 290286"/>
                <a:gd name="connsiteY3" fmla="*/ 502790 h 502790"/>
                <a:gd name="connsiteX4" fmla="*/ 0 w 290286"/>
                <a:gd name="connsiteY4" fmla="*/ 502790 h 502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0286" h="502790">
                  <a:moveTo>
                    <a:pt x="0" y="502790"/>
                  </a:moveTo>
                  <a:lnTo>
                    <a:pt x="0" y="0"/>
                  </a:lnTo>
                  <a:lnTo>
                    <a:pt x="290286" y="0"/>
                  </a:lnTo>
                  <a:lnTo>
                    <a:pt x="290286" y="502790"/>
                  </a:lnTo>
                  <a:lnTo>
                    <a:pt x="0" y="502790"/>
                  </a:lnTo>
                  <a:close/>
                </a:path>
              </a:pathLst>
            </a:custGeom>
            <a:grpFill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100" name="手繪多邊形: 圖案 99" descr="r4">
              <a:extLst>
                <a:ext uri="{FF2B5EF4-FFF2-40B4-BE49-F238E27FC236}">
                  <a16:creationId xmlns:a16="http://schemas.microsoft.com/office/drawing/2014/main" id="{DAFEB773-ACF6-4130-8E72-9C3BE19EF058}"/>
                </a:ext>
              </a:extLst>
            </p:cNvPr>
            <p:cNvSpPr/>
            <p:nvPr>
              <p:custDataLst>
                <p:tags r:id="rId78"/>
              </p:custDataLst>
            </p:nvPr>
          </p:nvSpPr>
          <p:spPr>
            <a:xfrm rot="19800005">
              <a:off x="1983804" y="2090616"/>
              <a:ext cx="290285" cy="502789"/>
            </a:xfrm>
            <a:custGeom>
              <a:avLst/>
              <a:gdLst>
                <a:gd name="connsiteX0" fmla="*/ 0 w 290286"/>
                <a:gd name="connsiteY0" fmla="*/ 502790 h 502790"/>
                <a:gd name="connsiteX1" fmla="*/ 0 w 290286"/>
                <a:gd name="connsiteY1" fmla="*/ 0 h 502790"/>
                <a:gd name="connsiteX2" fmla="*/ 290286 w 290286"/>
                <a:gd name="connsiteY2" fmla="*/ 0 h 502790"/>
                <a:gd name="connsiteX3" fmla="*/ 290286 w 290286"/>
                <a:gd name="connsiteY3" fmla="*/ 502790 h 502790"/>
                <a:gd name="connsiteX4" fmla="*/ 0 w 290286"/>
                <a:gd name="connsiteY4" fmla="*/ 502790 h 502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0286" h="502790">
                  <a:moveTo>
                    <a:pt x="0" y="502790"/>
                  </a:moveTo>
                  <a:lnTo>
                    <a:pt x="0" y="0"/>
                  </a:lnTo>
                  <a:lnTo>
                    <a:pt x="290286" y="0"/>
                  </a:lnTo>
                  <a:lnTo>
                    <a:pt x="290286" y="502790"/>
                  </a:lnTo>
                  <a:lnTo>
                    <a:pt x="0" y="502790"/>
                  </a:lnTo>
                  <a:close/>
                </a:path>
              </a:pathLst>
            </a:custGeom>
            <a:grpFill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117" name="手繪多邊形: 圖案 116" descr="r4">
              <a:extLst>
                <a:ext uri="{FF2B5EF4-FFF2-40B4-BE49-F238E27FC236}">
                  <a16:creationId xmlns:a16="http://schemas.microsoft.com/office/drawing/2014/main" id="{F62125D4-7DA1-4374-A58E-7FDA85CA7189}"/>
                </a:ext>
              </a:extLst>
            </p:cNvPr>
            <p:cNvSpPr/>
            <p:nvPr>
              <p:custDataLst>
                <p:tags r:id="rId79"/>
              </p:custDataLst>
            </p:nvPr>
          </p:nvSpPr>
          <p:spPr>
            <a:xfrm rot="18000004">
              <a:off x="1587267" y="2487154"/>
              <a:ext cx="290285" cy="502789"/>
            </a:xfrm>
            <a:custGeom>
              <a:avLst/>
              <a:gdLst>
                <a:gd name="connsiteX0" fmla="*/ 0 w 290286"/>
                <a:gd name="connsiteY0" fmla="*/ 502790 h 502790"/>
                <a:gd name="connsiteX1" fmla="*/ 0 w 290286"/>
                <a:gd name="connsiteY1" fmla="*/ 0 h 502790"/>
                <a:gd name="connsiteX2" fmla="*/ 290286 w 290286"/>
                <a:gd name="connsiteY2" fmla="*/ 0 h 502790"/>
                <a:gd name="connsiteX3" fmla="*/ 290286 w 290286"/>
                <a:gd name="connsiteY3" fmla="*/ 502790 h 502790"/>
                <a:gd name="connsiteX4" fmla="*/ 0 w 290286"/>
                <a:gd name="connsiteY4" fmla="*/ 502790 h 502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0286" h="502790">
                  <a:moveTo>
                    <a:pt x="0" y="502790"/>
                  </a:moveTo>
                  <a:lnTo>
                    <a:pt x="0" y="0"/>
                  </a:lnTo>
                  <a:lnTo>
                    <a:pt x="290286" y="0"/>
                  </a:lnTo>
                  <a:lnTo>
                    <a:pt x="290286" y="502790"/>
                  </a:lnTo>
                  <a:lnTo>
                    <a:pt x="0" y="502790"/>
                  </a:lnTo>
                  <a:close/>
                </a:path>
              </a:pathLst>
            </a:custGeom>
            <a:grpFill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134" name="手繪多邊形: 圖案 133" descr="r4">
              <a:extLst>
                <a:ext uri="{FF2B5EF4-FFF2-40B4-BE49-F238E27FC236}">
                  <a16:creationId xmlns:a16="http://schemas.microsoft.com/office/drawing/2014/main" id="{4BE7FCAF-8537-4EF6-AF75-49B936F5BF46}"/>
                </a:ext>
              </a:extLst>
            </p:cNvPr>
            <p:cNvSpPr/>
            <p:nvPr>
              <p:custDataLst>
                <p:tags r:id="rId80"/>
              </p:custDataLst>
            </p:nvPr>
          </p:nvSpPr>
          <p:spPr>
            <a:xfrm rot="16200000">
              <a:off x="1442125" y="3028833"/>
              <a:ext cx="290285" cy="502789"/>
            </a:xfrm>
            <a:custGeom>
              <a:avLst/>
              <a:gdLst>
                <a:gd name="connsiteX0" fmla="*/ 0 w 290286"/>
                <a:gd name="connsiteY0" fmla="*/ 502790 h 502790"/>
                <a:gd name="connsiteX1" fmla="*/ 0 w 290286"/>
                <a:gd name="connsiteY1" fmla="*/ 0 h 502790"/>
                <a:gd name="connsiteX2" fmla="*/ 290286 w 290286"/>
                <a:gd name="connsiteY2" fmla="*/ 0 h 502790"/>
                <a:gd name="connsiteX3" fmla="*/ 290286 w 290286"/>
                <a:gd name="connsiteY3" fmla="*/ 502790 h 502790"/>
                <a:gd name="connsiteX4" fmla="*/ 0 w 290286"/>
                <a:gd name="connsiteY4" fmla="*/ 502790 h 502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0286" h="502790">
                  <a:moveTo>
                    <a:pt x="0" y="502790"/>
                  </a:moveTo>
                  <a:lnTo>
                    <a:pt x="0" y="0"/>
                  </a:lnTo>
                  <a:lnTo>
                    <a:pt x="290286" y="0"/>
                  </a:lnTo>
                  <a:lnTo>
                    <a:pt x="290286" y="502790"/>
                  </a:lnTo>
                  <a:lnTo>
                    <a:pt x="0" y="502790"/>
                  </a:lnTo>
                  <a:close/>
                </a:path>
              </a:pathLst>
            </a:custGeom>
            <a:grpFill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151" name="手繪多邊形: 圖案 150" descr="r4">
              <a:extLst>
                <a:ext uri="{FF2B5EF4-FFF2-40B4-BE49-F238E27FC236}">
                  <a16:creationId xmlns:a16="http://schemas.microsoft.com/office/drawing/2014/main" id="{27D824E5-0011-44AC-9A51-1B53C8D8E51E}"/>
                </a:ext>
              </a:extLst>
            </p:cNvPr>
            <p:cNvSpPr/>
            <p:nvPr>
              <p:custDataLst>
                <p:tags r:id="rId81"/>
              </p:custDataLst>
            </p:nvPr>
          </p:nvSpPr>
          <p:spPr>
            <a:xfrm rot="14400003">
              <a:off x="1587268" y="3570514"/>
              <a:ext cx="290285" cy="502789"/>
            </a:xfrm>
            <a:custGeom>
              <a:avLst/>
              <a:gdLst>
                <a:gd name="connsiteX0" fmla="*/ 0 w 290286"/>
                <a:gd name="connsiteY0" fmla="*/ 502790 h 502790"/>
                <a:gd name="connsiteX1" fmla="*/ 0 w 290286"/>
                <a:gd name="connsiteY1" fmla="*/ 0 h 502790"/>
                <a:gd name="connsiteX2" fmla="*/ 290286 w 290286"/>
                <a:gd name="connsiteY2" fmla="*/ 0 h 502790"/>
                <a:gd name="connsiteX3" fmla="*/ 290286 w 290286"/>
                <a:gd name="connsiteY3" fmla="*/ 502790 h 502790"/>
                <a:gd name="connsiteX4" fmla="*/ 0 w 290286"/>
                <a:gd name="connsiteY4" fmla="*/ 502790 h 502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0286" h="502790">
                  <a:moveTo>
                    <a:pt x="0" y="502790"/>
                  </a:moveTo>
                  <a:lnTo>
                    <a:pt x="0" y="0"/>
                  </a:lnTo>
                  <a:lnTo>
                    <a:pt x="290286" y="0"/>
                  </a:lnTo>
                  <a:lnTo>
                    <a:pt x="290286" y="502790"/>
                  </a:lnTo>
                  <a:lnTo>
                    <a:pt x="0" y="502790"/>
                  </a:lnTo>
                  <a:close/>
                </a:path>
              </a:pathLst>
            </a:custGeom>
            <a:grpFill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168" name="手繪多邊形: 圖案 167" descr="r4">
              <a:extLst>
                <a:ext uri="{FF2B5EF4-FFF2-40B4-BE49-F238E27FC236}">
                  <a16:creationId xmlns:a16="http://schemas.microsoft.com/office/drawing/2014/main" id="{06C722C6-E02D-432D-8B03-0E27ED4CF20F}"/>
                </a:ext>
              </a:extLst>
            </p:cNvPr>
            <p:cNvSpPr/>
            <p:nvPr>
              <p:custDataLst>
                <p:tags r:id="rId82"/>
              </p:custDataLst>
            </p:nvPr>
          </p:nvSpPr>
          <p:spPr>
            <a:xfrm rot="12600000">
              <a:off x="1983806" y="3967052"/>
              <a:ext cx="290285" cy="502789"/>
            </a:xfrm>
            <a:custGeom>
              <a:avLst/>
              <a:gdLst>
                <a:gd name="connsiteX0" fmla="*/ 0 w 290286"/>
                <a:gd name="connsiteY0" fmla="*/ 502790 h 502790"/>
                <a:gd name="connsiteX1" fmla="*/ 0 w 290286"/>
                <a:gd name="connsiteY1" fmla="*/ 0 h 502790"/>
                <a:gd name="connsiteX2" fmla="*/ 290286 w 290286"/>
                <a:gd name="connsiteY2" fmla="*/ 0 h 502790"/>
                <a:gd name="connsiteX3" fmla="*/ 290286 w 290286"/>
                <a:gd name="connsiteY3" fmla="*/ 502790 h 502790"/>
                <a:gd name="connsiteX4" fmla="*/ 0 w 290286"/>
                <a:gd name="connsiteY4" fmla="*/ 502790 h 502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0286" h="502790">
                  <a:moveTo>
                    <a:pt x="0" y="502790"/>
                  </a:moveTo>
                  <a:lnTo>
                    <a:pt x="0" y="0"/>
                  </a:lnTo>
                  <a:lnTo>
                    <a:pt x="290286" y="0"/>
                  </a:lnTo>
                  <a:lnTo>
                    <a:pt x="290286" y="502790"/>
                  </a:lnTo>
                  <a:lnTo>
                    <a:pt x="0" y="502790"/>
                  </a:lnTo>
                  <a:close/>
                </a:path>
              </a:pathLst>
            </a:custGeom>
            <a:grpFill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185" name="手繪多邊形: 圖案 184" descr="r4">
              <a:extLst>
                <a:ext uri="{FF2B5EF4-FFF2-40B4-BE49-F238E27FC236}">
                  <a16:creationId xmlns:a16="http://schemas.microsoft.com/office/drawing/2014/main" id="{B387AE4B-C649-4201-8490-4C4B4CD252C2}"/>
                </a:ext>
              </a:extLst>
            </p:cNvPr>
            <p:cNvSpPr/>
            <p:nvPr>
              <p:custDataLst>
                <p:tags r:id="rId83"/>
              </p:custDataLst>
            </p:nvPr>
          </p:nvSpPr>
          <p:spPr>
            <a:xfrm rot="10800002">
              <a:off x="2525485" y="4112195"/>
              <a:ext cx="290285" cy="502789"/>
            </a:xfrm>
            <a:custGeom>
              <a:avLst/>
              <a:gdLst>
                <a:gd name="connsiteX0" fmla="*/ 0 w 290286"/>
                <a:gd name="connsiteY0" fmla="*/ 502790 h 502790"/>
                <a:gd name="connsiteX1" fmla="*/ 0 w 290286"/>
                <a:gd name="connsiteY1" fmla="*/ 0 h 502790"/>
                <a:gd name="connsiteX2" fmla="*/ 290286 w 290286"/>
                <a:gd name="connsiteY2" fmla="*/ 0 h 502790"/>
                <a:gd name="connsiteX3" fmla="*/ 290286 w 290286"/>
                <a:gd name="connsiteY3" fmla="*/ 502790 h 502790"/>
                <a:gd name="connsiteX4" fmla="*/ 0 w 290286"/>
                <a:gd name="connsiteY4" fmla="*/ 502790 h 502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0286" h="502790">
                  <a:moveTo>
                    <a:pt x="0" y="502790"/>
                  </a:moveTo>
                  <a:lnTo>
                    <a:pt x="0" y="0"/>
                  </a:lnTo>
                  <a:lnTo>
                    <a:pt x="290286" y="0"/>
                  </a:lnTo>
                  <a:lnTo>
                    <a:pt x="290286" y="502790"/>
                  </a:lnTo>
                  <a:lnTo>
                    <a:pt x="0" y="502790"/>
                  </a:lnTo>
                  <a:close/>
                </a:path>
              </a:pathLst>
            </a:custGeom>
            <a:grpFill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203" name="手繪多邊形: 圖案 202" descr="r4">
              <a:extLst>
                <a:ext uri="{FF2B5EF4-FFF2-40B4-BE49-F238E27FC236}">
                  <a16:creationId xmlns:a16="http://schemas.microsoft.com/office/drawing/2014/main" id="{7E4480F6-2874-4449-8C94-AF1B538BF877}"/>
                </a:ext>
              </a:extLst>
            </p:cNvPr>
            <p:cNvSpPr/>
            <p:nvPr>
              <p:custDataLst>
                <p:tags r:id="rId84"/>
              </p:custDataLst>
            </p:nvPr>
          </p:nvSpPr>
          <p:spPr>
            <a:xfrm rot="8999999">
              <a:off x="3067165" y="3967051"/>
              <a:ext cx="290285" cy="502789"/>
            </a:xfrm>
            <a:custGeom>
              <a:avLst/>
              <a:gdLst>
                <a:gd name="connsiteX0" fmla="*/ 0 w 290286"/>
                <a:gd name="connsiteY0" fmla="*/ 502790 h 502790"/>
                <a:gd name="connsiteX1" fmla="*/ 0 w 290286"/>
                <a:gd name="connsiteY1" fmla="*/ 0 h 502790"/>
                <a:gd name="connsiteX2" fmla="*/ 290286 w 290286"/>
                <a:gd name="connsiteY2" fmla="*/ 0 h 502790"/>
                <a:gd name="connsiteX3" fmla="*/ 290286 w 290286"/>
                <a:gd name="connsiteY3" fmla="*/ 502790 h 502790"/>
                <a:gd name="connsiteX4" fmla="*/ 0 w 290286"/>
                <a:gd name="connsiteY4" fmla="*/ 502790 h 502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0286" h="502790">
                  <a:moveTo>
                    <a:pt x="0" y="502790"/>
                  </a:moveTo>
                  <a:lnTo>
                    <a:pt x="0" y="0"/>
                  </a:lnTo>
                  <a:lnTo>
                    <a:pt x="290286" y="0"/>
                  </a:lnTo>
                  <a:lnTo>
                    <a:pt x="290286" y="502790"/>
                  </a:lnTo>
                  <a:lnTo>
                    <a:pt x="0" y="502790"/>
                  </a:lnTo>
                  <a:close/>
                </a:path>
              </a:pathLst>
            </a:custGeom>
            <a:grpFill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220" name="手繪多邊形: 圖案 219" descr="r4">
              <a:extLst>
                <a:ext uri="{FF2B5EF4-FFF2-40B4-BE49-F238E27FC236}">
                  <a16:creationId xmlns:a16="http://schemas.microsoft.com/office/drawing/2014/main" id="{FB1486AD-648E-47F5-9B12-0C73B08C621E}"/>
                </a:ext>
              </a:extLst>
            </p:cNvPr>
            <p:cNvSpPr/>
            <p:nvPr>
              <p:custDataLst>
                <p:tags r:id="rId85"/>
              </p:custDataLst>
            </p:nvPr>
          </p:nvSpPr>
          <p:spPr>
            <a:xfrm rot="7199995">
              <a:off x="3463703" y="3570513"/>
              <a:ext cx="290285" cy="502789"/>
            </a:xfrm>
            <a:custGeom>
              <a:avLst/>
              <a:gdLst>
                <a:gd name="connsiteX0" fmla="*/ 0 w 290286"/>
                <a:gd name="connsiteY0" fmla="*/ 502790 h 502790"/>
                <a:gd name="connsiteX1" fmla="*/ 0 w 290286"/>
                <a:gd name="connsiteY1" fmla="*/ 0 h 502790"/>
                <a:gd name="connsiteX2" fmla="*/ 290286 w 290286"/>
                <a:gd name="connsiteY2" fmla="*/ 0 h 502790"/>
                <a:gd name="connsiteX3" fmla="*/ 290286 w 290286"/>
                <a:gd name="connsiteY3" fmla="*/ 502790 h 502790"/>
                <a:gd name="connsiteX4" fmla="*/ 0 w 290286"/>
                <a:gd name="connsiteY4" fmla="*/ 502790 h 502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0286" h="502790">
                  <a:moveTo>
                    <a:pt x="0" y="502790"/>
                  </a:moveTo>
                  <a:lnTo>
                    <a:pt x="0" y="0"/>
                  </a:lnTo>
                  <a:lnTo>
                    <a:pt x="290286" y="0"/>
                  </a:lnTo>
                  <a:lnTo>
                    <a:pt x="290286" y="502790"/>
                  </a:lnTo>
                  <a:lnTo>
                    <a:pt x="0" y="502790"/>
                  </a:lnTo>
                  <a:close/>
                </a:path>
              </a:pathLst>
            </a:custGeom>
            <a:grpFill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97B516AF-335E-4F49-A706-3DD63F160E5D}"/>
              </a:ext>
            </a:extLst>
          </p:cNvPr>
          <p:cNvGrpSpPr/>
          <p:nvPr/>
        </p:nvGrpSpPr>
        <p:grpSpPr>
          <a:xfrm>
            <a:off x="503908" y="1113505"/>
            <a:ext cx="4333443" cy="4333444"/>
            <a:chOff x="503908" y="1113505"/>
            <a:chExt cx="4333443" cy="4333444"/>
          </a:xfrm>
        </p:grpSpPr>
        <p:grpSp>
          <p:nvGrpSpPr>
            <p:cNvPr id="2" name="群組 1">
              <a:extLst>
                <a:ext uri="{FF2B5EF4-FFF2-40B4-BE49-F238E27FC236}">
                  <a16:creationId xmlns:a16="http://schemas.microsoft.com/office/drawing/2014/main" id="{70F06FE4-3763-4E0D-9791-89CC577C53C9}"/>
                </a:ext>
              </a:extLst>
            </p:cNvPr>
            <p:cNvGrpSpPr/>
            <p:nvPr/>
          </p:nvGrpSpPr>
          <p:grpSpPr>
            <a:xfrm>
              <a:off x="503908" y="1113505"/>
              <a:ext cx="4333443" cy="4333444"/>
              <a:chOff x="503908" y="1113505"/>
              <a:chExt cx="4333443" cy="4333444"/>
            </a:xfrm>
          </p:grpSpPr>
          <p:sp>
            <p:nvSpPr>
              <p:cNvPr id="68" name="手繪多邊形: 圖案 67" descr="d1">
                <a:extLst>
                  <a:ext uri="{FF2B5EF4-FFF2-40B4-BE49-F238E27FC236}">
                    <a16:creationId xmlns:a16="http://schemas.microsoft.com/office/drawing/2014/main" id="{133D2958-E643-43A6-ADAE-3A2407931BE7}"/>
                  </a:ext>
                </a:extLst>
              </p:cNvPr>
              <p:cNvSpPr/>
              <p:nvPr>
                <p:custDataLst>
                  <p:tags r:id="rId62"/>
                </p:custDataLst>
              </p:nvPr>
            </p:nvSpPr>
            <p:spPr>
              <a:xfrm>
                <a:off x="1587265" y="1113505"/>
                <a:ext cx="1083361" cy="290287"/>
              </a:xfrm>
              <a:custGeom>
                <a:avLst/>
                <a:gdLst>
                  <a:gd name="connsiteX0" fmla="*/ 1083361 w 1083361"/>
                  <a:gd name="connsiteY0" fmla="*/ 1 h 290287"/>
                  <a:gd name="connsiteX1" fmla="*/ 580572 w 1083361"/>
                  <a:gd name="connsiteY1" fmla="*/ 290287 h 290287"/>
                  <a:gd name="connsiteX2" fmla="*/ 0 w 1083361"/>
                  <a:gd name="connsiteY2" fmla="*/ 290286 h 290287"/>
                  <a:gd name="connsiteX3" fmla="*/ 502789 w 1083361"/>
                  <a:gd name="connsiteY3" fmla="*/ 0 h 290287"/>
                  <a:gd name="connsiteX4" fmla="*/ 1083361 w 1083361"/>
                  <a:gd name="connsiteY4" fmla="*/ 1 h 290287"/>
                  <a:gd name="connsiteX5" fmla="*/ 1083361 w 1083361"/>
                  <a:gd name="connsiteY5" fmla="*/ 1 h 290287"/>
                  <a:gd name="connsiteX0" fmla="*/ 1083361 w 1083361"/>
                  <a:gd name="connsiteY0" fmla="*/ 1 h 290287"/>
                  <a:gd name="connsiteX1" fmla="*/ 580572 w 1083361"/>
                  <a:gd name="connsiteY1" fmla="*/ 290287 h 290287"/>
                  <a:gd name="connsiteX2" fmla="*/ 0 w 1083361"/>
                  <a:gd name="connsiteY2" fmla="*/ 290286 h 290287"/>
                  <a:gd name="connsiteX3" fmla="*/ 502789 w 1083361"/>
                  <a:gd name="connsiteY3" fmla="*/ 0 h 290287"/>
                  <a:gd name="connsiteX4" fmla="*/ 1083361 w 1083361"/>
                  <a:gd name="connsiteY4" fmla="*/ 1 h 290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83361" h="290287">
                    <a:moveTo>
                      <a:pt x="1083361" y="1"/>
                    </a:moveTo>
                    <a:lnTo>
                      <a:pt x="580572" y="290287"/>
                    </a:lnTo>
                    <a:lnTo>
                      <a:pt x="0" y="290286"/>
                    </a:lnTo>
                    <a:lnTo>
                      <a:pt x="502789" y="0"/>
                    </a:lnTo>
                    <a:lnTo>
                      <a:pt x="1083361" y="1"/>
                    </a:lnTo>
                    <a:close/>
                  </a:path>
                </a:pathLst>
              </a:custGeom>
              <a:solidFill>
                <a:srgbClr val="EEEEEE">
                  <a:alpha val="10000"/>
                </a:srgb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6" name="手繪多邊形: 圖案 45" descr="d1">
                <a:extLst>
                  <a:ext uri="{FF2B5EF4-FFF2-40B4-BE49-F238E27FC236}">
                    <a16:creationId xmlns:a16="http://schemas.microsoft.com/office/drawing/2014/main" id="{2748D9EC-BCD4-425E-9358-AA231E8B29CA}"/>
                  </a:ext>
                </a:extLst>
              </p:cNvPr>
              <p:cNvSpPr/>
              <p:nvPr>
                <p:custDataLst>
                  <p:tags r:id="rId63"/>
                </p:custDataLst>
              </p:nvPr>
            </p:nvSpPr>
            <p:spPr>
              <a:xfrm rot="5400000">
                <a:off x="4150527" y="2593404"/>
                <a:ext cx="1083361" cy="290287"/>
              </a:xfrm>
              <a:custGeom>
                <a:avLst/>
                <a:gdLst>
                  <a:gd name="connsiteX0" fmla="*/ 1083361 w 1083361"/>
                  <a:gd name="connsiteY0" fmla="*/ 1 h 290287"/>
                  <a:gd name="connsiteX1" fmla="*/ 580572 w 1083361"/>
                  <a:gd name="connsiteY1" fmla="*/ 290287 h 290287"/>
                  <a:gd name="connsiteX2" fmla="*/ 0 w 1083361"/>
                  <a:gd name="connsiteY2" fmla="*/ 290286 h 290287"/>
                  <a:gd name="connsiteX3" fmla="*/ 502789 w 1083361"/>
                  <a:gd name="connsiteY3" fmla="*/ 0 h 290287"/>
                  <a:gd name="connsiteX4" fmla="*/ 1083361 w 1083361"/>
                  <a:gd name="connsiteY4" fmla="*/ 1 h 290287"/>
                  <a:gd name="connsiteX5" fmla="*/ 1083361 w 1083361"/>
                  <a:gd name="connsiteY5" fmla="*/ 1 h 290287"/>
                  <a:gd name="connsiteX0" fmla="*/ 1083361 w 1083361"/>
                  <a:gd name="connsiteY0" fmla="*/ 1 h 290287"/>
                  <a:gd name="connsiteX1" fmla="*/ 580572 w 1083361"/>
                  <a:gd name="connsiteY1" fmla="*/ 290287 h 290287"/>
                  <a:gd name="connsiteX2" fmla="*/ 0 w 1083361"/>
                  <a:gd name="connsiteY2" fmla="*/ 290286 h 290287"/>
                  <a:gd name="connsiteX3" fmla="*/ 502789 w 1083361"/>
                  <a:gd name="connsiteY3" fmla="*/ 0 h 290287"/>
                  <a:gd name="connsiteX4" fmla="*/ 1083361 w 1083361"/>
                  <a:gd name="connsiteY4" fmla="*/ 1 h 290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83361" h="290287">
                    <a:moveTo>
                      <a:pt x="1083361" y="1"/>
                    </a:moveTo>
                    <a:lnTo>
                      <a:pt x="580572" y="290287"/>
                    </a:lnTo>
                    <a:lnTo>
                      <a:pt x="0" y="290286"/>
                    </a:lnTo>
                    <a:lnTo>
                      <a:pt x="502789" y="0"/>
                    </a:lnTo>
                    <a:lnTo>
                      <a:pt x="1083361" y="1"/>
                    </a:lnTo>
                    <a:close/>
                  </a:path>
                </a:pathLst>
              </a:custGeom>
              <a:solidFill>
                <a:srgbClr val="EEEEEE">
                  <a:alpha val="10000"/>
                </a:srgb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0" name="手繪多邊形: 圖案 69" descr="d1">
                <a:extLst>
                  <a:ext uri="{FF2B5EF4-FFF2-40B4-BE49-F238E27FC236}">
                    <a16:creationId xmlns:a16="http://schemas.microsoft.com/office/drawing/2014/main" id="{18ED0D46-DAE3-4050-A47B-B0447EB499D3}"/>
                  </a:ext>
                </a:extLst>
              </p:cNvPr>
              <p:cNvSpPr/>
              <p:nvPr>
                <p:custDataLst>
                  <p:tags r:id="rId64"/>
                </p:custDataLst>
              </p:nvPr>
            </p:nvSpPr>
            <p:spPr>
              <a:xfrm rot="3599999">
                <a:off x="3608845" y="1655184"/>
                <a:ext cx="1083361" cy="290287"/>
              </a:xfrm>
              <a:custGeom>
                <a:avLst/>
                <a:gdLst>
                  <a:gd name="connsiteX0" fmla="*/ 1083361 w 1083361"/>
                  <a:gd name="connsiteY0" fmla="*/ 1 h 290287"/>
                  <a:gd name="connsiteX1" fmla="*/ 580572 w 1083361"/>
                  <a:gd name="connsiteY1" fmla="*/ 290287 h 290287"/>
                  <a:gd name="connsiteX2" fmla="*/ 0 w 1083361"/>
                  <a:gd name="connsiteY2" fmla="*/ 290286 h 290287"/>
                  <a:gd name="connsiteX3" fmla="*/ 502789 w 1083361"/>
                  <a:gd name="connsiteY3" fmla="*/ 0 h 290287"/>
                  <a:gd name="connsiteX4" fmla="*/ 1083361 w 1083361"/>
                  <a:gd name="connsiteY4" fmla="*/ 1 h 290287"/>
                  <a:gd name="connsiteX5" fmla="*/ 1083361 w 1083361"/>
                  <a:gd name="connsiteY5" fmla="*/ 1 h 290287"/>
                  <a:gd name="connsiteX0" fmla="*/ 1083361 w 1083361"/>
                  <a:gd name="connsiteY0" fmla="*/ 1 h 290287"/>
                  <a:gd name="connsiteX1" fmla="*/ 580572 w 1083361"/>
                  <a:gd name="connsiteY1" fmla="*/ 290287 h 290287"/>
                  <a:gd name="connsiteX2" fmla="*/ 0 w 1083361"/>
                  <a:gd name="connsiteY2" fmla="*/ 290286 h 290287"/>
                  <a:gd name="connsiteX3" fmla="*/ 502789 w 1083361"/>
                  <a:gd name="connsiteY3" fmla="*/ 0 h 290287"/>
                  <a:gd name="connsiteX4" fmla="*/ 1083361 w 1083361"/>
                  <a:gd name="connsiteY4" fmla="*/ 1 h 290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83361" h="290287">
                    <a:moveTo>
                      <a:pt x="1083361" y="1"/>
                    </a:moveTo>
                    <a:lnTo>
                      <a:pt x="580572" y="290287"/>
                    </a:lnTo>
                    <a:lnTo>
                      <a:pt x="0" y="290286"/>
                    </a:lnTo>
                    <a:lnTo>
                      <a:pt x="502789" y="0"/>
                    </a:lnTo>
                    <a:lnTo>
                      <a:pt x="1083361" y="1"/>
                    </a:lnTo>
                    <a:close/>
                  </a:path>
                </a:pathLst>
              </a:custGeom>
              <a:solidFill>
                <a:srgbClr val="EEEEEE">
                  <a:alpha val="10000"/>
                </a:srgb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8" name="手繪多邊形: 圖案 87" descr="d1">
                <a:extLst>
                  <a:ext uri="{FF2B5EF4-FFF2-40B4-BE49-F238E27FC236}">
                    <a16:creationId xmlns:a16="http://schemas.microsoft.com/office/drawing/2014/main" id="{648AA8EF-7C77-4230-8E8D-78418E021F28}"/>
                  </a:ext>
                </a:extLst>
              </p:cNvPr>
              <p:cNvSpPr/>
              <p:nvPr>
                <p:custDataLst>
                  <p:tags r:id="rId65"/>
                </p:custDataLst>
              </p:nvPr>
            </p:nvSpPr>
            <p:spPr>
              <a:xfrm rot="1800001">
                <a:off x="2670627" y="1113505"/>
                <a:ext cx="1083361" cy="290287"/>
              </a:xfrm>
              <a:custGeom>
                <a:avLst/>
                <a:gdLst>
                  <a:gd name="connsiteX0" fmla="*/ 1083361 w 1083361"/>
                  <a:gd name="connsiteY0" fmla="*/ 1 h 290287"/>
                  <a:gd name="connsiteX1" fmla="*/ 580572 w 1083361"/>
                  <a:gd name="connsiteY1" fmla="*/ 290287 h 290287"/>
                  <a:gd name="connsiteX2" fmla="*/ 0 w 1083361"/>
                  <a:gd name="connsiteY2" fmla="*/ 290286 h 290287"/>
                  <a:gd name="connsiteX3" fmla="*/ 502789 w 1083361"/>
                  <a:gd name="connsiteY3" fmla="*/ 0 h 290287"/>
                  <a:gd name="connsiteX4" fmla="*/ 1083361 w 1083361"/>
                  <a:gd name="connsiteY4" fmla="*/ 1 h 290287"/>
                  <a:gd name="connsiteX5" fmla="*/ 1083361 w 1083361"/>
                  <a:gd name="connsiteY5" fmla="*/ 1 h 290287"/>
                  <a:gd name="connsiteX0" fmla="*/ 1083361 w 1083361"/>
                  <a:gd name="connsiteY0" fmla="*/ 1 h 290287"/>
                  <a:gd name="connsiteX1" fmla="*/ 580572 w 1083361"/>
                  <a:gd name="connsiteY1" fmla="*/ 290287 h 290287"/>
                  <a:gd name="connsiteX2" fmla="*/ 0 w 1083361"/>
                  <a:gd name="connsiteY2" fmla="*/ 290286 h 290287"/>
                  <a:gd name="connsiteX3" fmla="*/ 502789 w 1083361"/>
                  <a:gd name="connsiteY3" fmla="*/ 0 h 290287"/>
                  <a:gd name="connsiteX4" fmla="*/ 1083361 w 1083361"/>
                  <a:gd name="connsiteY4" fmla="*/ 1 h 290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83361" h="290287">
                    <a:moveTo>
                      <a:pt x="1083361" y="1"/>
                    </a:moveTo>
                    <a:lnTo>
                      <a:pt x="580572" y="290287"/>
                    </a:lnTo>
                    <a:lnTo>
                      <a:pt x="0" y="290286"/>
                    </a:lnTo>
                    <a:lnTo>
                      <a:pt x="502789" y="0"/>
                    </a:lnTo>
                    <a:lnTo>
                      <a:pt x="1083361" y="1"/>
                    </a:lnTo>
                    <a:close/>
                  </a:path>
                </a:pathLst>
              </a:custGeom>
              <a:solidFill>
                <a:srgbClr val="EEEEEE">
                  <a:alpha val="10000"/>
                </a:srgb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" name="手繪多邊形: 圖案 104" descr="d1">
                <a:extLst>
                  <a:ext uri="{FF2B5EF4-FFF2-40B4-BE49-F238E27FC236}">
                    <a16:creationId xmlns:a16="http://schemas.microsoft.com/office/drawing/2014/main" id="{6E86BD03-36EC-4978-B126-40E5B6CE3DA6}"/>
                  </a:ext>
                </a:extLst>
              </p:cNvPr>
              <p:cNvSpPr/>
              <p:nvPr>
                <p:custDataLst>
                  <p:tags r:id="rId66"/>
                </p:custDataLst>
              </p:nvPr>
            </p:nvSpPr>
            <p:spPr>
              <a:xfrm rot="19800005">
                <a:off x="649051" y="1655186"/>
                <a:ext cx="1083360" cy="290287"/>
              </a:xfrm>
              <a:custGeom>
                <a:avLst/>
                <a:gdLst>
                  <a:gd name="connsiteX0" fmla="*/ 1083361 w 1083361"/>
                  <a:gd name="connsiteY0" fmla="*/ 1 h 290287"/>
                  <a:gd name="connsiteX1" fmla="*/ 580572 w 1083361"/>
                  <a:gd name="connsiteY1" fmla="*/ 290287 h 290287"/>
                  <a:gd name="connsiteX2" fmla="*/ 0 w 1083361"/>
                  <a:gd name="connsiteY2" fmla="*/ 290286 h 290287"/>
                  <a:gd name="connsiteX3" fmla="*/ 502789 w 1083361"/>
                  <a:gd name="connsiteY3" fmla="*/ 0 h 290287"/>
                  <a:gd name="connsiteX4" fmla="*/ 1083361 w 1083361"/>
                  <a:gd name="connsiteY4" fmla="*/ 1 h 290287"/>
                  <a:gd name="connsiteX5" fmla="*/ 1083361 w 1083361"/>
                  <a:gd name="connsiteY5" fmla="*/ 1 h 290287"/>
                  <a:gd name="connsiteX0" fmla="*/ 1083361 w 1083361"/>
                  <a:gd name="connsiteY0" fmla="*/ 1 h 290287"/>
                  <a:gd name="connsiteX1" fmla="*/ 580572 w 1083361"/>
                  <a:gd name="connsiteY1" fmla="*/ 290287 h 290287"/>
                  <a:gd name="connsiteX2" fmla="*/ 0 w 1083361"/>
                  <a:gd name="connsiteY2" fmla="*/ 290286 h 290287"/>
                  <a:gd name="connsiteX3" fmla="*/ 502789 w 1083361"/>
                  <a:gd name="connsiteY3" fmla="*/ 0 h 290287"/>
                  <a:gd name="connsiteX4" fmla="*/ 1083361 w 1083361"/>
                  <a:gd name="connsiteY4" fmla="*/ 1 h 290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83361" h="290287">
                    <a:moveTo>
                      <a:pt x="1083361" y="1"/>
                    </a:moveTo>
                    <a:lnTo>
                      <a:pt x="580572" y="290287"/>
                    </a:lnTo>
                    <a:lnTo>
                      <a:pt x="0" y="290286"/>
                    </a:lnTo>
                    <a:lnTo>
                      <a:pt x="502789" y="0"/>
                    </a:lnTo>
                    <a:lnTo>
                      <a:pt x="1083361" y="1"/>
                    </a:lnTo>
                    <a:close/>
                  </a:path>
                </a:pathLst>
              </a:custGeom>
              <a:solidFill>
                <a:srgbClr val="EEEEEE">
                  <a:alpha val="10000"/>
                </a:srgb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2" name="手繪多邊形: 圖案 121" descr="d1">
                <a:extLst>
                  <a:ext uri="{FF2B5EF4-FFF2-40B4-BE49-F238E27FC236}">
                    <a16:creationId xmlns:a16="http://schemas.microsoft.com/office/drawing/2014/main" id="{2B9A87E5-9D3C-4BD2-BAA6-DDAA6B5B57A1}"/>
                  </a:ext>
                </a:extLst>
              </p:cNvPr>
              <p:cNvSpPr/>
              <p:nvPr>
                <p:custDataLst>
                  <p:tags r:id="rId67"/>
                </p:custDataLst>
              </p:nvPr>
            </p:nvSpPr>
            <p:spPr>
              <a:xfrm rot="18000004">
                <a:off x="107371" y="2593403"/>
                <a:ext cx="1083359" cy="290286"/>
              </a:xfrm>
              <a:custGeom>
                <a:avLst/>
                <a:gdLst>
                  <a:gd name="connsiteX0" fmla="*/ 1083361 w 1083361"/>
                  <a:gd name="connsiteY0" fmla="*/ 1 h 290287"/>
                  <a:gd name="connsiteX1" fmla="*/ 580572 w 1083361"/>
                  <a:gd name="connsiteY1" fmla="*/ 290287 h 290287"/>
                  <a:gd name="connsiteX2" fmla="*/ 0 w 1083361"/>
                  <a:gd name="connsiteY2" fmla="*/ 290286 h 290287"/>
                  <a:gd name="connsiteX3" fmla="*/ 502789 w 1083361"/>
                  <a:gd name="connsiteY3" fmla="*/ 0 h 290287"/>
                  <a:gd name="connsiteX4" fmla="*/ 1083361 w 1083361"/>
                  <a:gd name="connsiteY4" fmla="*/ 1 h 290287"/>
                  <a:gd name="connsiteX5" fmla="*/ 1083361 w 1083361"/>
                  <a:gd name="connsiteY5" fmla="*/ 1 h 290287"/>
                  <a:gd name="connsiteX0" fmla="*/ 1083361 w 1083361"/>
                  <a:gd name="connsiteY0" fmla="*/ 1 h 290287"/>
                  <a:gd name="connsiteX1" fmla="*/ 580572 w 1083361"/>
                  <a:gd name="connsiteY1" fmla="*/ 290287 h 290287"/>
                  <a:gd name="connsiteX2" fmla="*/ 0 w 1083361"/>
                  <a:gd name="connsiteY2" fmla="*/ 290286 h 290287"/>
                  <a:gd name="connsiteX3" fmla="*/ 502789 w 1083361"/>
                  <a:gd name="connsiteY3" fmla="*/ 0 h 290287"/>
                  <a:gd name="connsiteX4" fmla="*/ 1083361 w 1083361"/>
                  <a:gd name="connsiteY4" fmla="*/ 1 h 290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83361" h="290287">
                    <a:moveTo>
                      <a:pt x="1083361" y="1"/>
                    </a:moveTo>
                    <a:lnTo>
                      <a:pt x="580572" y="290287"/>
                    </a:lnTo>
                    <a:lnTo>
                      <a:pt x="0" y="290286"/>
                    </a:lnTo>
                    <a:lnTo>
                      <a:pt x="502789" y="0"/>
                    </a:lnTo>
                    <a:lnTo>
                      <a:pt x="1083361" y="1"/>
                    </a:lnTo>
                    <a:close/>
                  </a:path>
                </a:pathLst>
              </a:custGeom>
              <a:solidFill>
                <a:srgbClr val="EEEEEE">
                  <a:alpha val="10000"/>
                </a:srgb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9" name="手繪多邊形: 圖案 138" descr="d1">
                <a:extLst>
                  <a:ext uri="{FF2B5EF4-FFF2-40B4-BE49-F238E27FC236}">
                    <a16:creationId xmlns:a16="http://schemas.microsoft.com/office/drawing/2014/main" id="{3ED03860-2779-4753-9B7B-5F0080B518CF}"/>
                  </a:ext>
                </a:extLst>
              </p:cNvPr>
              <p:cNvSpPr/>
              <p:nvPr>
                <p:custDataLst>
                  <p:tags r:id="rId68"/>
                </p:custDataLst>
              </p:nvPr>
            </p:nvSpPr>
            <p:spPr>
              <a:xfrm rot="16200000">
                <a:off x="107371" y="3676765"/>
                <a:ext cx="1083359" cy="290286"/>
              </a:xfrm>
              <a:custGeom>
                <a:avLst/>
                <a:gdLst>
                  <a:gd name="connsiteX0" fmla="*/ 1083361 w 1083361"/>
                  <a:gd name="connsiteY0" fmla="*/ 1 h 290287"/>
                  <a:gd name="connsiteX1" fmla="*/ 580572 w 1083361"/>
                  <a:gd name="connsiteY1" fmla="*/ 290287 h 290287"/>
                  <a:gd name="connsiteX2" fmla="*/ 0 w 1083361"/>
                  <a:gd name="connsiteY2" fmla="*/ 290286 h 290287"/>
                  <a:gd name="connsiteX3" fmla="*/ 502789 w 1083361"/>
                  <a:gd name="connsiteY3" fmla="*/ 0 h 290287"/>
                  <a:gd name="connsiteX4" fmla="*/ 1083361 w 1083361"/>
                  <a:gd name="connsiteY4" fmla="*/ 1 h 290287"/>
                  <a:gd name="connsiteX5" fmla="*/ 1083361 w 1083361"/>
                  <a:gd name="connsiteY5" fmla="*/ 1 h 290287"/>
                  <a:gd name="connsiteX0" fmla="*/ 1083361 w 1083361"/>
                  <a:gd name="connsiteY0" fmla="*/ 1 h 290287"/>
                  <a:gd name="connsiteX1" fmla="*/ 580572 w 1083361"/>
                  <a:gd name="connsiteY1" fmla="*/ 290287 h 290287"/>
                  <a:gd name="connsiteX2" fmla="*/ 0 w 1083361"/>
                  <a:gd name="connsiteY2" fmla="*/ 290286 h 290287"/>
                  <a:gd name="connsiteX3" fmla="*/ 502789 w 1083361"/>
                  <a:gd name="connsiteY3" fmla="*/ 0 h 290287"/>
                  <a:gd name="connsiteX4" fmla="*/ 1083361 w 1083361"/>
                  <a:gd name="connsiteY4" fmla="*/ 1 h 290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83361" h="290287">
                    <a:moveTo>
                      <a:pt x="1083361" y="1"/>
                    </a:moveTo>
                    <a:lnTo>
                      <a:pt x="580572" y="290287"/>
                    </a:lnTo>
                    <a:lnTo>
                      <a:pt x="0" y="290286"/>
                    </a:lnTo>
                    <a:lnTo>
                      <a:pt x="502789" y="0"/>
                    </a:lnTo>
                    <a:lnTo>
                      <a:pt x="1083361" y="1"/>
                    </a:lnTo>
                    <a:close/>
                  </a:path>
                </a:pathLst>
              </a:custGeom>
              <a:solidFill>
                <a:srgbClr val="EEEEEE">
                  <a:alpha val="10000"/>
                </a:srgb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6" name="手繪多邊形: 圖案 155" descr="d1">
                <a:extLst>
                  <a:ext uri="{FF2B5EF4-FFF2-40B4-BE49-F238E27FC236}">
                    <a16:creationId xmlns:a16="http://schemas.microsoft.com/office/drawing/2014/main" id="{9AA28762-3019-4503-9BB5-A0D7CAC0EE2C}"/>
                  </a:ext>
                </a:extLst>
              </p:cNvPr>
              <p:cNvSpPr/>
              <p:nvPr>
                <p:custDataLst>
                  <p:tags r:id="rId69"/>
                </p:custDataLst>
              </p:nvPr>
            </p:nvSpPr>
            <p:spPr>
              <a:xfrm rot="14400003">
                <a:off x="649051" y="4614981"/>
                <a:ext cx="1083358" cy="290286"/>
              </a:xfrm>
              <a:custGeom>
                <a:avLst/>
                <a:gdLst>
                  <a:gd name="connsiteX0" fmla="*/ 1083361 w 1083361"/>
                  <a:gd name="connsiteY0" fmla="*/ 1 h 290287"/>
                  <a:gd name="connsiteX1" fmla="*/ 580572 w 1083361"/>
                  <a:gd name="connsiteY1" fmla="*/ 290287 h 290287"/>
                  <a:gd name="connsiteX2" fmla="*/ 0 w 1083361"/>
                  <a:gd name="connsiteY2" fmla="*/ 290286 h 290287"/>
                  <a:gd name="connsiteX3" fmla="*/ 502789 w 1083361"/>
                  <a:gd name="connsiteY3" fmla="*/ 0 h 290287"/>
                  <a:gd name="connsiteX4" fmla="*/ 1083361 w 1083361"/>
                  <a:gd name="connsiteY4" fmla="*/ 1 h 290287"/>
                  <a:gd name="connsiteX5" fmla="*/ 1083361 w 1083361"/>
                  <a:gd name="connsiteY5" fmla="*/ 1 h 290287"/>
                  <a:gd name="connsiteX0" fmla="*/ 1083361 w 1083361"/>
                  <a:gd name="connsiteY0" fmla="*/ 1 h 290287"/>
                  <a:gd name="connsiteX1" fmla="*/ 580572 w 1083361"/>
                  <a:gd name="connsiteY1" fmla="*/ 290287 h 290287"/>
                  <a:gd name="connsiteX2" fmla="*/ 0 w 1083361"/>
                  <a:gd name="connsiteY2" fmla="*/ 290286 h 290287"/>
                  <a:gd name="connsiteX3" fmla="*/ 502789 w 1083361"/>
                  <a:gd name="connsiteY3" fmla="*/ 0 h 290287"/>
                  <a:gd name="connsiteX4" fmla="*/ 1083361 w 1083361"/>
                  <a:gd name="connsiteY4" fmla="*/ 1 h 290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83361" h="290287">
                    <a:moveTo>
                      <a:pt x="1083361" y="1"/>
                    </a:moveTo>
                    <a:lnTo>
                      <a:pt x="580572" y="290287"/>
                    </a:lnTo>
                    <a:lnTo>
                      <a:pt x="0" y="290286"/>
                    </a:lnTo>
                    <a:lnTo>
                      <a:pt x="502789" y="0"/>
                    </a:lnTo>
                    <a:lnTo>
                      <a:pt x="1083361" y="1"/>
                    </a:lnTo>
                    <a:close/>
                  </a:path>
                </a:pathLst>
              </a:custGeom>
              <a:solidFill>
                <a:srgbClr val="EEEEEE">
                  <a:alpha val="10000"/>
                </a:srgb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3" name="手繪多邊形: 圖案 172" descr="d1">
                <a:extLst>
                  <a:ext uri="{FF2B5EF4-FFF2-40B4-BE49-F238E27FC236}">
                    <a16:creationId xmlns:a16="http://schemas.microsoft.com/office/drawing/2014/main" id="{2B89E7DF-4E66-40A8-BC50-09DAF3311711}"/>
                  </a:ext>
                </a:extLst>
              </p:cNvPr>
              <p:cNvSpPr/>
              <p:nvPr>
                <p:custDataLst>
                  <p:tags r:id="rId70"/>
                </p:custDataLst>
              </p:nvPr>
            </p:nvSpPr>
            <p:spPr>
              <a:xfrm rot="12600000">
                <a:off x="1587269" y="5156662"/>
                <a:ext cx="1083358" cy="290286"/>
              </a:xfrm>
              <a:custGeom>
                <a:avLst/>
                <a:gdLst>
                  <a:gd name="connsiteX0" fmla="*/ 1083361 w 1083361"/>
                  <a:gd name="connsiteY0" fmla="*/ 1 h 290287"/>
                  <a:gd name="connsiteX1" fmla="*/ 580572 w 1083361"/>
                  <a:gd name="connsiteY1" fmla="*/ 290287 h 290287"/>
                  <a:gd name="connsiteX2" fmla="*/ 0 w 1083361"/>
                  <a:gd name="connsiteY2" fmla="*/ 290286 h 290287"/>
                  <a:gd name="connsiteX3" fmla="*/ 502789 w 1083361"/>
                  <a:gd name="connsiteY3" fmla="*/ 0 h 290287"/>
                  <a:gd name="connsiteX4" fmla="*/ 1083361 w 1083361"/>
                  <a:gd name="connsiteY4" fmla="*/ 1 h 290287"/>
                  <a:gd name="connsiteX5" fmla="*/ 1083361 w 1083361"/>
                  <a:gd name="connsiteY5" fmla="*/ 1 h 290287"/>
                  <a:gd name="connsiteX0" fmla="*/ 1083361 w 1083361"/>
                  <a:gd name="connsiteY0" fmla="*/ 1 h 290287"/>
                  <a:gd name="connsiteX1" fmla="*/ 580572 w 1083361"/>
                  <a:gd name="connsiteY1" fmla="*/ 290287 h 290287"/>
                  <a:gd name="connsiteX2" fmla="*/ 0 w 1083361"/>
                  <a:gd name="connsiteY2" fmla="*/ 290286 h 290287"/>
                  <a:gd name="connsiteX3" fmla="*/ 502789 w 1083361"/>
                  <a:gd name="connsiteY3" fmla="*/ 0 h 290287"/>
                  <a:gd name="connsiteX4" fmla="*/ 1083361 w 1083361"/>
                  <a:gd name="connsiteY4" fmla="*/ 1 h 290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83361" h="290287">
                    <a:moveTo>
                      <a:pt x="1083361" y="1"/>
                    </a:moveTo>
                    <a:lnTo>
                      <a:pt x="580572" y="290287"/>
                    </a:lnTo>
                    <a:lnTo>
                      <a:pt x="0" y="290286"/>
                    </a:lnTo>
                    <a:lnTo>
                      <a:pt x="502789" y="0"/>
                    </a:lnTo>
                    <a:lnTo>
                      <a:pt x="1083361" y="1"/>
                    </a:lnTo>
                    <a:close/>
                  </a:path>
                </a:pathLst>
              </a:custGeom>
              <a:solidFill>
                <a:srgbClr val="EEEEEE">
                  <a:alpha val="10000"/>
                </a:srgb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1" name="手繪多邊形: 圖案 190" descr="d1">
                <a:extLst>
                  <a:ext uri="{FF2B5EF4-FFF2-40B4-BE49-F238E27FC236}">
                    <a16:creationId xmlns:a16="http://schemas.microsoft.com/office/drawing/2014/main" id="{9555EFBA-DDF2-4152-8A79-E16082F76184}"/>
                  </a:ext>
                </a:extLst>
              </p:cNvPr>
              <p:cNvSpPr/>
              <p:nvPr>
                <p:custDataLst>
                  <p:tags r:id="rId71"/>
                </p:custDataLst>
              </p:nvPr>
            </p:nvSpPr>
            <p:spPr>
              <a:xfrm rot="10800002">
                <a:off x="2670627" y="5156663"/>
                <a:ext cx="1083359" cy="290286"/>
              </a:xfrm>
              <a:custGeom>
                <a:avLst/>
                <a:gdLst>
                  <a:gd name="connsiteX0" fmla="*/ 1083361 w 1083361"/>
                  <a:gd name="connsiteY0" fmla="*/ 1 h 290287"/>
                  <a:gd name="connsiteX1" fmla="*/ 580572 w 1083361"/>
                  <a:gd name="connsiteY1" fmla="*/ 290287 h 290287"/>
                  <a:gd name="connsiteX2" fmla="*/ 0 w 1083361"/>
                  <a:gd name="connsiteY2" fmla="*/ 290286 h 290287"/>
                  <a:gd name="connsiteX3" fmla="*/ 502789 w 1083361"/>
                  <a:gd name="connsiteY3" fmla="*/ 0 h 290287"/>
                  <a:gd name="connsiteX4" fmla="*/ 1083361 w 1083361"/>
                  <a:gd name="connsiteY4" fmla="*/ 1 h 290287"/>
                  <a:gd name="connsiteX5" fmla="*/ 1083361 w 1083361"/>
                  <a:gd name="connsiteY5" fmla="*/ 1 h 290287"/>
                  <a:gd name="connsiteX0" fmla="*/ 1083361 w 1083361"/>
                  <a:gd name="connsiteY0" fmla="*/ 1 h 290287"/>
                  <a:gd name="connsiteX1" fmla="*/ 580572 w 1083361"/>
                  <a:gd name="connsiteY1" fmla="*/ 290287 h 290287"/>
                  <a:gd name="connsiteX2" fmla="*/ 0 w 1083361"/>
                  <a:gd name="connsiteY2" fmla="*/ 290286 h 290287"/>
                  <a:gd name="connsiteX3" fmla="*/ 502789 w 1083361"/>
                  <a:gd name="connsiteY3" fmla="*/ 0 h 290287"/>
                  <a:gd name="connsiteX4" fmla="*/ 1083361 w 1083361"/>
                  <a:gd name="connsiteY4" fmla="*/ 1 h 290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83361" h="290287">
                    <a:moveTo>
                      <a:pt x="1083361" y="1"/>
                    </a:moveTo>
                    <a:lnTo>
                      <a:pt x="580572" y="290287"/>
                    </a:lnTo>
                    <a:lnTo>
                      <a:pt x="0" y="290286"/>
                    </a:lnTo>
                    <a:lnTo>
                      <a:pt x="502789" y="0"/>
                    </a:lnTo>
                    <a:lnTo>
                      <a:pt x="1083361" y="1"/>
                    </a:lnTo>
                    <a:close/>
                  </a:path>
                </a:pathLst>
              </a:custGeom>
              <a:solidFill>
                <a:srgbClr val="EEEEEE">
                  <a:alpha val="10000"/>
                </a:srgb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8" name="手繪多邊形: 圖案 207" descr="d1">
                <a:extLst>
                  <a:ext uri="{FF2B5EF4-FFF2-40B4-BE49-F238E27FC236}">
                    <a16:creationId xmlns:a16="http://schemas.microsoft.com/office/drawing/2014/main" id="{24AE6109-7884-4A32-88CB-438BF6B28F57}"/>
                  </a:ext>
                </a:extLst>
              </p:cNvPr>
              <p:cNvSpPr/>
              <p:nvPr>
                <p:custDataLst>
                  <p:tags r:id="rId72"/>
                </p:custDataLst>
              </p:nvPr>
            </p:nvSpPr>
            <p:spPr>
              <a:xfrm rot="8999999">
                <a:off x="3608845" y="4614982"/>
                <a:ext cx="1083359" cy="290286"/>
              </a:xfrm>
              <a:custGeom>
                <a:avLst/>
                <a:gdLst>
                  <a:gd name="connsiteX0" fmla="*/ 1083361 w 1083361"/>
                  <a:gd name="connsiteY0" fmla="*/ 1 h 290287"/>
                  <a:gd name="connsiteX1" fmla="*/ 580572 w 1083361"/>
                  <a:gd name="connsiteY1" fmla="*/ 290287 h 290287"/>
                  <a:gd name="connsiteX2" fmla="*/ 0 w 1083361"/>
                  <a:gd name="connsiteY2" fmla="*/ 290286 h 290287"/>
                  <a:gd name="connsiteX3" fmla="*/ 502789 w 1083361"/>
                  <a:gd name="connsiteY3" fmla="*/ 0 h 290287"/>
                  <a:gd name="connsiteX4" fmla="*/ 1083361 w 1083361"/>
                  <a:gd name="connsiteY4" fmla="*/ 1 h 290287"/>
                  <a:gd name="connsiteX5" fmla="*/ 1083361 w 1083361"/>
                  <a:gd name="connsiteY5" fmla="*/ 1 h 290287"/>
                  <a:gd name="connsiteX0" fmla="*/ 1083361 w 1083361"/>
                  <a:gd name="connsiteY0" fmla="*/ 1 h 290287"/>
                  <a:gd name="connsiteX1" fmla="*/ 580572 w 1083361"/>
                  <a:gd name="connsiteY1" fmla="*/ 290287 h 290287"/>
                  <a:gd name="connsiteX2" fmla="*/ 0 w 1083361"/>
                  <a:gd name="connsiteY2" fmla="*/ 290286 h 290287"/>
                  <a:gd name="connsiteX3" fmla="*/ 502789 w 1083361"/>
                  <a:gd name="connsiteY3" fmla="*/ 0 h 290287"/>
                  <a:gd name="connsiteX4" fmla="*/ 1083361 w 1083361"/>
                  <a:gd name="connsiteY4" fmla="*/ 1 h 290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83361" h="290287">
                    <a:moveTo>
                      <a:pt x="1083361" y="1"/>
                    </a:moveTo>
                    <a:lnTo>
                      <a:pt x="580572" y="290287"/>
                    </a:lnTo>
                    <a:lnTo>
                      <a:pt x="0" y="290286"/>
                    </a:lnTo>
                    <a:lnTo>
                      <a:pt x="502789" y="0"/>
                    </a:lnTo>
                    <a:lnTo>
                      <a:pt x="1083361" y="1"/>
                    </a:lnTo>
                    <a:close/>
                  </a:path>
                </a:pathLst>
              </a:custGeom>
              <a:solidFill>
                <a:srgbClr val="EEEEEE">
                  <a:alpha val="10000"/>
                </a:srgb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5" name="手繪多邊形: 圖案 224" descr="d1">
                <a:extLst>
                  <a:ext uri="{FF2B5EF4-FFF2-40B4-BE49-F238E27FC236}">
                    <a16:creationId xmlns:a16="http://schemas.microsoft.com/office/drawing/2014/main" id="{9CC1D70E-45C6-4337-B43A-E50CED6E7394}"/>
                  </a:ext>
                </a:extLst>
              </p:cNvPr>
              <p:cNvSpPr/>
              <p:nvPr>
                <p:custDataLst>
                  <p:tags r:id="rId73"/>
                </p:custDataLst>
              </p:nvPr>
            </p:nvSpPr>
            <p:spPr>
              <a:xfrm rot="7199995">
                <a:off x="4150526" y="3676763"/>
                <a:ext cx="1083360" cy="290287"/>
              </a:xfrm>
              <a:custGeom>
                <a:avLst/>
                <a:gdLst>
                  <a:gd name="connsiteX0" fmla="*/ 1083361 w 1083361"/>
                  <a:gd name="connsiteY0" fmla="*/ 1 h 290287"/>
                  <a:gd name="connsiteX1" fmla="*/ 580572 w 1083361"/>
                  <a:gd name="connsiteY1" fmla="*/ 290287 h 290287"/>
                  <a:gd name="connsiteX2" fmla="*/ 0 w 1083361"/>
                  <a:gd name="connsiteY2" fmla="*/ 290286 h 290287"/>
                  <a:gd name="connsiteX3" fmla="*/ 502789 w 1083361"/>
                  <a:gd name="connsiteY3" fmla="*/ 0 h 290287"/>
                  <a:gd name="connsiteX4" fmla="*/ 1083361 w 1083361"/>
                  <a:gd name="connsiteY4" fmla="*/ 1 h 290287"/>
                  <a:gd name="connsiteX5" fmla="*/ 1083361 w 1083361"/>
                  <a:gd name="connsiteY5" fmla="*/ 1 h 290287"/>
                  <a:gd name="connsiteX0" fmla="*/ 1083361 w 1083361"/>
                  <a:gd name="connsiteY0" fmla="*/ 1 h 290287"/>
                  <a:gd name="connsiteX1" fmla="*/ 580572 w 1083361"/>
                  <a:gd name="connsiteY1" fmla="*/ 290287 h 290287"/>
                  <a:gd name="connsiteX2" fmla="*/ 0 w 1083361"/>
                  <a:gd name="connsiteY2" fmla="*/ 290286 h 290287"/>
                  <a:gd name="connsiteX3" fmla="*/ 502789 w 1083361"/>
                  <a:gd name="connsiteY3" fmla="*/ 0 h 290287"/>
                  <a:gd name="connsiteX4" fmla="*/ 1083361 w 1083361"/>
                  <a:gd name="connsiteY4" fmla="*/ 1 h 290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83361" h="290287">
                    <a:moveTo>
                      <a:pt x="1083361" y="1"/>
                    </a:moveTo>
                    <a:lnTo>
                      <a:pt x="580572" y="290287"/>
                    </a:lnTo>
                    <a:lnTo>
                      <a:pt x="0" y="290286"/>
                    </a:lnTo>
                    <a:lnTo>
                      <a:pt x="502789" y="0"/>
                    </a:lnTo>
                    <a:lnTo>
                      <a:pt x="1083361" y="1"/>
                    </a:lnTo>
                    <a:close/>
                  </a:path>
                </a:pathLst>
              </a:custGeom>
              <a:solidFill>
                <a:srgbClr val="EEEEEE">
                  <a:alpha val="10000"/>
                </a:srgb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" name="群組 3">
              <a:extLst>
                <a:ext uri="{FF2B5EF4-FFF2-40B4-BE49-F238E27FC236}">
                  <a16:creationId xmlns:a16="http://schemas.microsoft.com/office/drawing/2014/main" id="{9173F6F5-553D-4F39-8F6E-B5CCF0F1E045}"/>
                </a:ext>
              </a:extLst>
            </p:cNvPr>
            <p:cNvGrpSpPr/>
            <p:nvPr/>
          </p:nvGrpSpPr>
          <p:grpSpPr>
            <a:xfrm>
              <a:off x="503909" y="1113506"/>
              <a:ext cx="4333441" cy="4333442"/>
              <a:chOff x="503909" y="1113506"/>
              <a:chExt cx="4333441" cy="4333442"/>
            </a:xfrm>
          </p:grpSpPr>
          <p:sp>
            <p:nvSpPr>
              <p:cNvPr id="65" name="手繪多邊形: 圖案 64" descr="d2">
                <a:extLst>
                  <a:ext uri="{FF2B5EF4-FFF2-40B4-BE49-F238E27FC236}">
                    <a16:creationId xmlns:a16="http://schemas.microsoft.com/office/drawing/2014/main" id="{A24C1535-CCC2-4DCB-9F3D-13CDC1E307ED}"/>
                  </a:ext>
                </a:extLst>
              </p:cNvPr>
              <p:cNvSpPr/>
              <p:nvPr>
                <p:custDataLst>
                  <p:tags r:id="rId50"/>
                </p:custDataLst>
              </p:nvPr>
            </p:nvSpPr>
            <p:spPr>
              <a:xfrm>
                <a:off x="2167837" y="1113506"/>
                <a:ext cx="1005579" cy="580571"/>
              </a:xfrm>
              <a:custGeom>
                <a:avLst/>
                <a:gdLst>
                  <a:gd name="connsiteX0" fmla="*/ 502789 w 1005579"/>
                  <a:gd name="connsiteY0" fmla="*/ 580571 h 580571"/>
                  <a:gd name="connsiteX1" fmla="*/ 0 w 1005579"/>
                  <a:gd name="connsiteY1" fmla="*/ 290286 h 580571"/>
                  <a:gd name="connsiteX2" fmla="*/ 502789 w 1005579"/>
                  <a:gd name="connsiteY2" fmla="*/ 0 h 580571"/>
                  <a:gd name="connsiteX3" fmla="*/ 1005579 w 1005579"/>
                  <a:gd name="connsiteY3" fmla="*/ 290286 h 580571"/>
                  <a:gd name="connsiteX4" fmla="*/ 502789 w 1005579"/>
                  <a:gd name="connsiteY4" fmla="*/ 580571 h 580571"/>
                  <a:gd name="connsiteX5" fmla="*/ 502789 w 1005579"/>
                  <a:gd name="connsiteY5" fmla="*/ 580571 h 580571"/>
                  <a:gd name="connsiteX0" fmla="*/ 502789 w 1005579"/>
                  <a:gd name="connsiteY0" fmla="*/ 580571 h 580571"/>
                  <a:gd name="connsiteX1" fmla="*/ 0 w 1005579"/>
                  <a:gd name="connsiteY1" fmla="*/ 290286 h 580571"/>
                  <a:gd name="connsiteX2" fmla="*/ 502789 w 1005579"/>
                  <a:gd name="connsiteY2" fmla="*/ 0 h 580571"/>
                  <a:gd name="connsiteX3" fmla="*/ 1005579 w 1005579"/>
                  <a:gd name="connsiteY3" fmla="*/ 290286 h 580571"/>
                  <a:gd name="connsiteX4" fmla="*/ 502789 w 1005579"/>
                  <a:gd name="connsiteY4" fmla="*/ 580571 h 5805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5579" h="580571">
                    <a:moveTo>
                      <a:pt x="502789" y="580571"/>
                    </a:moveTo>
                    <a:lnTo>
                      <a:pt x="0" y="290286"/>
                    </a:lnTo>
                    <a:lnTo>
                      <a:pt x="502789" y="0"/>
                    </a:lnTo>
                    <a:lnTo>
                      <a:pt x="1005579" y="290286"/>
                    </a:lnTo>
                    <a:lnTo>
                      <a:pt x="502789" y="580571"/>
                    </a:lnTo>
                    <a:close/>
                  </a:path>
                </a:pathLst>
              </a:custGeom>
              <a:solidFill>
                <a:srgbClr val="EEEEEE">
                  <a:alpha val="10000"/>
                </a:srgb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4" name="手繪多邊形: 圖案 43" descr="d2">
                <a:extLst>
                  <a:ext uri="{FF2B5EF4-FFF2-40B4-BE49-F238E27FC236}">
                    <a16:creationId xmlns:a16="http://schemas.microsoft.com/office/drawing/2014/main" id="{422432BC-3EDE-4327-A0E3-2D35A16707A7}"/>
                  </a:ext>
                </a:extLst>
              </p:cNvPr>
              <p:cNvSpPr/>
              <p:nvPr>
                <p:custDataLst>
                  <p:tags r:id="rId51"/>
                </p:custDataLst>
              </p:nvPr>
            </p:nvSpPr>
            <p:spPr>
              <a:xfrm rot="5400000">
                <a:off x="4044275" y="2989943"/>
                <a:ext cx="1005579" cy="580571"/>
              </a:xfrm>
              <a:custGeom>
                <a:avLst/>
                <a:gdLst>
                  <a:gd name="connsiteX0" fmla="*/ 502789 w 1005579"/>
                  <a:gd name="connsiteY0" fmla="*/ 580571 h 580571"/>
                  <a:gd name="connsiteX1" fmla="*/ 0 w 1005579"/>
                  <a:gd name="connsiteY1" fmla="*/ 290286 h 580571"/>
                  <a:gd name="connsiteX2" fmla="*/ 502789 w 1005579"/>
                  <a:gd name="connsiteY2" fmla="*/ 0 h 580571"/>
                  <a:gd name="connsiteX3" fmla="*/ 1005579 w 1005579"/>
                  <a:gd name="connsiteY3" fmla="*/ 290286 h 580571"/>
                  <a:gd name="connsiteX4" fmla="*/ 502789 w 1005579"/>
                  <a:gd name="connsiteY4" fmla="*/ 580571 h 580571"/>
                  <a:gd name="connsiteX5" fmla="*/ 502789 w 1005579"/>
                  <a:gd name="connsiteY5" fmla="*/ 580571 h 580571"/>
                  <a:gd name="connsiteX0" fmla="*/ 502789 w 1005579"/>
                  <a:gd name="connsiteY0" fmla="*/ 580571 h 580571"/>
                  <a:gd name="connsiteX1" fmla="*/ 0 w 1005579"/>
                  <a:gd name="connsiteY1" fmla="*/ 290286 h 580571"/>
                  <a:gd name="connsiteX2" fmla="*/ 502789 w 1005579"/>
                  <a:gd name="connsiteY2" fmla="*/ 0 h 580571"/>
                  <a:gd name="connsiteX3" fmla="*/ 1005579 w 1005579"/>
                  <a:gd name="connsiteY3" fmla="*/ 290286 h 580571"/>
                  <a:gd name="connsiteX4" fmla="*/ 502789 w 1005579"/>
                  <a:gd name="connsiteY4" fmla="*/ 580571 h 5805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5579" h="580571">
                    <a:moveTo>
                      <a:pt x="502789" y="580571"/>
                    </a:moveTo>
                    <a:lnTo>
                      <a:pt x="0" y="290286"/>
                    </a:lnTo>
                    <a:lnTo>
                      <a:pt x="502789" y="0"/>
                    </a:lnTo>
                    <a:lnTo>
                      <a:pt x="1005579" y="290286"/>
                    </a:lnTo>
                    <a:lnTo>
                      <a:pt x="502789" y="580571"/>
                    </a:lnTo>
                    <a:close/>
                  </a:path>
                </a:pathLst>
              </a:custGeom>
              <a:solidFill>
                <a:srgbClr val="EEEEEE">
                  <a:alpha val="10000"/>
                </a:srgb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7" name="手繪多邊形: 圖案 66" descr="d2">
                <a:extLst>
                  <a:ext uri="{FF2B5EF4-FFF2-40B4-BE49-F238E27FC236}">
                    <a16:creationId xmlns:a16="http://schemas.microsoft.com/office/drawing/2014/main" id="{1294E2FA-E9D8-4A3D-A02B-8179465B2A78}"/>
                  </a:ext>
                </a:extLst>
              </p:cNvPr>
              <p:cNvSpPr/>
              <p:nvPr>
                <p:custDataLst>
                  <p:tags r:id="rId52"/>
                </p:custDataLst>
              </p:nvPr>
            </p:nvSpPr>
            <p:spPr>
              <a:xfrm rot="3599999">
                <a:off x="3792879" y="2051723"/>
                <a:ext cx="1005579" cy="580571"/>
              </a:xfrm>
              <a:custGeom>
                <a:avLst/>
                <a:gdLst>
                  <a:gd name="connsiteX0" fmla="*/ 502789 w 1005579"/>
                  <a:gd name="connsiteY0" fmla="*/ 580571 h 580571"/>
                  <a:gd name="connsiteX1" fmla="*/ 0 w 1005579"/>
                  <a:gd name="connsiteY1" fmla="*/ 290286 h 580571"/>
                  <a:gd name="connsiteX2" fmla="*/ 502789 w 1005579"/>
                  <a:gd name="connsiteY2" fmla="*/ 0 h 580571"/>
                  <a:gd name="connsiteX3" fmla="*/ 1005579 w 1005579"/>
                  <a:gd name="connsiteY3" fmla="*/ 290286 h 580571"/>
                  <a:gd name="connsiteX4" fmla="*/ 502789 w 1005579"/>
                  <a:gd name="connsiteY4" fmla="*/ 580571 h 580571"/>
                  <a:gd name="connsiteX5" fmla="*/ 502789 w 1005579"/>
                  <a:gd name="connsiteY5" fmla="*/ 580571 h 580571"/>
                  <a:gd name="connsiteX0" fmla="*/ 502789 w 1005579"/>
                  <a:gd name="connsiteY0" fmla="*/ 580571 h 580571"/>
                  <a:gd name="connsiteX1" fmla="*/ 0 w 1005579"/>
                  <a:gd name="connsiteY1" fmla="*/ 290286 h 580571"/>
                  <a:gd name="connsiteX2" fmla="*/ 502789 w 1005579"/>
                  <a:gd name="connsiteY2" fmla="*/ 0 h 580571"/>
                  <a:gd name="connsiteX3" fmla="*/ 1005579 w 1005579"/>
                  <a:gd name="connsiteY3" fmla="*/ 290286 h 580571"/>
                  <a:gd name="connsiteX4" fmla="*/ 502789 w 1005579"/>
                  <a:gd name="connsiteY4" fmla="*/ 580571 h 5805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5579" h="580571">
                    <a:moveTo>
                      <a:pt x="502789" y="580571"/>
                    </a:moveTo>
                    <a:lnTo>
                      <a:pt x="0" y="290286"/>
                    </a:lnTo>
                    <a:lnTo>
                      <a:pt x="502789" y="0"/>
                    </a:lnTo>
                    <a:lnTo>
                      <a:pt x="1005579" y="290286"/>
                    </a:lnTo>
                    <a:lnTo>
                      <a:pt x="502789" y="580571"/>
                    </a:lnTo>
                    <a:close/>
                  </a:path>
                </a:pathLst>
              </a:custGeom>
              <a:solidFill>
                <a:srgbClr val="EEEEEE">
                  <a:alpha val="10000"/>
                </a:srgb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6" name="手繪多邊形: 圖案 85" descr="d2">
                <a:extLst>
                  <a:ext uri="{FF2B5EF4-FFF2-40B4-BE49-F238E27FC236}">
                    <a16:creationId xmlns:a16="http://schemas.microsoft.com/office/drawing/2014/main" id="{85AA29C3-6060-43E1-83D4-03DCF40EB9DD}"/>
                  </a:ext>
                </a:extLst>
              </p:cNvPr>
              <p:cNvSpPr/>
              <p:nvPr>
                <p:custDataLst>
                  <p:tags r:id="rId53"/>
                </p:custDataLst>
              </p:nvPr>
            </p:nvSpPr>
            <p:spPr>
              <a:xfrm rot="1800001">
                <a:off x="3106056" y="1364901"/>
                <a:ext cx="1005579" cy="580571"/>
              </a:xfrm>
              <a:custGeom>
                <a:avLst/>
                <a:gdLst>
                  <a:gd name="connsiteX0" fmla="*/ 502789 w 1005579"/>
                  <a:gd name="connsiteY0" fmla="*/ 580571 h 580571"/>
                  <a:gd name="connsiteX1" fmla="*/ 0 w 1005579"/>
                  <a:gd name="connsiteY1" fmla="*/ 290286 h 580571"/>
                  <a:gd name="connsiteX2" fmla="*/ 502789 w 1005579"/>
                  <a:gd name="connsiteY2" fmla="*/ 0 h 580571"/>
                  <a:gd name="connsiteX3" fmla="*/ 1005579 w 1005579"/>
                  <a:gd name="connsiteY3" fmla="*/ 290286 h 580571"/>
                  <a:gd name="connsiteX4" fmla="*/ 502789 w 1005579"/>
                  <a:gd name="connsiteY4" fmla="*/ 580571 h 580571"/>
                  <a:gd name="connsiteX5" fmla="*/ 502789 w 1005579"/>
                  <a:gd name="connsiteY5" fmla="*/ 580571 h 580571"/>
                  <a:gd name="connsiteX0" fmla="*/ 502789 w 1005579"/>
                  <a:gd name="connsiteY0" fmla="*/ 580571 h 580571"/>
                  <a:gd name="connsiteX1" fmla="*/ 0 w 1005579"/>
                  <a:gd name="connsiteY1" fmla="*/ 290286 h 580571"/>
                  <a:gd name="connsiteX2" fmla="*/ 502789 w 1005579"/>
                  <a:gd name="connsiteY2" fmla="*/ 0 h 580571"/>
                  <a:gd name="connsiteX3" fmla="*/ 1005579 w 1005579"/>
                  <a:gd name="connsiteY3" fmla="*/ 290286 h 580571"/>
                  <a:gd name="connsiteX4" fmla="*/ 502789 w 1005579"/>
                  <a:gd name="connsiteY4" fmla="*/ 580571 h 5805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5579" h="580571">
                    <a:moveTo>
                      <a:pt x="502789" y="580571"/>
                    </a:moveTo>
                    <a:lnTo>
                      <a:pt x="0" y="290286"/>
                    </a:lnTo>
                    <a:lnTo>
                      <a:pt x="502789" y="0"/>
                    </a:lnTo>
                    <a:lnTo>
                      <a:pt x="1005579" y="290286"/>
                    </a:lnTo>
                    <a:lnTo>
                      <a:pt x="502789" y="580571"/>
                    </a:lnTo>
                    <a:close/>
                  </a:path>
                </a:pathLst>
              </a:custGeom>
              <a:solidFill>
                <a:srgbClr val="EEEEEE">
                  <a:alpha val="10000"/>
                </a:srgb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3" name="手繪多邊形: 圖案 102" descr="d2">
                <a:extLst>
                  <a:ext uri="{FF2B5EF4-FFF2-40B4-BE49-F238E27FC236}">
                    <a16:creationId xmlns:a16="http://schemas.microsoft.com/office/drawing/2014/main" id="{6DD227CA-76B5-48ED-8017-AFEE43892DA2}"/>
                  </a:ext>
                </a:extLst>
              </p:cNvPr>
              <p:cNvSpPr/>
              <p:nvPr>
                <p:custDataLst>
                  <p:tags r:id="rId54"/>
                </p:custDataLst>
              </p:nvPr>
            </p:nvSpPr>
            <p:spPr>
              <a:xfrm rot="19800005">
                <a:off x="1229623" y="1364902"/>
                <a:ext cx="1005578" cy="580570"/>
              </a:xfrm>
              <a:custGeom>
                <a:avLst/>
                <a:gdLst>
                  <a:gd name="connsiteX0" fmla="*/ 502789 w 1005579"/>
                  <a:gd name="connsiteY0" fmla="*/ 580571 h 580571"/>
                  <a:gd name="connsiteX1" fmla="*/ 0 w 1005579"/>
                  <a:gd name="connsiteY1" fmla="*/ 290286 h 580571"/>
                  <a:gd name="connsiteX2" fmla="*/ 502789 w 1005579"/>
                  <a:gd name="connsiteY2" fmla="*/ 0 h 580571"/>
                  <a:gd name="connsiteX3" fmla="*/ 1005579 w 1005579"/>
                  <a:gd name="connsiteY3" fmla="*/ 290286 h 580571"/>
                  <a:gd name="connsiteX4" fmla="*/ 502789 w 1005579"/>
                  <a:gd name="connsiteY4" fmla="*/ 580571 h 580571"/>
                  <a:gd name="connsiteX5" fmla="*/ 502789 w 1005579"/>
                  <a:gd name="connsiteY5" fmla="*/ 580571 h 580571"/>
                  <a:gd name="connsiteX0" fmla="*/ 502789 w 1005579"/>
                  <a:gd name="connsiteY0" fmla="*/ 580571 h 580571"/>
                  <a:gd name="connsiteX1" fmla="*/ 0 w 1005579"/>
                  <a:gd name="connsiteY1" fmla="*/ 290286 h 580571"/>
                  <a:gd name="connsiteX2" fmla="*/ 502789 w 1005579"/>
                  <a:gd name="connsiteY2" fmla="*/ 0 h 580571"/>
                  <a:gd name="connsiteX3" fmla="*/ 1005579 w 1005579"/>
                  <a:gd name="connsiteY3" fmla="*/ 290286 h 580571"/>
                  <a:gd name="connsiteX4" fmla="*/ 502789 w 1005579"/>
                  <a:gd name="connsiteY4" fmla="*/ 580571 h 5805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5579" h="580571">
                    <a:moveTo>
                      <a:pt x="502789" y="580571"/>
                    </a:moveTo>
                    <a:lnTo>
                      <a:pt x="0" y="290286"/>
                    </a:lnTo>
                    <a:lnTo>
                      <a:pt x="502789" y="0"/>
                    </a:lnTo>
                    <a:lnTo>
                      <a:pt x="1005579" y="290286"/>
                    </a:lnTo>
                    <a:lnTo>
                      <a:pt x="502789" y="580571"/>
                    </a:lnTo>
                    <a:close/>
                  </a:path>
                </a:pathLst>
              </a:custGeom>
              <a:solidFill>
                <a:srgbClr val="EEEEEE">
                  <a:alpha val="10000"/>
                </a:srgb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0" name="手繪多邊形: 圖案 119" descr="d2">
                <a:extLst>
                  <a:ext uri="{FF2B5EF4-FFF2-40B4-BE49-F238E27FC236}">
                    <a16:creationId xmlns:a16="http://schemas.microsoft.com/office/drawing/2014/main" id="{20CF273F-5CEF-4335-A354-B9A48C4AE4C2}"/>
                  </a:ext>
                </a:extLst>
              </p:cNvPr>
              <p:cNvSpPr/>
              <p:nvPr>
                <p:custDataLst>
                  <p:tags r:id="rId55"/>
                </p:custDataLst>
              </p:nvPr>
            </p:nvSpPr>
            <p:spPr>
              <a:xfrm rot="18000004">
                <a:off x="542800" y="2051725"/>
                <a:ext cx="1005577" cy="580570"/>
              </a:xfrm>
              <a:custGeom>
                <a:avLst/>
                <a:gdLst>
                  <a:gd name="connsiteX0" fmla="*/ 502789 w 1005579"/>
                  <a:gd name="connsiteY0" fmla="*/ 580571 h 580571"/>
                  <a:gd name="connsiteX1" fmla="*/ 0 w 1005579"/>
                  <a:gd name="connsiteY1" fmla="*/ 290286 h 580571"/>
                  <a:gd name="connsiteX2" fmla="*/ 502789 w 1005579"/>
                  <a:gd name="connsiteY2" fmla="*/ 0 h 580571"/>
                  <a:gd name="connsiteX3" fmla="*/ 1005579 w 1005579"/>
                  <a:gd name="connsiteY3" fmla="*/ 290286 h 580571"/>
                  <a:gd name="connsiteX4" fmla="*/ 502789 w 1005579"/>
                  <a:gd name="connsiteY4" fmla="*/ 580571 h 580571"/>
                  <a:gd name="connsiteX5" fmla="*/ 502789 w 1005579"/>
                  <a:gd name="connsiteY5" fmla="*/ 580571 h 580571"/>
                  <a:gd name="connsiteX0" fmla="*/ 502789 w 1005579"/>
                  <a:gd name="connsiteY0" fmla="*/ 580571 h 580571"/>
                  <a:gd name="connsiteX1" fmla="*/ 0 w 1005579"/>
                  <a:gd name="connsiteY1" fmla="*/ 290286 h 580571"/>
                  <a:gd name="connsiteX2" fmla="*/ 502789 w 1005579"/>
                  <a:gd name="connsiteY2" fmla="*/ 0 h 580571"/>
                  <a:gd name="connsiteX3" fmla="*/ 1005579 w 1005579"/>
                  <a:gd name="connsiteY3" fmla="*/ 290286 h 580571"/>
                  <a:gd name="connsiteX4" fmla="*/ 502789 w 1005579"/>
                  <a:gd name="connsiteY4" fmla="*/ 580571 h 5805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5579" h="580571">
                    <a:moveTo>
                      <a:pt x="502789" y="580571"/>
                    </a:moveTo>
                    <a:lnTo>
                      <a:pt x="0" y="290286"/>
                    </a:lnTo>
                    <a:lnTo>
                      <a:pt x="502789" y="0"/>
                    </a:lnTo>
                    <a:lnTo>
                      <a:pt x="1005579" y="290286"/>
                    </a:lnTo>
                    <a:lnTo>
                      <a:pt x="502789" y="580571"/>
                    </a:lnTo>
                    <a:close/>
                  </a:path>
                </a:pathLst>
              </a:custGeom>
              <a:solidFill>
                <a:srgbClr val="EEEEEE">
                  <a:alpha val="10000"/>
                </a:srgb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7" name="手繪多邊形: 圖案 136" descr="d2">
                <a:extLst>
                  <a:ext uri="{FF2B5EF4-FFF2-40B4-BE49-F238E27FC236}">
                    <a16:creationId xmlns:a16="http://schemas.microsoft.com/office/drawing/2014/main" id="{4020564F-5C52-4BDE-B9C5-C5FDE3311D7A}"/>
                  </a:ext>
                </a:extLst>
              </p:cNvPr>
              <p:cNvSpPr/>
              <p:nvPr>
                <p:custDataLst>
                  <p:tags r:id="rId56"/>
                </p:custDataLst>
              </p:nvPr>
            </p:nvSpPr>
            <p:spPr>
              <a:xfrm rot="16200000">
                <a:off x="291405" y="2989943"/>
                <a:ext cx="1005577" cy="580570"/>
              </a:xfrm>
              <a:custGeom>
                <a:avLst/>
                <a:gdLst>
                  <a:gd name="connsiteX0" fmla="*/ 502789 w 1005579"/>
                  <a:gd name="connsiteY0" fmla="*/ 580571 h 580571"/>
                  <a:gd name="connsiteX1" fmla="*/ 0 w 1005579"/>
                  <a:gd name="connsiteY1" fmla="*/ 290286 h 580571"/>
                  <a:gd name="connsiteX2" fmla="*/ 502789 w 1005579"/>
                  <a:gd name="connsiteY2" fmla="*/ 0 h 580571"/>
                  <a:gd name="connsiteX3" fmla="*/ 1005579 w 1005579"/>
                  <a:gd name="connsiteY3" fmla="*/ 290286 h 580571"/>
                  <a:gd name="connsiteX4" fmla="*/ 502789 w 1005579"/>
                  <a:gd name="connsiteY4" fmla="*/ 580571 h 580571"/>
                  <a:gd name="connsiteX5" fmla="*/ 502789 w 1005579"/>
                  <a:gd name="connsiteY5" fmla="*/ 580571 h 580571"/>
                  <a:gd name="connsiteX0" fmla="*/ 502789 w 1005579"/>
                  <a:gd name="connsiteY0" fmla="*/ 580571 h 580571"/>
                  <a:gd name="connsiteX1" fmla="*/ 0 w 1005579"/>
                  <a:gd name="connsiteY1" fmla="*/ 290286 h 580571"/>
                  <a:gd name="connsiteX2" fmla="*/ 502789 w 1005579"/>
                  <a:gd name="connsiteY2" fmla="*/ 0 h 580571"/>
                  <a:gd name="connsiteX3" fmla="*/ 1005579 w 1005579"/>
                  <a:gd name="connsiteY3" fmla="*/ 290286 h 580571"/>
                  <a:gd name="connsiteX4" fmla="*/ 502789 w 1005579"/>
                  <a:gd name="connsiteY4" fmla="*/ 580571 h 5805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5579" h="580571">
                    <a:moveTo>
                      <a:pt x="502789" y="580571"/>
                    </a:moveTo>
                    <a:lnTo>
                      <a:pt x="0" y="290286"/>
                    </a:lnTo>
                    <a:lnTo>
                      <a:pt x="502789" y="0"/>
                    </a:lnTo>
                    <a:lnTo>
                      <a:pt x="1005579" y="290286"/>
                    </a:lnTo>
                    <a:lnTo>
                      <a:pt x="502789" y="580571"/>
                    </a:lnTo>
                    <a:close/>
                  </a:path>
                </a:pathLst>
              </a:custGeom>
              <a:solidFill>
                <a:srgbClr val="EEEEEE">
                  <a:alpha val="10000"/>
                </a:srgb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54" name="手繪多邊形: 圖案 153" descr="d2">
                <a:extLst>
                  <a:ext uri="{FF2B5EF4-FFF2-40B4-BE49-F238E27FC236}">
                    <a16:creationId xmlns:a16="http://schemas.microsoft.com/office/drawing/2014/main" id="{7EE2A50A-8AE0-4D2F-9BC5-69F0EB05CB81}"/>
                  </a:ext>
                </a:extLst>
              </p:cNvPr>
              <p:cNvSpPr/>
              <p:nvPr>
                <p:custDataLst>
                  <p:tags r:id="rId57"/>
                </p:custDataLst>
              </p:nvPr>
            </p:nvSpPr>
            <p:spPr>
              <a:xfrm rot="14400003">
                <a:off x="542800" y="3928160"/>
                <a:ext cx="1005576" cy="580570"/>
              </a:xfrm>
              <a:custGeom>
                <a:avLst/>
                <a:gdLst>
                  <a:gd name="connsiteX0" fmla="*/ 502789 w 1005579"/>
                  <a:gd name="connsiteY0" fmla="*/ 580571 h 580571"/>
                  <a:gd name="connsiteX1" fmla="*/ 0 w 1005579"/>
                  <a:gd name="connsiteY1" fmla="*/ 290286 h 580571"/>
                  <a:gd name="connsiteX2" fmla="*/ 502789 w 1005579"/>
                  <a:gd name="connsiteY2" fmla="*/ 0 h 580571"/>
                  <a:gd name="connsiteX3" fmla="*/ 1005579 w 1005579"/>
                  <a:gd name="connsiteY3" fmla="*/ 290286 h 580571"/>
                  <a:gd name="connsiteX4" fmla="*/ 502789 w 1005579"/>
                  <a:gd name="connsiteY4" fmla="*/ 580571 h 580571"/>
                  <a:gd name="connsiteX5" fmla="*/ 502789 w 1005579"/>
                  <a:gd name="connsiteY5" fmla="*/ 580571 h 580571"/>
                  <a:gd name="connsiteX0" fmla="*/ 502789 w 1005579"/>
                  <a:gd name="connsiteY0" fmla="*/ 580571 h 580571"/>
                  <a:gd name="connsiteX1" fmla="*/ 0 w 1005579"/>
                  <a:gd name="connsiteY1" fmla="*/ 290286 h 580571"/>
                  <a:gd name="connsiteX2" fmla="*/ 502789 w 1005579"/>
                  <a:gd name="connsiteY2" fmla="*/ 0 h 580571"/>
                  <a:gd name="connsiteX3" fmla="*/ 1005579 w 1005579"/>
                  <a:gd name="connsiteY3" fmla="*/ 290286 h 580571"/>
                  <a:gd name="connsiteX4" fmla="*/ 502789 w 1005579"/>
                  <a:gd name="connsiteY4" fmla="*/ 580571 h 5805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5579" h="580571">
                    <a:moveTo>
                      <a:pt x="502789" y="580571"/>
                    </a:moveTo>
                    <a:lnTo>
                      <a:pt x="0" y="290286"/>
                    </a:lnTo>
                    <a:lnTo>
                      <a:pt x="502789" y="0"/>
                    </a:lnTo>
                    <a:lnTo>
                      <a:pt x="1005579" y="290286"/>
                    </a:lnTo>
                    <a:lnTo>
                      <a:pt x="502789" y="580571"/>
                    </a:lnTo>
                    <a:close/>
                  </a:path>
                </a:pathLst>
              </a:custGeom>
              <a:solidFill>
                <a:srgbClr val="EEEEEE">
                  <a:alpha val="10000"/>
                </a:srgb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71" name="手繪多邊形: 圖案 170" descr="d2">
                <a:extLst>
                  <a:ext uri="{FF2B5EF4-FFF2-40B4-BE49-F238E27FC236}">
                    <a16:creationId xmlns:a16="http://schemas.microsoft.com/office/drawing/2014/main" id="{017CEBB0-E9DE-48F1-93CE-C2CDDAA5C55D}"/>
                  </a:ext>
                </a:extLst>
              </p:cNvPr>
              <p:cNvSpPr/>
              <p:nvPr>
                <p:custDataLst>
                  <p:tags r:id="rId58"/>
                </p:custDataLst>
              </p:nvPr>
            </p:nvSpPr>
            <p:spPr>
              <a:xfrm rot="12600000">
                <a:off x="1229623" y="4614983"/>
                <a:ext cx="1005576" cy="580570"/>
              </a:xfrm>
              <a:custGeom>
                <a:avLst/>
                <a:gdLst>
                  <a:gd name="connsiteX0" fmla="*/ 502789 w 1005579"/>
                  <a:gd name="connsiteY0" fmla="*/ 580571 h 580571"/>
                  <a:gd name="connsiteX1" fmla="*/ 0 w 1005579"/>
                  <a:gd name="connsiteY1" fmla="*/ 290286 h 580571"/>
                  <a:gd name="connsiteX2" fmla="*/ 502789 w 1005579"/>
                  <a:gd name="connsiteY2" fmla="*/ 0 h 580571"/>
                  <a:gd name="connsiteX3" fmla="*/ 1005579 w 1005579"/>
                  <a:gd name="connsiteY3" fmla="*/ 290286 h 580571"/>
                  <a:gd name="connsiteX4" fmla="*/ 502789 w 1005579"/>
                  <a:gd name="connsiteY4" fmla="*/ 580571 h 580571"/>
                  <a:gd name="connsiteX5" fmla="*/ 502789 w 1005579"/>
                  <a:gd name="connsiteY5" fmla="*/ 580571 h 580571"/>
                  <a:gd name="connsiteX0" fmla="*/ 502789 w 1005579"/>
                  <a:gd name="connsiteY0" fmla="*/ 580571 h 580571"/>
                  <a:gd name="connsiteX1" fmla="*/ 0 w 1005579"/>
                  <a:gd name="connsiteY1" fmla="*/ 290286 h 580571"/>
                  <a:gd name="connsiteX2" fmla="*/ 502789 w 1005579"/>
                  <a:gd name="connsiteY2" fmla="*/ 0 h 580571"/>
                  <a:gd name="connsiteX3" fmla="*/ 1005579 w 1005579"/>
                  <a:gd name="connsiteY3" fmla="*/ 290286 h 580571"/>
                  <a:gd name="connsiteX4" fmla="*/ 502789 w 1005579"/>
                  <a:gd name="connsiteY4" fmla="*/ 580571 h 5805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5579" h="580571">
                    <a:moveTo>
                      <a:pt x="502789" y="580571"/>
                    </a:moveTo>
                    <a:lnTo>
                      <a:pt x="0" y="290286"/>
                    </a:lnTo>
                    <a:lnTo>
                      <a:pt x="502789" y="0"/>
                    </a:lnTo>
                    <a:lnTo>
                      <a:pt x="1005579" y="290286"/>
                    </a:lnTo>
                    <a:lnTo>
                      <a:pt x="502789" y="580571"/>
                    </a:lnTo>
                    <a:close/>
                  </a:path>
                </a:pathLst>
              </a:custGeom>
              <a:solidFill>
                <a:srgbClr val="EEEEEE">
                  <a:alpha val="10000"/>
                </a:srgb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88" name="手繪多邊形: 圖案 187" descr="d2">
                <a:extLst>
                  <a:ext uri="{FF2B5EF4-FFF2-40B4-BE49-F238E27FC236}">
                    <a16:creationId xmlns:a16="http://schemas.microsoft.com/office/drawing/2014/main" id="{B8E15D4C-7F10-4BA9-A097-EE34845F23C8}"/>
                  </a:ext>
                </a:extLst>
              </p:cNvPr>
              <p:cNvSpPr/>
              <p:nvPr>
                <p:custDataLst>
                  <p:tags r:id="rId59"/>
                </p:custDataLst>
              </p:nvPr>
            </p:nvSpPr>
            <p:spPr>
              <a:xfrm rot="10800002">
                <a:off x="2167838" y="4866378"/>
                <a:ext cx="1005577" cy="580570"/>
              </a:xfrm>
              <a:custGeom>
                <a:avLst/>
                <a:gdLst>
                  <a:gd name="connsiteX0" fmla="*/ 502789 w 1005579"/>
                  <a:gd name="connsiteY0" fmla="*/ 580571 h 580571"/>
                  <a:gd name="connsiteX1" fmla="*/ 0 w 1005579"/>
                  <a:gd name="connsiteY1" fmla="*/ 290286 h 580571"/>
                  <a:gd name="connsiteX2" fmla="*/ 502789 w 1005579"/>
                  <a:gd name="connsiteY2" fmla="*/ 0 h 580571"/>
                  <a:gd name="connsiteX3" fmla="*/ 1005579 w 1005579"/>
                  <a:gd name="connsiteY3" fmla="*/ 290286 h 580571"/>
                  <a:gd name="connsiteX4" fmla="*/ 502789 w 1005579"/>
                  <a:gd name="connsiteY4" fmla="*/ 580571 h 580571"/>
                  <a:gd name="connsiteX5" fmla="*/ 502789 w 1005579"/>
                  <a:gd name="connsiteY5" fmla="*/ 580571 h 580571"/>
                  <a:gd name="connsiteX0" fmla="*/ 502789 w 1005579"/>
                  <a:gd name="connsiteY0" fmla="*/ 580571 h 580571"/>
                  <a:gd name="connsiteX1" fmla="*/ 0 w 1005579"/>
                  <a:gd name="connsiteY1" fmla="*/ 290286 h 580571"/>
                  <a:gd name="connsiteX2" fmla="*/ 502789 w 1005579"/>
                  <a:gd name="connsiteY2" fmla="*/ 0 h 580571"/>
                  <a:gd name="connsiteX3" fmla="*/ 1005579 w 1005579"/>
                  <a:gd name="connsiteY3" fmla="*/ 290286 h 580571"/>
                  <a:gd name="connsiteX4" fmla="*/ 502789 w 1005579"/>
                  <a:gd name="connsiteY4" fmla="*/ 580571 h 5805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5579" h="580571">
                    <a:moveTo>
                      <a:pt x="502789" y="580571"/>
                    </a:moveTo>
                    <a:lnTo>
                      <a:pt x="0" y="290286"/>
                    </a:lnTo>
                    <a:lnTo>
                      <a:pt x="502789" y="0"/>
                    </a:lnTo>
                    <a:lnTo>
                      <a:pt x="1005579" y="290286"/>
                    </a:lnTo>
                    <a:lnTo>
                      <a:pt x="502789" y="580571"/>
                    </a:lnTo>
                    <a:close/>
                  </a:path>
                </a:pathLst>
              </a:custGeom>
              <a:solidFill>
                <a:srgbClr val="EEEEEE">
                  <a:alpha val="10000"/>
                </a:srgb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06" name="手繪多邊形: 圖案 205" descr="d2">
                <a:extLst>
                  <a:ext uri="{FF2B5EF4-FFF2-40B4-BE49-F238E27FC236}">
                    <a16:creationId xmlns:a16="http://schemas.microsoft.com/office/drawing/2014/main" id="{D10582FE-C813-4954-9B1E-1987AB87C587}"/>
                  </a:ext>
                </a:extLst>
              </p:cNvPr>
              <p:cNvSpPr/>
              <p:nvPr>
                <p:custDataLst>
                  <p:tags r:id="rId60"/>
                </p:custDataLst>
              </p:nvPr>
            </p:nvSpPr>
            <p:spPr>
              <a:xfrm rot="8999999">
                <a:off x="3106056" y="4614983"/>
                <a:ext cx="1005577" cy="580570"/>
              </a:xfrm>
              <a:custGeom>
                <a:avLst/>
                <a:gdLst>
                  <a:gd name="connsiteX0" fmla="*/ 502789 w 1005579"/>
                  <a:gd name="connsiteY0" fmla="*/ 580571 h 580571"/>
                  <a:gd name="connsiteX1" fmla="*/ 0 w 1005579"/>
                  <a:gd name="connsiteY1" fmla="*/ 290286 h 580571"/>
                  <a:gd name="connsiteX2" fmla="*/ 502789 w 1005579"/>
                  <a:gd name="connsiteY2" fmla="*/ 0 h 580571"/>
                  <a:gd name="connsiteX3" fmla="*/ 1005579 w 1005579"/>
                  <a:gd name="connsiteY3" fmla="*/ 290286 h 580571"/>
                  <a:gd name="connsiteX4" fmla="*/ 502789 w 1005579"/>
                  <a:gd name="connsiteY4" fmla="*/ 580571 h 580571"/>
                  <a:gd name="connsiteX5" fmla="*/ 502789 w 1005579"/>
                  <a:gd name="connsiteY5" fmla="*/ 580571 h 580571"/>
                  <a:gd name="connsiteX0" fmla="*/ 502789 w 1005579"/>
                  <a:gd name="connsiteY0" fmla="*/ 580571 h 580571"/>
                  <a:gd name="connsiteX1" fmla="*/ 0 w 1005579"/>
                  <a:gd name="connsiteY1" fmla="*/ 290286 h 580571"/>
                  <a:gd name="connsiteX2" fmla="*/ 502789 w 1005579"/>
                  <a:gd name="connsiteY2" fmla="*/ 0 h 580571"/>
                  <a:gd name="connsiteX3" fmla="*/ 1005579 w 1005579"/>
                  <a:gd name="connsiteY3" fmla="*/ 290286 h 580571"/>
                  <a:gd name="connsiteX4" fmla="*/ 502789 w 1005579"/>
                  <a:gd name="connsiteY4" fmla="*/ 580571 h 5805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5579" h="580571">
                    <a:moveTo>
                      <a:pt x="502789" y="580571"/>
                    </a:moveTo>
                    <a:lnTo>
                      <a:pt x="0" y="290286"/>
                    </a:lnTo>
                    <a:lnTo>
                      <a:pt x="502789" y="0"/>
                    </a:lnTo>
                    <a:lnTo>
                      <a:pt x="1005579" y="290286"/>
                    </a:lnTo>
                    <a:lnTo>
                      <a:pt x="502789" y="580571"/>
                    </a:lnTo>
                    <a:close/>
                  </a:path>
                </a:pathLst>
              </a:custGeom>
              <a:solidFill>
                <a:srgbClr val="EEEEEE">
                  <a:alpha val="10000"/>
                </a:srgb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23" name="手繪多邊形: 圖案 222" descr="d2">
                <a:extLst>
                  <a:ext uri="{FF2B5EF4-FFF2-40B4-BE49-F238E27FC236}">
                    <a16:creationId xmlns:a16="http://schemas.microsoft.com/office/drawing/2014/main" id="{95A6F080-053F-46A8-8302-75EBE015D5ED}"/>
                  </a:ext>
                </a:extLst>
              </p:cNvPr>
              <p:cNvSpPr/>
              <p:nvPr>
                <p:custDataLst>
                  <p:tags r:id="rId61"/>
                </p:custDataLst>
              </p:nvPr>
            </p:nvSpPr>
            <p:spPr>
              <a:xfrm rot="7199995">
                <a:off x="3792880" y="3928159"/>
                <a:ext cx="1005578" cy="580570"/>
              </a:xfrm>
              <a:custGeom>
                <a:avLst/>
                <a:gdLst>
                  <a:gd name="connsiteX0" fmla="*/ 502789 w 1005579"/>
                  <a:gd name="connsiteY0" fmla="*/ 580571 h 580571"/>
                  <a:gd name="connsiteX1" fmla="*/ 0 w 1005579"/>
                  <a:gd name="connsiteY1" fmla="*/ 290286 h 580571"/>
                  <a:gd name="connsiteX2" fmla="*/ 502789 w 1005579"/>
                  <a:gd name="connsiteY2" fmla="*/ 0 h 580571"/>
                  <a:gd name="connsiteX3" fmla="*/ 1005579 w 1005579"/>
                  <a:gd name="connsiteY3" fmla="*/ 290286 h 580571"/>
                  <a:gd name="connsiteX4" fmla="*/ 502789 w 1005579"/>
                  <a:gd name="connsiteY4" fmla="*/ 580571 h 580571"/>
                  <a:gd name="connsiteX5" fmla="*/ 502789 w 1005579"/>
                  <a:gd name="connsiteY5" fmla="*/ 580571 h 580571"/>
                  <a:gd name="connsiteX0" fmla="*/ 502789 w 1005579"/>
                  <a:gd name="connsiteY0" fmla="*/ 580571 h 580571"/>
                  <a:gd name="connsiteX1" fmla="*/ 0 w 1005579"/>
                  <a:gd name="connsiteY1" fmla="*/ 290286 h 580571"/>
                  <a:gd name="connsiteX2" fmla="*/ 502789 w 1005579"/>
                  <a:gd name="connsiteY2" fmla="*/ 0 h 580571"/>
                  <a:gd name="connsiteX3" fmla="*/ 1005579 w 1005579"/>
                  <a:gd name="connsiteY3" fmla="*/ 290286 h 580571"/>
                  <a:gd name="connsiteX4" fmla="*/ 502789 w 1005579"/>
                  <a:gd name="connsiteY4" fmla="*/ 580571 h 5805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5579" h="580571">
                    <a:moveTo>
                      <a:pt x="502789" y="580571"/>
                    </a:moveTo>
                    <a:lnTo>
                      <a:pt x="0" y="290286"/>
                    </a:lnTo>
                    <a:lnTo>
                      <a:pt x="502789" y="0"/>
                    </a:lnTo>
                    <a:lnTo>
                      <a:pt x="1005579" y="290286"/>
                    </a:lnTo>
                    <a:lnTo>
                      <a:pt x="502789" y="580571"/>
                    </a:lnTo>
                    <a:close/>
                  </a:path>
                </a:pathLst>
              </a:custGeom>
              <a:solidFill>
                <a:srgbClr val="EEEEEE">
                  <a:alpha val="10000"/>
                </a:srgb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B9B1EC22-F145-468A-AA07-0B90B286C80C}"/>
                </a:ext>
              </a:extLst>
            </p:cNvPr>
            <p:cNvGrpSpPr/>
            <p:nvPr/>
          </p:nvGrpSpPr>
          <p:grpSpPr>
            <a:xfrm>
              <a:off x="794194" y="1403792"/>
              <a:ext cx="3752870" cy="3752871"/>
              <a:chOff x="794194" y="1403792"/>
              <a:chExt cx="3752870" cy="3752871"/>
            </a:xfrm>
          </p:grpSpPr>
          <p:sp>
            <p:nvSpPr>
              <p:cNvPr id="62" name="手繪多邊形: 圖案 61" descr="d3">
                <a:extLst>
                  <a:ext uri="{FF2B5EF4-FFF2-40B4-BE49-F238E27FC236}">
                    <a16:creationId xmlns:a16="http://schemas.microsoft.com/office/drawing/2014/main" id="{78A003FC-275A-4D01-80CA-B600FC78FB49}"/>
                  </a:ext>
                </a:extLst>
              </p:cNvPr>
              <p:cNvSpPr/>
              <p:nvPr>
                <p:custDataLst>
                  <p:tags r:id="rId38"/>
                </p:custDataLst>
              </p:nvPr>
            </p:nvSpPr>
            <p:spPr>
              <a:xfrm>
                <a:off x="1877553" y="1403792"/>
                <a:ext cx="793074" cy="793075"/>
              </a:xfrm>
              <a:custGeom>
                <a:avLst/>
                <a:gdLst>
                  <a:gd name="connsiteX0" fmla="*/ 793074 w 793074"/>
                  <a:gd name="connsiteY0" fmla="*/ 290285 h 793075"/>
                  <a:gd name="connsiteX1" fmla="*/ 502789 w 793074"/>
                  <a:gd name="connsiteY1" fmla="*/ 793075 h 793075"/>
                  <a:gd name="connsiteX2" fmla="*/ 0 w 793074"/>
                  <a:gd name="connsiteY2" fmla="*/ 502789 h 793075"/>
                  <a:gd name="connsiteX3" fmla="*/ 290285 w 793074"/>
                  <a:gd name="connsiteY3" fmla="*/ 0 h 793075"/>
                  <a:gd name="connsiteX4" fmla="*/ 793074 w 793074"/>
                  <a:gd name="connsiteY4" fmla="*/ 290285 h 793075"/>
                  <a:gd name="connsiteX5" fmla="*/ 793074 w 793074"/>
                  <a:gd name="connsiteY5" fmla="*/ 290285 h 793075"/>
                  <a:gd name="connsiteX0" fmla="*/ 793074 w 793074"/>
                  <a:gd name="connsiteY0" fmla="*/ 290285 h 793075"/>
                  <a:gd name="connsiteX1" fmla="*/ 502789 w 793074"/>
                  <a:gd name="connsiteY1" fmla="*/ 793075 h 793075"/>
                  <a:gd name="connsiteX2" fmla="*/ 0 w 793074"/>
                  <a:gd name="connsiteY2" fmla="*/ 502789 h 793075"/>
                  <a:gd name="connsiteX3" fmla="*/ 290285 w 793074"/>
                  <a:gd name="connsiteY3" fmla="*/ 0 h 793075"/>
                  <a:gd name="connsiteX4" fmla="*/ 793074 w 793074"/>
                  <a:gd name="connsiteY4" fmla="*/ 290285 h 793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3074" h="793075">
                    <a:moveTo>
                      <a:pt x="793074" y="290285"/>
                    </a:moveTo>
                    <a:lnTo>
                      <a:pt x="502789" y="793075"/>
                    </a:lnTo>
                    <a:lnTo>
                      <a:pt x="0" y="502789"/>
                    </a:lnTo>
                    <a:lnTo>
                      <a:pt x="290285" y="0"/>
                    </a:lnTo>
                    <a:lnTo>
                      <a:pt x="793074" y="290285"/>
                    </a:lnTo>
                    <a:close/>
                  </a:path>
                </a:pathLst>
              </a:custGeom>
              <a:solidFill>
                <a:srgbClr val="EEEEEE">
                  <a:alpha val="10000"/>
                </a:srgb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2" name="手繪多邊形: 圖案 41" descr="d3">
                <a:extLst>
                  <a:ext uri="{FF2B5EF4-FFF2-40B4-BE49-F238E27FC236}">
                    <a16:creationId xmlns:a16="http://schemas.microsoft.com/office/drawing/2014/main" id="{E4EA12BE-85DB-44EB-A099-8214C29F836E}"/>
                  </a:ext>
                </a:extLst>
              </p:cNvPr>
              <p:cNvSpPr/>
              <p:nvPr>
                <p:custDataLst>
                  <p:tags r:id="rId39"/>
                </p:custDataLst>
              </p:nvPr>
            </p:nvSpPr>
            <p:spPr>
              <a:xfrm rot="5400000">
                <a:off x="3753990" y="2487155"/>
                <a:ext cx="793074" cy="793075"/>
              </a:xfrm>
              <a:custGeom>
                <a:avLst/>
                <a:gdLst>
                  <a:gd name="connsiteX0" fmla="*/ 793074 w 793074"/>
                  <a:gd name="connsiteY0" fmla="*/ 290285 h 793075"/>
                  <a:gd name="connsiteX1" fmla="*/ 502789 w 793074"/>
                  <a:gd name="connsiteY1" fmla="*/ 793075 h 793075"/>
                  <a:gd name="connsiteX2" fmla="*/ 0 w 793074"/>
                  <a:gd name="connsiteY2" fmla="*/ 502789 h 793075"/>
                  <a:gd name="connsiteX3" fmla="*/ 290285 w 793074"/>
                  <a:gd name="connsiteY3" fmla="*/ 0 h 793075"/>
                  <a:gd name="connsiteX4" fmla="*/ 793074 w 793074"/>
                  <a:gd name="connsiteY4" fmla="*/ 290285 h 793075"/>
                  <a:gd name="connsiteX5" fmla="*/ 793074 w 793074"/>
                  <a:gd name="connsiteY5" fmla="*/ 290285 h 793075"/>
                  <a:gd name="connsiteX0" fmla="*/ 793074 w 793074"/>
                  <a:gd name="connsiteY0" fmla="*/ 290285 h 793075"/>
                  <a:gd name="connsiteX1" fmla="*/ 502789 w 793074"/>
                  <a:gd name="connsiteY1" fmla="*/ 793075 h 793075"/>
                  <a:gd name="connsiteX2" fmla="*/ 0 w 793074"/>
                  <a:gd name="connsiteY2" fmla="*/ 502789 h 793075"/>
                  <a:gd name="connsiteX3" fmla="*/ 290285 w 793074"/>
                  <a:gd name="connsiteY3" fmla="*/ 0 h 793075"/>
                  <a:gd name="connsiteX4" fmla="*/ 793074 w 793074"/>
                  <a:gd name="connsiteY4" fmla="*/ 290285 h 793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3074" h="793075">
                    <a:moveTo>
                      <a:pt x="793074" y="290285"/>
                    </a:moveTo>
                    <a:lnTo>
                      <a:pt x="502789" y="793075"/>
                    </a:lnTo>
                    <a:lnTo>
                      <a:pt x="0" y="502789"/>
                    </a:lnTo>
                    <a:lnTo>
                      <a:pt x="290285" y="0"/>
                    </a:lnTo>
                    <a:lnTo>
                      <a:pt x="793074" y="290285"/>
                    </a:lnTo>
                    <a:close/>
                  </a:path>
                </a:pathLst>
              </a:custGeom>
              <a:solidFill>
                <a:srgbClr val="EEEEEE">
                  <a:alpha val="10000"/>
                </a:srgb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3" name="手繪多邊形: 圖案 62" descr="d3">
                <a:extLst>
                  <a:ext uri="{FF2B5EF4-FFF2-40B4-BE49-F238E27FC236}">
                    <a16:creationId xmlns:a16="http://schemas.microsoft.com/office/drawing/2014/main" id="{F3B956BD-59D7-4AC5-B1C5-93E16C0E235E}"/>
                  </a:ext>
                </a:extLst>
              </p:cNvPr>
              <p:cNvSpPr/>
              <p:nvPr>
                <p:custDataLst>
                  <p:tags r:id="rId40"/>
                </p:custDataLst>
              </p:nvPr>
            </p:nvSpPr>
            <p:spPr>
              <a:xfrm rot="3599999">
                <a:off x="3357451" y="1800330"/>
                <a:ext cx="793074" cy="793075"/>
              </a:xfrm>
              <a:custGeom>
                <a:avLst/>
                <a:gdLst>
                  <a:gd name="connsiteX0" fmla="*/ 793074 w 793074"/>
                  <a:gd name="connsiteY0" fmla="*/ 290285 h 793075"/>
                  <a:gd name="connsiteX1" fmla="*/ 502789 w 793074"/>
                  <a:gd name="connsiteY1" fmla="*/ 793075 h 793075"/>
                  <a:gd name="connsiteX2" fmla="*/ 0 w 793074"/>
                  <a:gd name="connsiteY2" fmla="*/ 502789 h 793075"/>
                  <a:gd name="connsiteX3" fmla="*/ 290285 w 793074"/>
                  <a:gd name="connsiteY3" fmla="*/ 0 h 793075"/>
                  <a:gd name="connsiteX4" fmla="*/ 793074 w 793074"/>
                  <a:gd name="connsiteY4" fmla="*/ 290285 h 793075"/>
                  <a:gd name="connsiteX5" fmla="*/ 793074 w 793074"/>
                  <a:gd name="connsiteY5" fmla="*/ 290285 h 793075"/>
                  <a:gd name="connsiteX0" fmla="*/ 793074 w 793074"/>
                  <a:gd name="connsiteY0" fmla="*/ 290285 h 793075"/>
                  <a:gd name="connsiteX1" fmla="*/ 502789 w 793074"/>
                  <a:gd name="connsiteY1" fmla="*/ 793075 h 793075"/>
                  <a:gd name="connsiteX2" fmla="*/ 0 w 793074"/>
                  <a:gd name="connsiteY2" fmla="*/ 502789 h 793075"/>
                  <a:gd name="connsiteX3" fmla="*/ 290285 w 793074"/>
                  <a:gd name="connsiteY3" fmla="*/ 0 h 793075"/>
                  <a:gd name="connsiteX4" fmla="*/ 793074 w 793074"/>
                  <a:gd name="connsiteY4" fmla="*/ 290285 h 793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3074" h="793075">
                    <a:moveTo>
                      <a:pt x="793074" y="290285"/>
                    </a:moveTo>
                    <a:lnTo>
                      <a:pt x="502789" y="793075"/>
                    </a:lnTo>
                    <a:lnTo>
                      <a:pt x="0" y="502789"/>
                    </a:lnTo>
                    <a:lnTo>
                      <a:pt x="290285" y="0"/>
                    </a:lnTo>
                    <a:lnTo>
                      <a:pt x="793074" y="290285"/>
                    </a:lnTo>
                    <a:close/>
                  </a:path>
                </a:pathLst>
              </a:custGeom>
              <a:solidFill>
                <a:srgbClr val="EEEEEE">
                  <a:alpha val="10000"/>
                </a:srgb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4" name="手繪多邊形: 圖案 83" descr="d3">
                <a:extLst>
                  <a:ext uri="{FF2B5EF4-FFF2-40B4-BE49-F238E27FC236}">
                    <a16:creationId xmlns:a16="http://schemas.microsoft.com/office/drawing/2014/main" id="{D3128A63-18B6-4E18-8306-FA6F17FA6440}"/>
                  </a:ext>
                </a:extLst>
              </p:cNvPr>
              <p:cNvSpPr/>
              <p:nvPr>
                <p:custDataLst>
                  <p:tags r:id="rId41"/>
                </p:custDataLst>
              </p:nvPr>
            </p:nvSpPr>
            <p:spPr>
              <a:xfrm rot="1800001">
                <a:off x="2670628" y="1403793"/>
                <a:ext cx="793074" cy="793075"/>
              </a:xfrm>
              <a:custGeom>
                <a:avLst/>
                <a:gdLst>
                  <a:gd name="connsiteX0" fmla="*/ 793074 w 793074"/>
                  <a:gd name="connsiteY0" fmla="*/ 290285 h 793075"/>
                  <a:gd name="connsiteX1" fmla="*/ 502789 w 793074"/>
                  <a:gd name="connsiteY1" fmla="*/ 793075 h 793075"/>
                  <a:gd name="connsiteX2" fmla="*/ 0 w 793074"/>
                  <a:gd name="connsiteY2" fmla="*/ 502789 h 793075"/>
                  <a:gd name="connsiteX3" fmla="*/ 290285 w 793074"/>
                  <a:gd name="connsiteY3" fmla="*/ 0 h 793075"/>
                  <a:gd name="connsiteX4" fmla="*/ 793074 w 793074"/>
                  <a:gd name="connsiteY4" fmla="*/ 290285 h 793075"/>
                  <a:gd name="connsiteX5" fmla="*/ 793074 w 793074"/>
                  <a:gd name="connsiteY5" fmla="*/ 290285 h 793075"/>
                  <a:gd name="connsiteX0" fmla="*/ 793074 w 793074"/>
                  <a:gd name="connsiteY0" fmla="*/ 290285 h 793075"/>
                  <a:gd name="connsiteX1" fmla="*/ 502789 w 793074"/>
                  <a:gd name="connsiteY1" fmla="*/ 793075 h 793075"/>
                  <a:gd name="connsiteX2" fmla="*/ 0 w 793074"/>
                  <a:gd name="connsiteY2" fmla="*/ 502789 h 793075"/>
                  <a:gd name="connsiteX3" fmla="*/ 290285 w 793074"/>
                  <a:gd name="connsiteY3" fmla="*/ 0 h 793075"/>
                  <a:gd name="connsiteX4" fmla="*/ 793074 w 793074"/>
                  <a:gd name="connsiteY4" fmla="*/ 290285 h 793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3074" h="793075">
                    <a:moveTo>
                      <a:pt x="793074" y="290285"/>
                    </a:moveTo>
                    <a:lnTo>
                      <a:pt x="502789" y="793075"/>
                    </a:lnTo>
                    <a:lnTo>
                      <a:pt x="0" y="502789"/>
                    </a:lnTo>
                    <a:lnTo>
                      <a:pt x="290285" y="0"/>
                    </a:lnTo>
                    <a:lnTo>
                      <a:pt x="793074" y="290285"/>
                    </a:lnTo>
                    <a:close/>
                  </a:path>
                </a:pathLst>
              </a:custGeom>
              <a:solidFill>
                <a:srgbClr val="EEEEEE">
                  <a:alpha val="10000"/>
                </a:srgb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1" name="手繪多邊形: 圖案 100" descr="d3">
                <a:extLst>
                  <a:ext uri="{FF2B5EF4-FFF2-40B4-BE49-F238E27FC236}">
                    <a16:creationId xmlns:a16="http://schemas.microsoft.com/office/drawing/2014/main" id="{65730586-D1BE-42E1-9B12-3E715DACDF92}"/>
                  </a:ext>
                </a:extLst>
              </p:cNvPr>
              <p:cNvSpPr/>
              <p:nvPr>
                <p:custDataLst>
                  <p:tags r:id="rId42"/>
                </p:custDataLst>
              </p:nvPr>
            </p:nvSpPr>
            <p:spPr>
              <a:xfrm rot="19800005">
                <a:off x="1190733" y="1800329"/>
                <a:ext cx="793073" cy="793074"/>
              </a:xfrm>
              <a:custGeom>
                <a:avLst/>
                <a:gdLst>
                  <a:gd name="connsiteX0" fmla="*/ 793074 w 793074"/>
                  <a:gd name="connsiteY0" fmla="*/ 290285 h 793075"/>
                  <a:gd name="connsiteX1" fmla="*/ 502789 w 793074"/>
                  <a:gd name="connsiteY1" fmla="*/ 793075 h 793075"/>
                  <a:gd name="connsiteX2" fmla="*/ 0 w 793074"/>
                  <a:gd name="connsiteY2" fmla="*/ 502789 h 793075"/>
                  <a:gd name="connsiteX3" fmla="*/ 290285 w 793074"/>
                  <a:gd name="connsiteY3" fmla="*/ 0 h 793075"/>
                  <a:gd name="connsiteX4" fmla="*/ 793074 w 793074"/>
                  <a:gd name="connsiteY4" fmla="*/ 290285 h 793075"/>
                  <a:gd name="connsiteX5" fmla="*/ 793074 w 793074"/>
                  <a:gd name="connsiteY5" fmla="*/ 290285 h 793075"/>
                  <a:gd name="connsiteX0" fmla="*/ 793074 w 793074"/>
                  <a:gd name="connsiteY0" fmla="*/ 290285 h 793075"/>
                  <a:gd name="connsiteX1" fmla="*/ 502789 w 793074"/>
                  <a:gd name="connsiteY1" fmla="*/ 793075 h 793075"/>
                  <a:gd name="connsiteX2" fmla="*/ 0 w 793074"/>
                  <a:gd name="connsiteY2" fmla="*/ 502789 h 793075"/>
                  <a:gd name="connsiteX3" fmla="*/ 290285 w 793074"/>
                  <a:gd name="connsiteY3" fmla="*/ 0 h 793075"/>
                  <a:gd name="connsiteX4" fmla="*/ 793074 w 793074"/>
                  <a:gd name="connsiteY4" fmla="*/ 290285 h 793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3074" h="793075">
                    <a:moveTo>
                      <a:pt x="793074" y="290285"/>
                    </a:moveTo>
                    <a:lnTo>
                      <a:pt x="502789" y="793075"/>
                    </a:lnTo>
                    <a:lnTo>
                      <a:pt x="0" y="502789"/>
                    </a:lnTo>
                    <a:lnTo>
                      <a:pt x="290285" y="0"/>
                    </a:lnTo>
                    <a:lnTo>
                      <a:pt x="793074" y="290285"/>
                    </a:lnTo>
                    <a:close/>
                  </a:path>
                </a:pathLst>
              </a:custGeom>
              <a:solidFill>
                <a:srgbClr val="EEEEEE">
                  <a:alpha val="10000"/>
                </a:srgb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8" name="手繪多邊形: 圖案 117" descr="d3">
                <a:extLst>
                  <a:ext uri="{FF2B5EF4-FFF2-40B4-BE49-F238E27FC236}">
                    <a16:creationId xmlns:a16="http://schemas.microsoft.com/office/drawing/2014/main" id="{F13BAAD9-2157-4449-BE8A-C64DD2F62EC5}"/>
                  </a:ext>
                </a:extLst>
              </p:cNvPr>
              <p:cNvSpPr/>
              <p:nvPr>
                <p:custDataLst>
                  <p:tags r:id="rId43"/>
                </p:custDataLst>
              </p:nvPr>
            </p:nvSpPr>
            <p:spPr>
              <a:xfrm rot="18000004">
                <a:off x="794195" y="2487152"/>
                <a:ext cx="793073" cy="793074"/>
              </a:xfrm>
              <a:custGeom>
                <a:avLst/>
                <a:gdLst>
                  <a:gd name="connsiteX0" fmla="*/ 793074 w 793074"/>
                  <a:gd name="connsiteY0" fmla="*/ 290285 h 793075"/>
                  <a:gd name="connsiteX1" fmla="*/ 502789 w 793074"/>
                  <a:gd name="connsiteY1" fmla="*/ 793075 h 793075"/>
                  <a:gd name="connsiteX2" fmla="*/ 0 w 793074"/>
                  <a:gd name="connsiteY2" fmla="*/ 502789 h 793075"/>
                  <a:gd name="connsiteX3" fmla="*/ 290285 w 793074"/>
                  <a:gd name="connsiteY3" fmla="*/ 0 h 793075"/>
                  <a:gd name="connsiteX4" fmla="*/ 793074 w 793074"/>
                  <a:gd name="connsiteY4" fmla="*/ 290285 h 793075"/>
                  <a:gd name="connsiteX5" fmla="*/ 793074 w 793074"/>
                  <a:gd name="connsiteY5" fmla="*/ 290285 h 793075"/>
                  <a:gd name="connsiteX0" fmla="*/ 793074 w 793074"/>
                  <a:gd name="connsiteY0" fmla="*/ 290285 h 793075"/>
                  <a:gd name="connsiteX1" fmla="*/ 502789 w 793074"/>
                  <a:gd name="connsiteY1" fmla="*/ 793075 h 793075"/>
                  <a:gd name="connsiteX2" fmla="*/ 0 w 793074"/>
                  <a:gd name="connsiteY2" fmla="*/ 502789 h 793075"/>
                  <a:gd name="connsiteX3" fmla="*/ 290285 w 793074"/>
                  <a:gd name="connsiteY3" fmla="*/ 0 h 793075"/>
                  <a:gd name="connsiteX4" fmla="*/ 793074 w 793074"/>
                  <a:gd name="connsiteY4" fmla="*/ 290285 h 793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3074" h="793075">
                    <a:moveTo>
                      <a:pt x="793074" y="290285"/>
                    </a:moveTo>
                    <a:lnTo>
                      <a:pt x="502789" y="793075"/>
                    </a:lnTo>
                    <a:lnTo>
                      <a:pt x="0" y="502789"/>
                    </a:lnTo>
                    <a:lnTo>
                      <a:pt x="290285" y="0"/>
                    </a:lnTo>
                    <a:lnTo>
                      <a:pt x="793074" y="290285"/>
                    </a:lnTo>
                    <a:close/>
                  </a:path>
                </a:pathLst>
              </a:custGeom>
              <a:solidFill>
                <a:srgbClr val="EEEEEE">
                  <a:alpha val="10000"/>
                </a:srgb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5" name="手繪多邊形: 圖案 134" descr="d3">
                <a:extLst>
                  <a:ext uri="{FF2B5EF4-FFF2-40B4-BE49-F238E27FC236}">
                    <a16:creationId xmlns:a16="http://schemas.microsoft.com/office/drawing/2014/main" id="{785B94F1-A2F7-4FE2-9FC3-E9FACB287FD8}"/>
                  </a:ext>
                </a:extLst>
              </p:cNvPr>
              <p:cNvSpPr/>
              <p:nvPr>
                <p:custDataLst>
                  <p:tags r:id="rId44"/>
                </p:custDataLst>
              </p:nvPr>
            </p:nvSpPr>
            <p:spPr>
              <a:xfrm rot="16200000">
                <a:off x="794194" y="3280227"/>
                <a:ext cx="793073" cy="793074"/>
              </a:xfrm>
              <a:custGeom>
                <a:avLst/>
                <a:gdLst>
                  <a:gd name="connsiteX0" fmla="*/ 793074 w 793074"/>
                  <a:gd name="connsiteY0" fmla="*/ 290285 h 793075"/>
                  <a:gd name="connsiteX1" fmla="*/ 502789 w 793074"/>
                  <a:gd name="connsiteY1" fmla="*/ 793075 h 793075"/>
                  <a:gd name="connsiteX2" fmla="*/ 0 w 793074"/>
                  <a:gd name="connsiteY2" fmla="*/ 502789 h 793075"/>
                  <a:gd name="connsiteX3" fmla="*/ 290285 w 793074"/>
                  <a:gd name="connsiteY3" fmla="*/ 0 h 793075"/>
                  <a:gd name="connsiteX4" fmla="*/ 793074 w 793074"/>
                  <a:gd name="connsiteY4" fmla="*/ 290285 h 793075"/>
                  <a:gd name="connsiteX5" fmla="*/ 793074 w 793074"/>
                  <a:gd name="connsiteY5" fmla="*/ 290285 h 793075"/>
                  <a:gd name="connsiteX0" fmla="*/ 793074 w 793074"/>
                  <a:gd name="connsiteY0" fmla="*/ 290285 h 793075"/>
                  <a:gd name="connsiteX1" fmla="*/ 502789 w 793074"/>
                  <a:gd name="connsiteY1" fmla="*/ 793075 h 793075"/>
                  <a:gd name="connsiteX2" fmla="*/ 0 w 793074"/>
                  <a:gd name="connsiteY2" fmla="*/ 502789 h 793075"/>
                  <a:gd name="connsiteX3" fmla="*/ 290285 w 793074"/>
                  <a:gd name="connsiteY3" fmla="*/ 0 h 793075"/>
                  <a:gd name="connsiteX4" fmla="*/ 793074 w 793074"/>
                  <a:gd name="connsiteY4" fmla="*/ 290285 h 793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3074" h="793075">
                    <a:moveTo>
                      <a:pt x="793074" y="290285"/>
                    </a:moveTo>
                    <a:lnTo>
                      <a:pt x="502789" y="793075"/>
                    </a:lnTo>
                    <a:lnTo>
                      <a:pt x="0" y="502789"/>
                    </a:lnTo>
                    <a:lnTo>
                      <a:pt x="290285" y="0"/>
                    </a:lnTo>
                    <a:lnTo>
                      <a:pt x="793074" y="290285"/>
                    </a:lnTo>
                    <a:close/>
                  </a:path>
                </a:pathLst>
              </a:custGeom>
              <a:solidFill>
                <a:srgbClr val="EEEEEE">
                  <a:alpha val="10000"/>
                </a:srgb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52" name="手繪多邊形: 圖案 151" descr="d3">
                <a:extLst>
                  <a:ext uri="{FF2B5EF4-FFF2-40B4-BE49-F238E27FC236}">
                    <a16:creationId xmlns:a16="http://schemas.microsoft.com/office/drawing/2014/main" id="{89B6F4DD-726F-4C4C-BF8A-1886667B4033}"/>
                  </a:ext>
                </a:extLst>
              </p:cNvPr>
              <p:cNvSpPr/>
              <p:nvPr>
                <p:custDataLst>
                  <p:tags r:id="rId45"/>
                </p:custDataLst>
              </p:nvPr>
            </p:nvSpPr>
            <p:spPr>
              <a:xfrm rot="14400003">
                <a:off x="1190731" y="3967050"/>
                <a:ext cx="793072" cy="793073"/>
              </a:xfrm>
              <a:custGeom>
                <a:avLst/>
                <a:gdLst>
                  <a:gd name="connsiteX0" fmla="*/ 793074 w 793074"/>
                  <a:gd name="connsiteY0" fmla="*/ 290285 h 793075"/>
                  <a:gd name="connsiteX1" fmla="*/ 502789 w 793074"/>
                  <a:gd name="connsiteY1" fmla="*/ 793075 h 793075"/>
                  <a:gd name="connsiteX2" fmla="*/ 0 w 793074"/>
                  <a:gd name="connsiteY2" fmla="*/ 502789 h 793075"/>
                  <a:gd name="connsiteX3" fmla="*/ 290285 w 793074"/>
                  <a:gd name="connsiteY3" fmla="*/ 0 h 793075"/>
                  <a:gd name="connsiteX4" fmla="*/ 793074 w 793074"/>
                  <a:gd name="connsiteY4" fmla="*/ 290285 h 793075"/>
                  <a:gd name="connsiteX5" fmla="*/ 793074 w 793074"/>
                  <a:gd name="connsiteY5" fmla="*/ 290285 h 793075"/>
                  <a:gd name="connsiteX0" fmla="*/ 793074 w 793074"/>
                  <a:gd name="connsiteY0" fmla="*/ 290285 h 793075"/>
                  <a:gd name="connsiteX1" fmla="*/ 502789 w 793074"/>
                  <a:gd name="connsiteY1" fmla="*/ 793075 h 793075"/>
                  <a:gd name="connsiteX2" fmla="*/ 0 w 793074"/>
                  <a:gd name="connsiteY2" fmla="*/ 502789 h 793075"/>
                  <a:gd name="connsiteX3" fmla="*/ 290285 w 793074"/>
                  <a:gd name="connsiteY3" fmla="*/ 0 h 793075"/>
                  <a:gd name="connsiteX4" fmla="*/ 793074 w 793074"/>
                  <a:gd name="connsiteY4" fmla="*/ 290285 h 793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3074" h="793075">
                    <a:moveTo>
                      <a:pt x="793074" y="290285"/>
                    </a:moveTo>
                    <a:lnTo>
                      <a:pt x="502789" y="793075"/>
                    </a:lnTo>
                    <a:lnTo>
                      <a:pt x="0" y="502789"/>
                    </a:lnTo>
                    <a:lnTo>
                      <a:pt x="290285" y="0"/>
                    </a:lnTo>
                    <a:lnTo>
                      <a:pt x="793074" y="290285"/>
                    </a:lnTo>
                    <a:close/>
                  </a:path>
                </a:pathLst>
              </a:custGeom>
              <a:solidFill>
                <a:srgbClr val="EEEEEE">
                  <a:alpha val="10000"/>
                </a:srgb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9" name="手繪多邊形: 圖案 168" descr="d3">
                <a:extLst>
                  <a:ext uri="{FF2B5EF4-FFF2-40B4-BE49-F238E27FC236}">
                    <a16:creationId xmlns:a16="http://schemas.microsoft.com/office/drawing/2014/main" id="{CE5B685E-F369-4088-BAFD-E5D3E649D511}"/>
                  </a:ext>
                </a:extLst>
              </p:cNvPr>
              <p:cNvSpPr/>
              <p:nvPr>
                <p:custDataLst>
                  <p:tags r:id="rId46"/>
                </p:custDataLst>
              </p:nvPr>
            </p:nvSpPr>
            <p:spPr>
              <a:xfrm rot="12600000">
                <a:off x="1877554" y="4363588"/>
                <a:ext cx="793072" cy="793073"/>
              </a:xfrm>
              <a:custGeom>
                <a:avLst/>
                <a:gdLst>
                  <a:gd name="connsiteX0" fmla="*/ 793074 w 793074"/>
                  <a:gd name="connsiteY0" fmla="*/ 290285 h 793075"/>
                  <a:gd name="connsiteX1" fmla="*/ 502789 w 793074"/>
                  <a:gd name="connsiteY1" fmla="*/ 793075 h 793075"/>
                  <a:gd name="connsiteX2" fmla="*/ 0 w 793074"/>
                  <a:gd name="connsiteY2" fmla="*/ 502789 h 793075"/>
                  <a:gd name="connsiteX3" fmla="*/ 290285 w 793074"/>
                  <a:gd name="connsiteY3" fmla="*/ 0 h 793075"/>
                  <a:gd name="connsiteX4" fmla="*/ 793074 w 793074"/>
                  <a:gd name="connsiteY4" fmla="*/ 290285 h 793075"/>
                  <a:gd name="connsiteX5" fmla="*/ 793074 w 793074"/>
                  <a:gd name="connsiteY5" fmla="*/ 290285 h 793075"/>
                  <a:gd name="connsiteX0" fmla="*/ 793074 w 793074"/>
                  <a:gd name="connsiteY0" fmla="*/ 290285 h 793075"/>
                  <a:gd name="connsiteX1" fmla="*/ 502789 w 793074"/>
                  <a:gd name="connsiteY1" fmla="*/ 793075 h 793075"/>
                  <a:gd name="connsiteX2" fmla="*/ 0 w 793074"/>
                  <a:gd name="connsiteY2" fmla="*/ 502789 h 793075"/>
                  <a:gd name="connsiteX3" fmla="*/ 290285 w 793074"/>
                  <a:gd name="connsiteY3" fmla="*/ 0 h 793075"/>
                  <a:gd name="connsiteX4" fmla="*/ 793074 w 793074"/>
                  <a:gd name="connsiteY4" fmla="*/ 290285 h 793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3074" h="793075">
                    <a:moveTo>
                      <a:pt x="793074" y="290285"/>
                    </a:moveTo>
                    <a:lnTo>
                      <a:pt x="502789" y="793075"/>
                    </a:lnTo>
                    <a:lnTo>
                      <a:pt x="0" y="502789"/>
                    </a:lnTo>
                    <a:lnTo>
                      <a:pt x="290285" y="0"/>
                    </a:lnTo>
                    <a:lnTo>
                      <a:pt x="793074" y="290285"/>
                    </a:lnTo>
                    <a:close/>
                  </a:path>
                </a:pathLst>
              </a:custGeom>
              <a:solidFill>
                <a:srgbClr val="EEEEEE">
                  <a:alpha val="10000"/>
                </a:srgb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86" name="手繪多邊形: 圖案 185" descr="d3">
                <a:extLst>
                  <a:ext uri="{FF2B5EF4-FFF2-40B4-BE49-F238E27FC236}">
                    <a16:creationId xmlns:a16="http://schemas.microsoft.com/office/drawing/2014/main" id="{49880301-5AC6-4EB4-B113-67B699289966}"/>
                  </a:ext>
                </a:extLst>
              </p:cNvPr>
              <p:cNvSpPr/>
              <p:nvPr>
                <p:custDataLst>
                  <p:tags r:id="rId47"/>
                </p:custDataLst>
              </p:nvPr>
            </p:nvSpPr>
            <p:spPr>
              <a:xfrm rot="10800002">
                <a:off x="2670626" y="4363589"/>
                <a:ext cx="793073" cy="793074"/>
              </a:xfrm>
              <a:custGeom>
                <a:avLst/>
                <a:gdLst>
                  <a:gd name="connsiteX0" fmla="*/ 793074 w 793074"/>
                  <a:gd name="connsiteY0" fmla="*/ 290285 h 793075"/>
                  <a:gd name="connsiteX1" fmla="*/ 502789 w 793074"/>
                  <a:gd name="connsiteY1" fmla="*/ 793075 h 793075"/>
                  <a:gd name="connsiteX2" fmla="*/ 0 w 793074"/>
                  <a:gd name="connsiteY2" fmla="*/ 502789 h 793075"/>
                  <a:gd name="connsiteX3" fmla="*/ 290285 w 793074"/>
                  <a:gd name="connsiteY3" fmla="*/ 0 h 793075"/>
                  <a:gd name="connsiteX4" fmla="*/ 793074 w 793074"/>
                  <a:gd name="connsiteY4" fmla="*/ 290285 h 793075"/>
                  <a:gd name="connsiteX5" fmla="*/ 793074 w 793074"/>
                  <a:gd name="connsiteY5" fmla="*/ 290285 h 793075"/>
                  <a:gd name="connsiteX0" fmla="*/ 793074 w 793074"/>
                  <a:gd name="connsiteY0" fmla="*/ 290285 h 793075"/>
                  <a:gd name="connsiteX1" fmla="*/ 502789 w 793074"/>
                  <a:gd name="connsiteY1" fmla="*/ 793075 h 793075"/>
                  <a:gd name="connsiteX2" fmla="*/ 0 w 793074"/>
                  <a:gd name="connsiteY2" fmla="*/ 502789 h 793075"/>
                  <a:gd name="connsiteX3" fmla="*/ 290285 w 793074"/>
                  <a:gd name="connsiteY3" fmla="*/ 0 h 793075"/>
                  <a:gd name="connsiteX4" fmla="*/ 793074 w 793074"/>
                  <a:gd name="connsiteY4" fmla="*/ 290285 h 793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3074" h="793075">
                    <a:moveTo>
                      <a:pt x="793074" y="290285"/>
                    </a:moveTo>
                    <a:lnTo>
                      <a:pt x="502789" y="793075"/>
                    </a:lnTo>
                    <a:lnTo>
                      <a:pt x="0" y="502789"/>
                    </a:lnTo>
                    <a:lnTo>
                      <a:pt x="290285" y="0"/>
                    </a:lnTo>
                    <a:lnTo>
                      <a:pt x="793074" y="290285"/>
                    </a:lnTo>
                    <a:close/>
                  </a:path>
                </a:pathLst>
              </a:custGeom>
              <a:solidFill>
                <a:srgbClr val="EEEEEE">
                  <a:alpha val="10000"/>
                </a:srgb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04" name="手繪多邊形: 圖案 203" descr="d3">
                <a:extLst>
                  <a:ext uri="{FF2B5EF4-FFF2-40B4-BE49-F238E27FC236}">
                    <a16:creationId xmlns:a16="http://schemas.microsoft.com/office/drawing/2014/main" id="{AB4B672B-F172-4CBE-8AF9-34548E8648FE}"/>
                  </a:ext>
                </a:extLst>
              </p:cNvPr>
              <p:cNvSpPr/>
              <p:nvPr>
                <p:custDataLst>
                  <p:tags r:id="rId48"/>
                </p:custDataLst>
              </p:nvPr>
            </p:nvSpPr>
            <p:spPr>
              <a:xfrm rot="8999999">
                <a:off x="3357449" y="3967052"/>
                <a:ext cx="793073" cy="793074"/>
              </a:xfrm>
              <a:custGeom>
                <a:avLst/>
                <a:gdLst>
                  <a:gd name="connsiteX0" fmla="*/ 793074 w 793074"/>
                  <a:gd name="connsiteY0" fmla="*/ 290285 h 793075"/>
                  <a:gd name="connsiteX1" fmla="*/ 502789 w 793074"/>
                  <a:gd name="connsiteY1" fmla="*/ 793075 h 793075"/>
                  <a:gd name="connsiteX2" fmla="*/ 0 w 793074"/>
                  <a:gd name="connsiteY2" fmla="*/ 502789 h 793075"/>
                  <a:gd name="connsiteX3" fmla="*/ 290285 w 793074"/>
                  <a:gd name="connsiteY3" fmla="*/ 0 h 793075"/>
                  <a:gd name="connsiteX4" fmla="*/ 793074 w 793074"/>
                  <a:gd name="connsiteY4" fmla="*/ 290285 h 793075"/>
                  <a:gd name="connsiteX5" fmla="*/ 793074 w 793074"/>
                  <a:gd name="connsiteY5" fmla="*/ 290285 h 793075"/>
                  <a:gd name="connsiteX0" fmla="*/ 793074 w 793074"/>
                  <a:gd name="connsiteY0" fmla="*/ 290285 h 793075"/>
                  <a:gd name="connsiteX1" fmla="*/ 502789 w 793074"/>
                  <a:gd name="connsiteY1" fmla="*/ 793075 h 793075"/>
                  <a:gd name="connsiteX2" fmla="*/ 0 w 793074"/>
                  <a:gd name="connsiteY2" fmla="*/ 502789 h 793075"/>
                  <a:gd name="connsiteX3" fmla="*/ 290285 w 793074"/>
                  <a:gd name="connsiteY3" fmla="*/ 0 h 793075"/>
                  <a:gd name="connsiteX4" fmla="*/ 793074 w 793074"/>
                  <a:gd name="connsiteY4" fmla="*/ 290285 h 793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3074" h="793075">
                    <a:moveTo>
                      <a:pt x="793074" y="290285"/>
                    </a:moveTo>
                    <a:lnTo>
                      <a:pt x="502789" y="793075"/>
                    </a:lnTo>
                    <a:lnTo>
                      <a:pt x="0" y="502789"/>
                    </a:lnTo>
                    <a:lnTo>
                      <a:pt x="290285" y="0"/>
                    </a:lnTo>
                    <a:lnTo>
                      <a:pt x="793074" y="290285"/>
                    </a:lnTo>
                    <a:close/>
                  </a:path>
                </a:pathLst>
              </a:custGeom>
              <a:solidFill>
                <a:srgbClr val="EEEEEE">
                  <a:alpha val="10000"/>
                </a:srgb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21" name="手繪多邊形: 圖案 220" descr="d3">
                <a:extLst>
                  <a:ext uri="{FF2B5EF4-FFF2-40B4-BE49-F238E27FC236}">
                    <a16:creationId xmlns:a16="http://schemas.microsoft.com/office/drawing/2014/main" id="{169ACC85-33E9-48EC-B19C-E3EB486BAC9D}"/>
                  </a:ext>
                </a:extLst>
              </p:cNvPr>
              <p:cNvSpPr/>
              <p:nvPr>
                <p:custDataLst>
                  <p:tags r:id="rId49"/>
                </p:custDataLst>
              </p:nvPr>
            </p:nvSpPr>
            <p:spPr>
              <a:xfrm rot="7199995">
                <a:off x="3753988" y="3280228"/>
                <a:ext cx="793073" cy="793074"/>
              </a:xfrm>
              <a:custGeom>
                <a:avLst/>
                <a:gdLst>
                  <a:gd name="connsiteX0" fmla="*/ 793074 w 793074"/>
                  <a:gd name="connsiteY0" fmla="*/ 290285 h 793075"/>
                  <a:gd name="connsiteX1" fmla="*/ 502789 w 793074"/>
                  <a:gd name="connsiteY1" fmla="*/ 793075 h 793075"/>
                  <a:gd name="connsiteX2" fmla="*/ 0 w 793074"/>
                  <a:gd name="connsiteY2" fmla="*/ 502789 h 793075"/>
                  <a:gd name="connsiteX3" fmla="*/ 290285 w 793074"/>
                  <a:gd name="connsiteY3" fmla="*/ 0 h 793075"/>
                  <a:gd name="connsiteX4" fmla="*/ 793074 w 793074"/>
                  <a:gd name="connsiteY4" fmla="*/ 290285 h 793075"/>
                  <a:gd name="connsiteX5" fmla="*/ 793074 w 793074"/>
                  <a:gd name="connsiteY5" fmla="*/ 290285 h 793075"/>
                  <a:gd name="connsiteX0" fmla="*/ 793074 w 793074"/>
                  <a:gd name="connsiteY0" fmla="*/ 290285 h 793075"/>
                  <a:gd name="connsiteX1" fmla="*/ 502789 w 793074"/>
                  <a:gd name="connsiteY1" fmla="*/ 793075 h 793075"/>
                  <a:gd name="connsiteX2" fmla="*/ 0 w 793074"/>
                  <a:gd name="connsiteY2" fmla="*/ 502789 h 793075"/>
                  <a:gd name="connsiteX3" fmla="*/ 290285 w 793074"/>
                  <a:gd name="connsiteY3" fmla="*/ 0 h 793075"/>
                  <a:gd name="connsiteX4" fmla="*/ 793074 w 793074"/>
                  <a:gd name="connsiteY4" fmla="*/ 290285 h 793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3074" h="793075">
                    <a:moveTo>
                      <a:pt x="793074" y="290285"/>
                    </a:moveTo>
                    <a:lnTo>
                      <a:pt x="502789" y="793075"/>
                    </a:lnTo>
                    <a:lnTo>
                      <a:pt x="0" y="502789"/>
                    </a:lnTo>
                    <a:lnTo>
                      <a:pt x="290285" y="0"/>
                    </a:lnTo>
                    <a:lnTo>
                      <a:pt x="793074" y="290285"/>
                    </a:lnTo>
                    <a:close/>
                  </a:path>
                </a:pathLst>
              </a:custGeom>
              <a:solidFill>
                <a:srgbClr val="EEEEEE">
                  <a:alpha val="10000"/>
                </a:srgb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8" name="群組 7">
              <a:extLst>
                <a:ext uri="{FF2B5EF4-FFF2-40B4-BE49-F238E27FC236}">
                  <a16:creationId xmlns:a16="http://schemas.microsoft.com/office/drawing/2014/main" id="{D8075AD9-CAE8-49BD-8DCA-DEC1FD993DEA}"/>
                </a:ext>
              </a:extLst>
            </p:cNvPr>
            <p:cNvGrpSpPr/>
            <p:nvPr/>
          </p:nvGrpSpPr>
          <p:grpSpPr>
            <a:xfrm>
              <a:off x="1084478" y="1694077"/>
              <a:ext cx="3172301" cy="3172301"/>
              <a:chOff x="1084478" y="1694077"/>
              <a:chExt cx="3172301" cy="3172301"/>
            </a:xfrm>
          </p:grpSpPr>
          <p:sp>
            <p:nvSpPr>
              <p:cNvPr id="59" name="手繪多邊形: 圖案 58" descr="d4">
                <a:extLst>
                  <a:ext uri="{FF2B5EF4-FFF2-40B4-BE49-F238E27FC236}">
                    <a16:creationId xmlns:a16="http://schemas.microsoft.com/office/drawing/2014/main" id="{6C0BBA34-9E8A-4412-86BC-3CB5590D540D}"/>
                  </a:ext>
                </a:extLst>
              </p:cNvPr>
              <p:cNvSpPr/>
              <p:nvPr>
                <p:custDataLst>
                  <p:tags r:id="rId26"/>
                </p:custDataLst>
              </p:nvPr>
            </p:nvSpPr>
            <p:spPr>
              <a:xfrm>
                <a:off x="2380341" y="1694077"/>
                <a:ext cx="580571" cy="1005579"/>
              </a:xfrm>
              <a:custGeom>
                <a:avLst/>
                <a:gdLst>
                  <a:gd name="connsiteX0" fmla="*/ 290285 w 580571"/>
                  <a:gd name="connsiteY0" fmla="*/ 1005579 h 1005579"/>
                  <a:gd name="connsiteX1" fmla="*/ 0 w 580571"/>
                  <a:gd name="connsiteY1" fmla="*/ 502790 h 1005579"/>
                  <a:gd name="connsiteX2" fmla="*/ 290285 w 580571"/>
                  <a:gd name="connsiteY2" fmla="*/ 0 h 1005579"/>
                  <a:gd name="connsiteX3" fmla="*/ 580571 w 580571"/>
                  <a:gd name="connsiteY3" fmla="*/ 502790 h 1005579"/>
                  <a:gd name="connsiteX4" fmla="*/ 290285 w 580571"/>
                  <a:gd name="connsiteY4" fmla="*/ 1005579 h 1005579"/>
                  <a:gd name="connsiteX5" fmla="*/ 290285 w 580571"/>
                  <a:gd name="connsiteY5" fmla="*/ 1005579 h 1005579"/>
                  <a:gd name="connsiteX0" fmla="*/ 290285 w 580571"/>
                  <a:gd name="connsiteY0" fmla="*/ 1005579 h 1005579"/>
                  <a:gd name="connsiteX1" fmla="*/ 0 w 580571"/>
                  <a:gd name="connsiteY1" fmla="*/ 502790 h 1005579"/>
                  <a:gd name="connsiteX2" fmla="*/ 290285 w 580571"/>
                  <a:gd name="connsiteY2" fmla="*/ 0 h 1005579"/>
                  <a:gd name="connsiteX3" fmla="*/ 580571 w 580571"/>
                  <a:gd name="connsiteY3" fmla="*/ 502790 h 1005579"/>
                  <a:gd name="connsiteX4" fmla="*/ 290285 w 580571"/>
                  <a:gd name="connsiteY4" fmla="*/ 1005579 h 10055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80571" h="1005579">
                    <a:moveTo>
                      <a:pt x="290285" y="1005579"/>
                    </a:moveTo>
                    <a:lnTo>
                      <a:pt x="0" y="502790"/>
                    </a:lnTo>
                    <a:lnTo>
                      <a:pt x="290285" y="0"/>
                    </a:lnTo>
                    <a:lnTo>
                      <a:pt x="580571" y="502790"/>
                    </a:lnTo>
                    <a:lnTo>
                      <a:pt x="290285" y="1005579"/>
                    </a:lnTo>
                    <a:close/>
                  </a:path>
                </a:pathLst>
              </a:custGeom>
              <a:solidFill>
                <a:srgbClr val="EEEEEE">
                  <a:alpha val="10000"/>
                </a:srgb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0" name="手繪多邊形: 圖案 39" descr="d4">
                <a:extLst>
                  <a:ext uri="{FF2B5EF4-FFF2-40B4-BE49-F238E27FC236}">
                    <a16:creationId xmlns:a16="http://schemas.microsoft.com/office/drawing/2014/main" id="{937AFCFE-65E4-404B-BA88-DB3E82A92BA9}"/>
                  </a:ext>
                </a:extLst>
              </p:cNvPr>
              <p:cNvSpPr/>
              <p:nvPr>
                <p:custDataLst>
                  <p:tags r:id="rId27"/>
                </p:custDataLst>
              </p:nvPr>
            </p:nvSpPr>
            <p:spPr>
              <a:xfrm rot="5400000">
                <a:off x="3463704" y="2777439"/>
                <a:ext cx="580571" cy="1005579"/>
              </a:xfrm>
              <a:custGeom>
                <a:avLst/>
                <a:gdLst>
                  <a:gd name="connsiteX0" fmla="*/ 290285 w 580571"/>
                  <a:gd name="connsiteY0" fmla="*/ 1005579 h 1005579"/>
                  <a:gd name="connsiteX1" fmla="*/ 0 w 580571"/>
                  <a:gd name="connsiteY1" fmla="*/ 502790 h 1005579"/>
                  <a:gd name="connsiteX2" fmla="*/ 290285 w 580571"/>
                  <a:gd name="connsiteY2" fmla="*/ 0 h 1005579"/>
                  <a:gd name="connsiteX3" fmla="*/ 580571 w 580571"/>
                  <a:gd name="connsiteY3" fmla="*/ 502790 h 1005579"/>
                  <a:gd name="connsiteX4" fmla="*/ 290285 w 580571"/>
                  <a:gd name="connsiteY4" fmla="*/ 1005579 h 1005579"/>
                  <a:gd name="connsiteX5" fmla="*/ 290285 w 580571"/>
                  <a:gd name="connsiteY5" fmla="*/ 1005579 h 1005579"/>
                  <a:gd name="connsiteX0" fmla="*/ 290285 w 580571"/>
                  <a:gd name="connsiteY0" fmla="*/ 1005579 h 1005579"/>
                  <a:gd name="connsiteX1" fmla="*/ 0 w 580571"/>
                  <a:gd name="connsiteY1" fmla="*/ 502790 h 1005579"/>
                  <a:gd name="connsiteX2" fmla="*/ 290285 w 580571"/>
                  <a:gd name="connsiteY2" fmla="*/ 0 h 1005579"/>
                  <a:gd name="connsiteX3" fmla="*/ 580571 w 580571"/>
                  <a:gd name="connsiteY3" fmla="*/ 502790 h 1005579"/>
                  <a:gd name="connsiteX4" fmla="*/ 290285 w 580571"/>
                  <a:gd name="connsiteY4" fmla="*/ 1005579 h 10055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80571" h="1005579">
                    <a:moveTo>
                      <a:pt x="290285" y="1005579"/>
                    </a:moveTo>
                    <a:lnTo>
                      <a:pt x="0" y="502790"/>
                    </a:lnTo>
                    <a:lnTo>
                      <a:pt x="290285" y="0"/>
                    </a:lnTo>
                    <a:lnTo>
                      <a:pt x="580571" y="502790"/>
                    </a:lnTo>
                    <a:lnTo>
                      <a:pt x="290285" y="1005579"/>
                    </a:lnTo>
                    <a:close/>
                  </a:path>
                </a:pathLst>
              </a:custGeom>
              <a:solidFill>
                <a:srgbClr val="EEEEEE">
                  <a:alpha val="10000"/>
                </a:srgb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0" name="手繪多邊形: 圖案 59" descr="d4">
                <a:extLst>
                  <a:ext uri="{FF2B5EF4-FFF2-40B4-BE49-F238E27FC236}">
                    <a16:creationId xmlns:a16="http://schemas.microsoft.com/office/drawing/2014/main" id="{CBECADF3-1C12-4913-881F-04C70EEFD8A8}"/>
                  </a:ext>
                </a:extLst>
              </p:cNvPr>
              <p:cNvSpPr/>
              <p:nvPr>
                <p:custDataLst>
                  <p:tags r:id="rId28"/>
                </p:custDataLst>
              </p:nvPr>
            </p:nvSpPr>
            <p:spPr>
              <a:xfrm rot="3599999">
                <a:off x="3318560" y="2235757"/>
                <a:ext cx="580571" cy="1005579"/>
              </a:xfrm>
              <a:custGeom>
                <a:avLst/>
                <a:gdLst>
                  <a:gd name="connsiteX0" fmla="*/ 290285 w 580571"/>
                  <a:gd name="connsiteY0" fmla="*/ 1005579 h 1005579"/>
                  <a:gd name="connsiteX1" fmla="*/ 0 w 580571"/>
                  <a:gd name="connsiteY1" fmla="*/ 502790 h 1005579"/>
                  <a:gd name="connsiteX2" fmla="*/ 290285 w 580571"/>
                  <a:gd name="connsiteY2" fmla="*/ 0 h 1005579"/>
                  <a:gd name="connsiteX3" fmla="*/ 580571 w 580571"/>
                  <a:gd name="connsiteY3" fmla="*/ 502790 h 1005579"/>
                  <a:gd name="connsiteX4" fmla="*/ 290285 w 580571"/>
                  <a:gd name="connsiteY4" fmla="*/ 1005579 h 1005579"/>
                  <a:gd name="connsiteX5" fmla="*/ 290285 w 580571"/>
                  <a:gd name="connsiteY5" fmla="*/ 1005579 h 1005579"/>
                  <a:gd name="connsiteX0" fmla="*/ 290285 w 580571"/>
                  <a:gd name="connsiteY0" fmla="*/ 1005579 h 1005579"/>
                  <a:gd name="connsiteX1" fmla="*/ 0 w 580571"/>
                  <a:gd name="connsiteY1" fmla="*/ 502790 h 1005579"/>
                  <a:gd name="connsiteX2" fmla="*/ 290285 w 580571"/>
                  <a:gd name="connsiteY2" fmla="*/ 0 h 1005579"/>
                  <a:gd name="connsiteX3" fmla="*/ 580571 w 580571"/>
                  <a:gd name="connsiteY3" fmla="*/ 502790 h 1005579"/>
                  <a:gd name="connsiteX4" fmla="*/ 290285 w 580571"/>
                  <a:gd name="connsiteY4" fmla="*/ 1005579 h 10055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80571" h="1005579">
                    <a:moveTo>
                      <a:pt x="290285" y="1005579"/>
                    </a:moveTo>
                    <a:lnTo>
                      <a:pt x="0" y="502790"/>
                    </a:lnTo>
                    <a:lnTo>
                      <a:pt x="290285" y="0"/>
                    </a:lnTo>
                    <a:lnTo>
                      <a:pt x="580571" y="502790"/>
                    </a:lnTo>
                    <a:lnTo>
                      <a:pt x="290285" y="1005579"/>
                    </a:lnTo>
                    <a:close/>
                  </a:path>
                </a:pathLst>
              </a:custGeom>
              <a:solidFill>
                <a:srgbClr val="EEEEEE">
                  <a:alpha val="10000"/>
                </a:srgb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2" name="手繪多邊形: 圖案 81" descr="d4">
                <a:extLst>
                  <a:ext uri="{FF2B5EF4-FFF2-40B4-BE49-F238E27FC236}">
                    <a16:creationId xmlns:a16="http://schemas.microsoft.com/office/drawing/2014/main" id="{0E57C1D9-A0D0-4D3B-99BB-835661C28428}"/>
                  </a:ext>
                </a:extLst>
              </p:cNvPr>
              <p:cNvSpPr/>
              <p:nvPr>
                <p:custDataLst>
                  <p:tags r:id="rId29"/>
                </p:custDataLst>
              </p:nvPr>
            </p:nvSpPr>
            <p:spPr>
              <a:xfrm rot="1800001">
                <a:off x="2922022" y="1839220"/>
                <a:ext cx="580571" cy="1005579"/>
              </a:xfrm>
              <a:custGeom>
                <a:avLst/>
                <a:gdLst>
                  <a:gd name="connsiteX0" fmla="*/ 290285 w 580571"/>
                  <a:gd name="connsiteY0" fmla="*/ 1005579 h 1005579"/>
                  <a:gd name="connsiteX1" fmla="*/ 0 w 580571"/>
                  <a:gd name="connsiteY1" fmla="*/ 502790 h 1005579"/>
                  <a:gd name="connsiteX2" fmla="*/ 290285 w 580571"/>
                  <a:gd name="connsiteY2" fmla="*/ 0 h 1005579"/>
                  <a:gd name="connsiteX3" fmla="*/ 580571 w 580571"/>
                  <a:gd name="connsiteY3" fmla="*/ 502790 h 1005579"/>
                  <a:gd name="connsiteX4" fmla="*/ 290285 w 580571"/>
                  <a:gd name="connsiteY4" fmla="*/ 1005579 h 1005579"/>
                  <a:gd name="connsiteX5" fmla="*/ 290285 w 580571"/>
                  <a:gd name="connsiteY5" fmla="*/ 1005579 h 1005579"/>
                  <a:gd name="connsiteX0" fmla="*/ 290285 w 580571"/>
                  <a:gd name="connsiteY0" fmla="*/ 1005579 h 1005579"/>
                  <a:gd name="connsiteX1" fmla="*/ 0 w 580571"/>
                  <a:gd name="connsiteY1" fmla="*/ 502790 h 1005579"/>
                  <a:gd name="connsiteX2" fmla="*/ 290285 w 580571"/>
                  <a:gd name="connsiteY2" fmla="*/ 0 h 1005579"/>
                  <a:gd name="connsiteX3" fmla="*/ 580571 w 580571"/>
                  <a:gd name="connsiteY3" fmla="*/ 502790 h 1005579"/>
                  <a:gd name="connsiteX4" fmla="*/ 290285 w 580571"/>
                  <a:gd name="connsiteY4" fmla="*/ 1005579 h 10055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80571" h="1005579">
                    <a:moveTo>
                      <a:pt x="290285" y="1005579"/>
                    </a:moveTo>
                    <a:lnTo>
                      <a:pt x="0" y="502790"/>
                    </a:lnTo>
                    <a:lnTo>
                      <a:pt x="290285" y="0"/>
                    </a:lnTo>
                    <a:lnTo>
                      <a:pt x="580571" y="502790"/>
                    </a:lnTo>
                    <a:lnTo>
                      <a:pt x="290285" y="1005579"/>
                    </a:lnTo>
                    <a:close/>
                  </a:path>
                </a:pathLst>
              </a:custGeom>
              <a:solidFill>
                <a:srgbClr val="EEEEEE">
                  <a:alpha val="10000"/>
                </a:srgb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9" name="手繪多邊形: 圖案 98" descr="d4">
                <a:extLst>
                  <a:ext uri="{FF2B5EF4-FFF2-40B4-BE49-F238E27FC236}">
                    <a16:creationId xmlns:a16="http://schemas.microsoft.com/office/drawing/2014/main" id="{BB9C0C14-CADB-43FC-8853-2942AFA17D3D}"/>
                  </a:ext>
                </a:extLst>
              </p:cNvPr>
              <p:cNvSpPr/>
              <p:nvPr>
                <p:custDataLst>
                  <p:tags r:id="rId30"/>
                </p:custDataLst>
              </p:nvPr>
            </p:nvSpPr>
            <p:spPr>
              <a:xfrm rot="19800005">
                <a:off x="1838662" y="1839221"/>
                <a:ext cx="580570" cy="1005578"/>
              </a:xfrm>
              <a:custGeom>
                <a:avLst/>
                <a:gdLst>
                  <a:gd name="connsiteX0" fmla="*/ 290285 w 580571"/>
                  <a:gd name="connsiteY0" fmla="*/ 1005579 h 1005579"/>
                  <a:gd name="connsiteX1" fmla="*/ 0 w 580571"/>
                  <a:gd name="connsiteY1" fmla="*/ 502790 h 1005579"/>
                  <a:gd name="connsiteX2" fmla="*/ 290285 w 580571"/>
                  <a:gd name="connsiteY2" fmla="*/ 0 h 1005579"/>
                  <a:gd name="connsiteX3" fmla="*/ 580571 w 580571"/>
                  <a:gd name="connsiteY3" fmla="*/ 502790 h 1005579"/>
                  <a:gd name="connsiteX4" fmla="*/ 290285 w 580571"/>
                  <a:gd name="connsiteY4" fmla="*/ 1005579 h 1005579"/>
                  <a:gd name="connsiteX5" fmla="*/ 290285 w 580571"/>
                  <a:gd name="connsiteY5" fmla="*/ 1005579 h 1005579"/>
                  <a:gd name="connsiteX0" fmla="*/ 290285 w 580571"/>
                  <a:gd name="connsiteY0" fmla="*/ 1005579 h 1005579"/>
                  <a:gd name="connsiteX1" fmla="*/ 0 w 580571"/>
                  <a:gd name="connsiteY1" fmla="*/ 502790 h 1005579"/>
                  <a:gd name="connsiteX2" fmla="*/ 290285 w 580571"/>
                  <a:gd name="connsiteY2" fmla="*/ 0 h 1005579"/>
                  <a:gd name="connsiteX3" fmla="*/ 580571 w 580571"/>
                  <a:gd name="connsiteY3" fmla="*/ 502790 h 1005579"/>
                  <a:gd name="connsiteX4" fmla="*/ 290285 w 580571"/>
                  <a:gd name="connsiteY4" fmla="*/ 1005579 h 10055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80571" h="1005579">
                    <a:moveTo>
                      <a:pt x="290285" y="1005579"/>
                    </a:moveTo>
                    <a:lnTo>
                      <a:pt x="0" y="502790"/>
                    </a:lnTo>
                    <a:lnTo>
                      <a:pt x="290285" y="0"/>
                    </a:lnTo>
                    <a:lnTo>
                      <a:pt x="580571" y="502790"/>
                    </a:lnTo>
                    <a:lnTo>
                      <a:pt x="290285" y="1005579"/>
                    </a:lnTo>
                    <a:close/>
                  </a:path>
                </a:pathLst>
              </a:custGeom>
              <a:solidFill>
                <a:srgbClr val="EEEEEE">
                  <a:alpha val="10000"/>
                </a:srgb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6" name="手繪多邊形: 圖案 115" descr="d4">
                <a:extLst>
                  <a:ext uri="{FF2B5EF4-FFF2-40B4-BE49-F238E27FC236}">
                    <a16:creationId xmlns:a16="http://schemas.microsoft.com/office/drawing/2014/main" id="{538CBCBD-267A-4577-A7CA-C521C5820DB6}"/>
                  </a:ext>
                </a:extLst>
              </p:cNvPr>
              <p:cNvSpPr/>
              <p:nvPr>
                <p:custDataLst>
                  <p:tags r:id="rId31"/>
                </p:custDataLst>
              </p:nvPr>
            </p:nvSpPr>
            <p:spPr>
              <a:xfrm rot="18000004">
                <a:off x="1442125" y="2235759"/>
                <a:ext cx="580570" cy="1005577"/>
              </a:xfrm>
              <a:custGeom>
                <a:avLst/>
                <a:gdLst>
                  <a:gd name="connsiteX0" fmla="*/ 290285 w 580571"/>
                  <a:gd name="connsiteY0" fmla="*/ 1005579 h 1005579"/>
                  <a:gd name="connsiteX1" fmla="*/ 0 w 580571"/>
                  <a:gd name="connsiteY1" fmla="*/ 502790 h 1005579"/>
                  <a:gd name="connsiteX2" fmla="*/ 290285 w 580571"/>
                  <a:gd name="connsiteY2" fmla="*/ 0 h 1005579"/>
                  <a:gd name="connsiteX3" fmla="*/ 580571 w 580571"/>
                  <a:gd name="connsiteY3" fmla="*/ 502790 h 1005579"/>
                  <a:gd name="connsiteX4" fmla="*/ 290285 w 580571"/>
                  <a:gd name="connsiteY4" fmla="*/ 1005579 h 1005579"/>
                  <a:gd name="connsiteX5" fmla="*/ 290285 w 580571"/>
                  <a:gd name="connsiteY5" fmla="*/ 1005579 h 1005579"/>
                  <a:gd name="connsiteX0" fmla="*/ 290285 w 580571"/>
                  <a:gd name="connsiteY0" fmla="*/ 1005579 h 1005579"/>
                  <a:gd name="connsiteX1" fmla="*/ 0 w 580571"/>
                  <a:gd name="connsiteY1" fmla="*/ 502790 h 1005579"/>
                  <a:gd name="connsiteX2" fmla="*/ 290285 w 580571"/>
                  <a:gd name="connsiteY2" fmla="*/ 0 h 1005579"/>
                  <a:gd name="connsiteX3" fmla="*/ 580571 w 580571"/>
                  <a:gd name="connsiteY3" fmla="*/ 502790 h 1005579"/>
                  <a:gd name="connsiteX4" fmla="*/ 290285 w 580571"/>
                  <a:gd name="connsiteY4" fmla="*/ 1005579 h 10055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80571" h="1005579">
                    <a:moveTo>
                      <a:pt x="290285" y="1005579"/>
                    </a:moveTo>
                    <a:lnTo>
                      <a:pt x="0" y="502790"/>
                    </a:lnTo>
                    <a:lnTo>
                      <a:pt x="290285" y="0"/>
                    </a:lnTo>
                    <a:lnTo>
                      <a:pt x="580571" y="502790"/>
                    </a:lnTo>
                    <a:lnTo>
                      <a:pt x="290285" y="1005579"/>
                    </a:lnTo>
                    <a:close/>
                  </a:path>
                </a:pathLst>
              </a:custGeom>
              <a:solidFill>
                <a:srgbClr val="EEEEEE">
                  <a:alpha val="10000"/>
                </a:srgb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3" name="手繪多邊形: 圖案 132" descr="d4">
                <a:extLst>
                  <a:ext uri="{FF2B5EF4-FFF2-40B4-BE49-F238E27FC236}">
                    <a16:creationId xmlns:a16="http://schemas.microsoft.com/office/drawing/2014/main" id="{BC730585-25DB-4FB6-BDE4-627164BB1E73}"/>
                  </a:ext>
                </a:extLst>
              </p:cNvPr>
              <p:cNvSpPr/>
              <p:nvPr>
                <p:custDataLst>
                  <p:tags r:id="rId32"/>
                </p:custDataLst>
              </p:nvPr>
            </p:nvSpPr>
            <p:spPr>
              <a:xfrm rot="16200000">
                <a:off x="1296982" y="2777439"/>
                <a:ext cx="580570" cy="1005577"/>
              </a:xfrm>
              <a:custGeom>
                <a:avLst/>
                <a:gdLst>
                  <a:gd name="connsiteX0" fmla="*/ 290285 w 580571"/>
                  <a:gd name="connsiteY0" fmla="*/ 1005579 h 1005579"/>
                  <a:gd name="connsiteX1" fmla="*/ 0 w 580571"/>
                  <a:gd name="connsiteY1" fmla="*/ 502790 h 1005579"/>
                  <a:gd name="connsiteX2" fmla="*/ 290285 w 580571"/>
                  <a:gd name="connsiteY2" fmla="*/ 0 h 1005579"/>
                  <a:gd name="connsiteX3" fmla="*/ 580571 w 580571"/>
                  <a:gd name="connsiteY3" fmla="*/ 502790 h 1005579"/>
                  <a:gd name="connsiteX4" fmla="*/ 290285 w 580571"/>
                  <a:gd name="connsiteY4" fmla="*/ 1005579 h 1005579"/>
                  <a:gd name="connsiteX5" fmla="*/ 290285 w 580571"/>
                  <a:gd name="connsiteY5" fmla="*/ 1005579 h 1005579"/>
                  <a:gd name="connsiteX0" fmla="*/ 290285 w 580571"/>
                  <a:gd name="connsiteY0" fmla="*/ 1005579 h 1005579"/>
                  <a:gd name="connsiteX1" fmla="*/ 0 w 580571"/>
                  <a:gd name="connsiteY1" fmla="*/ 502790 h 1005579"/>
                  <a:gd name="connsiteX2" fmla="*/ 290285 w 580571"/>
                  <a:gd name="connsiteY2" fmla="*/ 0 h 1005579"/>
                  <a:gd name="connsiteX3" fmla="*/ 580571 w 580571"/>
                  <a:gd name="connsiteY3" fmla="*/ 502790 h 1005579"/>
                  <a:gd name="connsiteX4" fmla="*/ 290285 w 580571"/>
                  <a:gd name="connsiteY4" fmla="*/ 1005579 h 10055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80571" h="1005579">
                    <a:moveTo>
                      <a:pt x="290285" y="1005579"/>
                    </a:moveTo>
                    <a:lnTo>
                      <a:pt x="0" y="502790"/>
                    </a:lnTo>
                    <a:lnTo>
                      <a:pt x="290285" y="0"/>
                    </a:lnTo>
                    <a:lnTo>
                      <a:pt x="580571" y="502790"/>
                    </a:lnTo>
                    <a:lnTo>
                      <a:pt x="290285" y="1005579"/>
                    </a:lnTo>
                    <a:close/>
                  </a:path>
                </a:pathLst>
              </a:custGeom>
              <a:solidFill>
                <a:srgbClr val="EEEEEE">
                  <a:alpha val="10000"/>
                </a:srgb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50" name="手繪多邊形: 圖案 149" descr="d4">
                <a:extLst>
                  <a:ext uri="{FF2B5EF4-FFF2-40B4-BE49-F238E27FC236}">
                    <a16:creationId xmlns:a16="http://schemas.microsoft.com/office/drawing/2014/main" id="{75E9A5B4-5CF5-4C5A-BE31-472981DE2782}"/>
                  </a:ext>
                </a:extLst>
              </p:cNvPr>
              <p:cNvSpPr/>
              <p:nvPr>
                <p:custDataLst>
                  <p:tags r:id="rId33"/>
                </p:custDataLst>
              </p:nvPr>
            </p:nvSpPr>
            <p:spPr>
              <a:xfrm rot="14400003">
                <a:off x="1442125" y="3319120"/>
                <a:ext cx="580570" cy="1005577"/>
              </a:xfrm>
              <a:custGeom>
                <a:avLst/>
                <a:gdLst>
                  <a:gd name="connsiteX0" fmla="*/ 290285 w 580571"/>
                  <a:gd name="connsiteY0" fmla="*/ 1005579 h 1005579"/>
                  <a:gd name="connsiteX1" fmla="*/ 0 w 580571"/>
                  <a:gd name="connsiteY1" fmla="*/ 502790 h 1005579"/>
                  <a:gd name="connsiteX2" fmla="*/ 290285 w 580571"/>
                  <a:gd name="connsiteY2" fmla="*/ 0 h 1005579"/>
                  <a:gd name="connsiteX3" fmla="*/ 580571 w 580571"/>
                  <a:gd name="connsiteY3" fmla="*/ 502790 h 1005579"/>
                  <a:gd name="connsiteX4" fmla="*/ 290285 w 580571"/>
                  <a:gd name="connsiteY4" fmla="*/ 1005579 h 1005579"/>
                  <a:gd name="connsiteX5" fmla="*/ 290285 w 580571"/>
                  <a:gd name="connsiteY5" fmla="*/ 1005579 h 1005579"/>
                  <a:gd name="connsiteX0" fmla="*/ 290285 w 580571"/>
                  <a:gd name="connsiteY0" fmla="*/ 1005579 h 1005579"/>
                  <a:gd name="connsiteX1" fmla="*/ 0 w 580571"/>
                  <a:gd name="connsiteY1" fmla="*/ 502790 h 1005579"/>
                  <a:gd name="connsiteX2" fmla="*/ 290285 w 580571"/>
                  <a:gd name="connsiteY2" fmla="*/ 0 h 1005579"/>
                  <a:gd name="connsiteX3" fmla="*/ 580571 w 580571"/>
                  <a:gd name="connsiteY3" fmla="*/ 502790 h 1005579"/>
                  <a:gd name="connsiteX4" fmla="*/ 290285 w 580571"/>
                  <a:gd name="connsiteY4" fmla="*/ 1005579 h 10055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80571" h="1005579">
                    <a:moveTo>
                      <a:pt x="290285" y="1005579"/>
                    </a:moveTo>
                    <a:lnTo>
                      <a:pt x="0" y="502790"/>
                    </a:lnTo>
                    <a:lnTo>
                      <a:pt x="290285" y="0"/>
                    </a:lnTo>
                    <a:lnTo>
                      <a:pt x="580571" y="502790"/>
                    </a:lnTo>
                    <a:lnTo>
                      <a:pt x="290285" y="1005579"/>
                    </a:lnTo>
                    <a:close/>
                  </a:path>
                </a:pathLst>
              </a:custGeom>
              <a:solidFill>
                <a:srgbClr val="EEEEEE">
                  <a:alpha val="10000"/>
                </a:srgb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7" name="手繪多邊形: 圖案 166" descr="d4">
                <a:extLst>
                  <a:ext uri="{FF2B5EF4-FFF2-40B4-BE49-F238E27FC236}">
                    <a16:creationId xmlns:a16="http://schemas.microsoft.com/office/drawing/2014/main" id="{F45B578E-A258-4DA9-AEE7-E12BC9956F6D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>
              <a:xfrm rot="12600000">
                <a:off x="1838663" y="3715658"/>
                <a:ext cx="580570" cy="1005577"/>
              </a:xfrm>
              <a:custGeom>
                <a:avLst/>
                <a:gdLst>
                  <a:gd name="connsiteX0" fmla="*/ 290285 w 580571"/>
                  <a:gd name="connsiteY0" fmla="*/ 1005579 h 1005579"/>
                  <a:gd name="connsiteX1" fmla="*/ 0 w 580571"/>
                  <a:gd name="connsiteY1" fmla="*/ 502790 h 1005579"/>
                  <a:gd name="connsiteX2" fmla="*/ 290285 w 580571"/>
                  <a:gd name="connsiteY2" fmla="*/ 0 h 1005579"/>
                  <a:gd name="connsiteX3" fmla="*/ 580571 w 580571"/>
                  <a:gd name="connsiteY3" fmla="*/ 502790 h 1005579"/>
                  <a:gd name="connsiteX4" fmla="*/ 290285 w 580571"/>
                  <a:gd name="connsiteY4" fmla="*/ 1005579 h 1005579"/>
                  <a:gd name="connsiteX5" fmla="*/ 290285 w 580571"/>
                  <a:gd name="connsiteY5" fmla="*/ 1005579 h 1005579"/>
                  <a:gd name="connsiteX0" fmla="*/ 290285 w 580571"/>
                  <a:gd name="connsiteY0" fmla="*/ 1005579 h 1005579"/>
                  <a:gd name="connsiteX1" fmla="*/ 0 w 580571"/>
                  <a:gd name="connsiteY1" fmla="*/ 502790 h 1005579"/>
                  <a:gd name="connsiteX2" fmla="*/ 290285 w 580571"/>
                  <a:gd name="connsiteY2" fmla="*/ 0 h 1005579"/>
                  <a:gd name="connsiteX3" fmla="*/ 580571 w 580571"/>
                  <a:gd name="connsiteY3" fmla="*/ 502790 h 1005579"/>
                  <a:gd name="connsiteX4" fmla="*/ 290285 w 580571"/>
                  <a:gd name="connsiteY4" fmla="*/ 1005579 h 10055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80571" h="1005579">
                    <a:moveTo>
                      <a:pt x="290285" y="1005579"/>
                    </a:moveTo>
                    <a:lnTo>
                      <a:pt x="0" y="502790"/>
                    </a:lnTo>
                    <a:lnTo>
                      <a:pt x="290285" y="0"/>
                    </a:lnTo>
                    <a:lnTo>
                      <a:pt x="580571" y="502790"/>
                    </a:lnTo>
                    <a:lnTo>
                      <a:pt x="290285" y="1005579"/>
                    </a:lnTo>
                    <a:close/>
                  </a:path>
                </a:pathLst>
              </a:custGeom>
              <a:solidFill>
                <a:srgbClr val="EEEEEE">
                  <a:alpha val="10000"/>
                </a:srgb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84" name="手繪多邊形: 圖案 183" descr="d4">
                <a:extLst>
                  <a:ext uri="{FF2B5EF4-FFF2-40B4-BE49-F238E27FC236}">
                    <a16:creationId xmlns:a16="http://schemas.microsoft.com/office/drawing/2014/main" id="{BB92D467-15E3-40DF-8F38-A78C1563B6BE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>
              <a:xfrm rot="10800002">
                <a:off x="2380342" y="3860801"/>
                <a:ext cx="580570" cy="1005577"/>
              </a:xfrm>
              <a:custGeom>
                <a:avLst/>
                <a:gdLst>
                  <a:gd name="connsiteX0" fmla="*/ 290285 w 580571"/>
                  <a:gd name="connsiteY0" fmla="*/ 1005579 h 1005579"/>
                  <a:gd name="connsiteX1" fmla="*/ 0 w 580571"/>
                  <a:gd name="connsiteY1" fmla="*/ 502790 h 1005579"/>
                  <a:gd name="connsiteX2" fmla="*/ 290285 w 580571"/>
                  <a:gd name="connsiteY2" fmla="*/ 0 h 1005579"/>
                  <a:gd name="connsiteX3" fmla="*/ 580571 w 580571"/>
                  <a:gd name="connsiteY3" fmla="*/ 502790 h 1005579"/>
                  <a:gd name="connsiteX4" fmla="*/ 290285 w 580571"/>
                  <a:gd name="connsiteY4" fmla="*/ 1005579 h 1005579"/>
                  <a:gd name="connsiteX5" fmla="*/ 290285 w 580571"/>
                  <a:gd name="connsiteY5" fmla="*/ 1005579 h 1005579"/>
                  <a:gd name="connsiteX0" fmla="*/ 290285 w 580571"/>
                  <a:gd name="connsiteY0" fmla="*/ 1005579 h 1005579"/>
                  <a:gd name="connsiteX1" fmla="*/ 0 w 580571"/>
                  <a:gd name="connsiteY1" fmla="*/ 502790 h 1005579"/>
                  <a:gd name="connsiteX2" fmla="*/ 290285 w 580571"/>
                  <a:gd name="connsiteY2" fmla="*/ 0 h 1005579"/>
                  <a:gd name="connsiteX3" fmla="*/ 580571 w 580571"/>
                  <a:gd name="connsiteY3" fmla="*/ 502790 h 1005579"/>
                  <a:gd name="connsiteX4" fmla="*/ 290285 w 580571"/>
                  <a:gd name="connsiteY4" fmla="*/ 1005579 h 10055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80571" h="1005579">
                    <a:moveTo>
                      <a:pt x="290285" y="1005579"/>
                    </a:moveTo>
                    <a:lnTo>
                      <a:pt x="0" y="502790"/>
                    </a:lnTo>
                    <a:lnTo>
                      <a:pt x="290285" y="0"/>
                    </a:lnTo>
                    <a:lnTo>
                      <a:pt x="580571" y="502790"/>
                    </a:lnTo>
                    <a:lnTo>
                      <a:pt x="290285" y="1005579"/>
                    </a:lnTo>
                    <a:close/>
                  </a:path>
                </a:pathLst>
              </a:custGeom>
              <a:solidFill>
                <a:srgbClr val="EEEEEE">
                  <a:alpha val="10000"/>
                </a:srgb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02" name="手繪多邊形: 圖案 201" descr="d4">
                <a:extLst>
                  <a:ext uri="{FF2B5EF4-FFF2-40B4-BE49-F238E27FC236}">
                    <a16:creationId xmlns:a16="http://schemas.microsoft.com/office/drawing/2014/main" id="{92FC7EAC-5FD9-4467-BCCA-E2C877796315}"/>
                  </a:ext>
                </a:extLst>
              </p:cNvPr>
              <p:cNvSpPr/>
              <p:nvPr>
                <p:custDataLst>
                  <p:tags r:id="rId36"/>
                </p:custDataLst>
              </p:nvPr>
            </p:nvSpPr>
            <p:spPr>
              <a:xfrm rot="8999999">
                <a:off x="2922023" y="3715658"/>
                <a:ext cx="580570" cy="1005577"/>
              </a:xfrm>
              <a:custGeom>
                <a:avLst/>
                <a:gdLst>
                  <a:gd name="connsiteX0" fmla="*/ 290285 w 580571"/>
                  <a:gd name="connsiteY0" fmla="*/ 1005579 h 1005579"/>
                  <a:gd name="connsiteX1" fmla="*/ 0 w 580571"/>
                  <a:gd name="connsiteY1" fmla="*/ 502790 h 1005579"/>
                  <a:gd name="connsiteX2" fmla="*/ 290285 w 580571"/>
                  <a:gd name="connsiteY2" fmla="*/ 0 h 1005579"/>
                  <a:gd name="connsiteX3" fmla="*/ 580571 w 580571"/>
                  <a:gd name="connsiteY3" fmla="*/ 502790 h 1005579"/>
                  <a:gd name="connsiteX4" fmla="*/ 290285 w 580571"/>
                  <a:gd name="connsiteY4" fmla="*/ 1005579 h 1005579"/>
                  <a:gd name="connsiteX5" fmla="*/ 290285 w 580571"/>
                  <a:gd name="connsiteY5" fmla="*/ 1005579 h 1005579"/>
                  <a:gd name="connsiteX0" fmla="*/ 290285 w 580571"/>
                  <a:gd name="connsiteY0" fmla="*/ 1005579 h 1005579"/>
                  <a:gd name="connsiteX1" fmla="*/ 0 w 580571"/>
                  <a:gd name="connsiteY1" fmla="*/ 502790 h 1005579"/>
                  <a:gd name="connsiteX2" fmla="*/ 290285 w 580571"/>
                  <a:gd name="connsiteY2" fmla="*/ 0 h 1005579"/>
                  <a:gd name="connsiteX3" fmla="*/ 580571 w 580571"/>
                  <a:gd name="connsiteY3" fmla="*/ 502790 h 1005579"/>
                  <a:gd name="connsiteX4" fmla="*/ 290285 w 580571"/>
                  <a:gd name="connsiteY4" fmla="*/ 1005579 h 10055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80571" h="1005579">
                    <a:moveTo>
                      <a:pt x="290285" y="1005579"/>
                    </a:moveTo>
                    <a:lnTo>
                      <a:pt x="0" y="502790"/>
                    </a:lnTo>
                    <a:lnTo>
                      <a:pt x="290285" y="0"/>
                    </a:lnTo>
                    <a:lnTo>
                      <a:pt x="580571" y="502790"/>
                    </a:lnTo>
                    <a:lnTo>
                      <a:pt x="290285" y="1005579"/>
                    </a:lnTo>
                    <a:close/>
                  </a:path>
                </a:pathLst>
              </a:custGeom>
              <a:solidFill>
                <a:srgbClr val="EEEEEE">
                  <a:alpha val="10000"/>
                </a:srgb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9" name="手繪多邊形: 圖案 218" descr="d4">
                <a:extLst>
                  <a:ext uri="{FF2B5EF4-FFF2-40B4-BE49-F238E27FC236}">
                    <a16:creationId xmlns:a16="http://schemas.microsoft.com/office/drawing/2014/main" id="{72BC9DB4-4D50-459B-916B-7021E629957C}"/>
                  </a:ext>
                </a:extLst>
              </p:cNvPr>
              <p:cNvSpPr/>
              <p:nvPr>
                <p:custDataLst>
                  <p:tags r:id="rId37"/>
                </p:custDataLst>
              </p:nvPr>
            </p:nvSpPr>
            <p:spPr>
              <a:xfrm rot="7199995">
                <a:off x="3318561" y="3319119"/>
                <a:ext cx="580570" cy="1005578"/>
              </a:xfrm>
              <a:custGeom>
                <a:avLst/>
                <a:gdLst>
                  <a:gd name="connsiteX0" fmla="*/ 290285 w 580571"/>
                  <a:gd name="connsiteY0" fmla="*/ 1005579 h 1005579"/>
                  <a:gd name="connsiteX1" fmla="*/ 0 w 580571"/>
                  <a:gd name="connsiteY1" fmla="*/ 502790 h 1005579"/>
                  <a:gd name="connsiteX2" fmla="*/ 290285 w 580571"/>
                  <a:gd name="connsiteY2" fmla="*/ 0 h 1005579"/>
                  <a:gd name="connsiteX3" fmla="*/ 580571 w 580571"/>
                  <a:gd name="connsiteY3" fmla="*/ 502790 h 1005579"/>
                  <a:gd name="connsiteX4" fmla="*/ 290285 w 580571"/>
                  <a:gd name="connsiteY4" fmla="*/ 1005579 h 1005579"/>
                  <a:gd name="connsiteX5" fmla="*/ 290285 w 580571"/>
                  <a:gd name="connsiteY5" fmla="*/ 1005579 h 1005579"/>
                  <a:gd name="connsiteX0" fmla="*/ 290285 w 580571"/>
                  <a:gd name="connsiteY0" fmla="*/ 1005579 h 1005579"/>
                  <a:gd name="connsiteX1" fmla="*/ 0 w 580571"/>
                  <a:gd name="connsiteY1" fmla="*/ 502790 h 1005579"/>
                  <a:gd name="connsiteX2" fmla="*/ 290285 w 580571"/>
                  <a:gd name="connsiteY2" fmla="*/ 0 h 1005579"/>
                  <a:gd name="connsiteX3" fmla="*/ 580571 w 580571"/>
                  <a:gd name="connsiteY3" fmla="*/ 502790 h 1005579"/>
                  <a:gd name="connsiteX4" fmla="*/ 290285 w 580571"/>
                  <a:gd name="connsiteY4" fmla="*/ 1005579 h 10055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80571" h="1005579">
                    <a:moveTo>
                      <a:pt x="290285" y="1005579"/>
                    </a:moveTo>
                    <a:lnTo>
                      <a:pt x="0" y="502790"/>
                    </a:lnTo>
                    <a:lnTo>
                      <a:pt x="290285" y="0"/>
                    </a:lnTo>
                    <a:lnTo>
                      <a:pt x="580571" y="502790"/>
                    </a:lnTo>
                    <a:lnTo>
                      <a:pt x="290285" y="1005579"/>
                    </a:lnTo>
                    <a:close/>
                  </a:path>
                </a:pathLst>
              </a:custGeom>
              <a:solidFill>
                <a:srgbClr val="EEEEEE">
                  <a:alpha val="10000"/>
                </a:srgb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30E591EB-AA45-4692-9386-0A73367D7489}"/>
                </a:ext>
              </a:extLst>
            </p:cNvPr>
            <p:cNvGrpSpPr/>
            <p:nvPr/>
          </p:nvGrpSpPr>
          <p:grpSpPr>
            <a:xfrm>
              <a:off x="1587266" y="2196867"/>
              <a:ext cx="2166724" cy="2166722"/>
              <a:chOff x="1587266" y="2196867"/>
              <a:chExt cx="2166724" cy="2166722"/>
            </a:xfrm>
          </p:grpSpPr>
          <p:sp>
            <p:nvSpPr>
              <p:cNvPr id="57" name="手繪多邊形: 圖案 56" descr="d5">
                <a:extLst>
                  <a:ext uri="{FF2B5EF4-FFF2-40B4-BE49-F238E27FC236}">
                    <a16:creationId xmlns:a16="http://schemas.microsoft.com/office/drawing/2014/main" id="{DC5A357F-446F-4C54-8134-7BF6EF61868A}"/>
                  </a:ext>
                </a:extLst>
              </p:cNvPr>
              <p:cNvSpPr/>
              <p:nvPr>
                <p:custDataLst>
                  <p:tags r:id="rId14"/>
                </p:custDataLst>
              </p:nvPr>
            </p:nvSpPr>
            <p:spPr>
              <a:xfrm>
                <a:off x="2380341" y="2196867"/>
                <a:ext cx="290285" cy="1083361"/>
              </a:xfrm>
              <a:custGeom>
                <a:avLst/>
                <a:gdLst>
                  <a:gd name="connsiteX0" fmla="*/ 290285 w 290285"/>
                  <a:gd name="connsiteY0" fmla="*/ 502789 h 1083361"/>
                  <a:gd name="connsiteX1" fmla="*/ 290285 w 290285"/>
                  <a:gd name="connsiteY1" fmla="*/ 1083361 h 1083361"/>
                  <a:gd name="connsiteX2" fmla="*/ 0 w 290285"/>
                  <a:gd name="connsiteY2" fmla="*/ 580571 h 1083361"/>
                  <a:gd name="connsiteX3" fmla="*/ 0 w 290285"/>
                  <a:gd name="connsiteY3" fmla="*/ 0 h 1083361"/>
                  <a:gd name="connsiteX4" fmla="*/ 290285 w 290285"/>
                  <a:gd name="connsiteY4" fmla="*/ 502789 h 1083361"/>
                  <a:gd name="connsiteX5" fmla="*/ 290285 w 290285"/>
                  <a:gd name="connsiteY5" fmla="*/ 502789 h 1083361"/>
                  <a:gd name="connsiteX0" fmla="*/ 290285 w 290285"/>
                  <a:gd name="connsiteY0" fmla="*/ 502789 h 1083361"/>
                  <a:gd name="connsiteX1" fmla="*/ 290285 w 290285"/>
                  <a:gd name="connsiteY1" fmla="*/ 1083361 h 1083361"/>
                  <a:gd name="connsiteX2" fmla="*/ 0 w 290285"/>
                  <a:gd name="connsiteY2" fmla="*/ 580571 h 1083361"/>
                  <a:gd name="connsiteX3" fmla="*/ 0 w 290285"/>
                  <a:gd name="connsiteY3" fmla="*/ 0 h 1083361"/>
                  <a:gd name="connsiteX4" fmla="*/ 290285 w 290285"/>
                  <a:gd name="connsiteY4" fmla="*/ 502789 h 1083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0285" h="1083361">
                    <a:moveTo>
                      <a:pt x="290285" y="502789"/>
                    </a:moveTo>
                    <a:lnTo>
                      <a:pt x="290285" y="1083361"/>
                    </a:lnTo>
                    <a:lnTo>
                      <a:pt x="0" y="580571"/>
                    </a:lnTo>
                    <a:lnTo>
                      <a:pt x="0" y="0"/>
                    </a:lnTo>
                    <a:lnTo>
                      <a:pt x="290285" y="502789"/>
                    </a:lnTo>
                    <a:close/>
                  </a:path>
                </a:pathLst>
              </a:custGeom>
              <a:solidFill>
                <a:srgbClr val="EEEEEE">
                  <a:alpha val="10000"/>
                </a:srgb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8" name="手繪多邊形: 圖案 37" descr="d5">
                <a:extLst>
                  <a:ext uri="{FF2B5EF4-FFF2-40B4-BE49-F238E27FC236}">
                    <a16:creationId xmlns:a16="http://schemas.microsoft.com/office/drawing/2014/main" id="{68A3F617-F5BE-43E3-9A36-AB1AF7C3FB82}"/>
                  </a:ext>
                </a:extLst>
              </p:cNvPr>
              <p:cNvSpPr/>
              <p:nvPr>
                <p:custDataLst>
                  <p:tags r:id="rId15"/>
                </p:custDataLst>
              </p:nvPr>
            </p:nvSpPr>
            <p:spPr>
              <a:xfrm rot="5400000">
                <a:off x="3067167" y="2593406"/>
                <a:ext cx="290285" cy="1083361"/>
              </a:xfrm>
              <a:custGeom>
                <a:avLst/>
                <a:gdLst>
                  <a:gd name="connsiteX0" fmla="*/ 290285 w 290285"/>
                  <a:gd name="connsiteY0" fmla="*/ 502789 h 1083361"/>
                  <a:gd name="connsiteX1" fmla="*/ 290285 w 290285"/>
                  <a:gd name="connsiteY1" fmla="*/ 1083361 h 1083361"/>
                  <a:gd name="connsiteX2" fmla="*/ 0 w 290285"/>
                  <a:gd name="connsiteY2" fmla="*/ 580571 h 1083361"/>
                  <a:gd name="connsiteX3" fmla="*/ 0 w 290285"/>
                  <a:gd name="connsiteY3" fmla="*/ 0 h 1083361"/>
                  <a:gd name="connsiteX4" fmla="*/ 290285 w 290285"/>
                  <a:gd name="connsiteY4" fmla="*/ 502789 h 1083361"/>
                  <a:gd name="connsiteX5" fmla="*/ 290285 w 290285"/>
                  <a:gd name="connsiteY5" fmla="*/ 502789 h 1083361"/>
                  <a:gd name="connsiteX0" fmla="*/ 290285 w 290285"/>
                  <a:gd name="connsiteY0" fmla="*/ 502789 h 1083361"/>
                  <a:gd name="connsiteX1" fmla="*/ 290285 w 290285"/>
                  <a:gd name="connsiteY1" fmla="*/ 1083361 h 1083361"/>
                  <a:gd name="connsiteX2" fmla="*/ 0 w 290285"/>
                  <a:gd name="connsiteY2" fmla="*/ 580571 h 1083361"/>
                  <a:gd name="connsiteX3" fmla="*/ 0 w 290285"/>
                  <a:gd name="connsiteY3" fmla="*/ 0 h 1083361"/>
                  <a:gd name="connsiteX4" fmla="*/ 290285 w 290285"/>
                  <a:gd name="connsiteY4" fmla="*/ 502789 h 1083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0285" h="1083361">
                    <a:moveTo>
                      <a:pt x="290285" y="502789"/>
                    </a:moveTo>
                    <a:lnTo>
                      <a:pt x="290285" y="1083361"/>
                    </a:lnTo>
                    <a:lnTo>
                      <a:pt x="0" y="580571"/>
                    </a:lnTo>
                    <a:lnTo>
                      <a:pt x="0" y="0"/>
                    </a:lnTo>
                    <a:lnTo>
                      <a:pt x="290285" y="502789"/>
                    </a:lnTo>
                    <a:close/>
                  </a:path>
                </a:pathLst>
              </a:custGeom>
              <a:solidFill>
                <a:srgbClr val="EEEEEE">
                  <a:alpha val="10000"/>
                </a:srgb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6" name="手繪多邊形: 圖案 55" descr="d5">
                <a:extLst>
                  <a:ext uri="{FF2B5EF4-FFF2-40B4-BE49-F238E27FC236}">
                    <a16:creationId xmlns:a16="http://schemas.microsoft.com/office/drawing/2014/main" id="{B9D4932E-7D2B-45D1-B4F0-FE7199FB7D96}"/>
                  </a:ext>
                </a:extLst>
              </p:cNvPr>
              <p:cNvSpPr/>
              <p:nvPr>
                <p:custDataLst>
                  <p:tags r:id="rId16"/>
                </p:custDataLst>
              </p:nvPr>
            </p:nvSpPr>
            <p:spPr>
              <a:xfrm rot="3599999">
                <a:off x="2922022" y="2342009"/>
                <a:ext cx="290285" cy="1083361"/>
              </a:xfrm>
              <a:custGeom>
                <a:avLst/>
                <a:gdLst>
                  <a:gd name="connsiteX0" fmla="*/ 290285 w 290285"/>
                  <a:gd name="connsiteY0" fmla="*/ 502789 h 1083361"/>
                  <a:gd name="connsiteX1" fmla="*/ 290285 w 290285"/>
                  <a:gd name="connsiteY1" fmla="*/ 1083361 h 1083361"/>
                  <a:gd name="connsiteX2" fmla="*/ 0 w 290285"/>
                  <a:gd name="connsiteY2" fmla="*/ 580571 h 1083361"/>
                  <a:gd name="connsiteX3" fmla="*/ 0 w 290285"/>
                  <a:gd name="connsiteY3" fmla="*/ 0 h 1083361"/>
                  <a:gd name="connsiteX4" fmla="*/ 290285 w 290285"/>
                  <a:gd name="connsiteY4" fmla="*/ 502789 h 1083361"/>
                  <a:gd name="connsiteX5" fmla="*/ 290285 w 290285"/>
                  <a:gd name="connsiteY5" fmla="*/ 502789 h 1083361"/>
                  <a:gd name="connsiteX0" fmla="*/ 290285 w 290285"/>
                  <a:gd name="connsiteY0" fmla="*/ 502789 h 1083361"/>
                  <a:gd name="connsiteX1" fmla="*/ 290285 w 290285"/>
                  <a:gd name="connsiteY1" fmla="*/ 1083361 h 1083361"/>
                  <a:gd name="connsiteX2" fmla="*/ 0 w 290285"/>
                  <a:gd name="connsiteY2" fmla="*/ 580571 h 1083361"/>
                  <a:gd name="connsiteX3" fmla="*/ 0 w 290285"/>
                  <a:gd name="connsiteY3" fmla="*/ 0 h 1083361"/>
                  <a:gd name="connsiteX4" fmla="*/ 290285 w 290285"/>
                  <a:gd name="connsiteY4" fmla="*/ 502789 h 1083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0285" h="1083361">
                    <a:moveTo>
                      <a:pt x="290285" y="502789"/>
                    </a:moveTo>
                    <a:lnTo>
                      <a:pt x="290285" y="1083361"/>
                    </a:lnTo>
                    <a:lnTo>
                      <a:pt x="0" y="580571"/>
                    </a:lnTo>
                    <a:lnTo>
                      <a:pt x="0" y="0"/>
                    </a:lnTo>
                    <a:lnTo>
                      <a:pt x="290285" y="502789"/>
                    </a:lnTo>
                    <a:close/>
                  </a:path>
                </a:pathLst>
              </a:custGeom>
              <a:solidFill>
                <a:srgbClr val="EEEEEE">
                  <a:alpha val="10000"/>
                </a:srgb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0" name="手繪多邊形: 圖案 79" descr="d5">
                <a:extLst>
                  <a:ext uri="{FF2B5EF4-FFF2-40B4-BE49-F238E27FC236}">
                    <a16:creationId xmlns:a16="http://schemas.microsoft.com/office/drawing/2014/main" id="{60634C9B-C2F7-47AD-A320-666F05CB124E}"/>
                  </a:ext>
                </a:extLst>
              </p:cNvPr>
              <p:cNvSpPr/>
              <p:nvPr>
                <p:custDataLst>
                  <p:tags r:id="rId17"/>
                </p:custDataLst>
              </p:nvPr>
            </p:nvSpPr>
            <p:spPr>
              <a:xfrm rot="1800001">
                <a:off x="2670627" y="2196867"/>
                <a:ext cx="290285" cy="1083361"/>
              </a:xfrm>
              <a:custGeom>
                <a:avLst/>
                <a:gdLst>
                  <a:gd name="connsiteX0" fmla="*/ 290285 w 290285"/>
                  <a:gd name="connsiteY0" fmla="*/ 502789 h 1083361"/>
                  <a:gd name="connsiteX1" fmla="*/ 290285 w 290285"/>
                  <a:gd name="connsiteY1" fmla="*/ 1083361 h 1083361"/>
                  <a:gd name="connsiteX2" fmla="*/ 0 w 290285"/>
                  <a:gd name="connsiteY2" fmla="*/ 580571 h 1083361"/>
                  <a:gd name="connsiteX3" fmla="*/ 0 w 290285"/>
                  <a:gd name="connsiteY3" fmla="*/ 0 h 1083361"/>
                  <a:gd name="connsiteX4" fmla="*/ 290285 w 290285"/>
                  <a:gd name="connsiteY4" fmla="*/ 502789 h 1083361"/>
                  <a:gd name="connsiteX5" fmla="*/ 290285 w 290285"/>
                  <a:gd name="connsiteY5" fmla="*/ 502789 h 1083361"/>
                  <a:gd name="connsiteX0" fmla="*/ 290285 w 290285"/>
                  <a:gd name="connsiteY0" fmla="*/ 502789 h 1083361"/>
                  <a:gd name="connsiteX1" fmla="*/ 290285 w 290285"/>
                  <a:gd name="connsiteY1" fmla="*/ 1083361 h 1083361"/>
                  <a:gd name="connsiteX2" fmla="*/ 0 w 290285"/>
                  <a:gd name="connsiteY2" fmla="*/ 580571 h 1083361"/>
                  <a:gd name="connsiteX3" fmla="*/ 0 w 290285"/>
                  <a:gd name="connsiteY3" fmla="*/ 0 h 1083361"/>
                  <a:gd name="connsiteX4" fmla="*/ 290285 w 290285"/>
                  <a:gd name="connsiteY4" fmla="*/ 502789 h 1083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0285" h="1083361">
                    <a:moveTo>
                      <a:pt x="290285" y="502789"/>
                    </a:moveTo>
                    <a:lnTo>
                      <a:pt x="290285" y="1083361"/>
                    </a:lnTo>
                    <a:lnTo>
                      <a:pt x="0" y="580571"/>
                    </a:lnTo>
                    <a:lnTo>
                      <a:pt x="0" y="0"/>
                    </a:lnTo>
                    <a:lnTo>
                      <a:pt x="290285" y="502789"/>
                    </a:lnTo>
                    <a:close/>
                  </a:path>
                </a:pathLst>
              </a:custGeom>
              <a:solidFill>
                <a:srgbClr val="EEEEEE">
                  <a:alpha val="10000"/>
                </a:srgb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7" name="手繪多邊形: 圖案 96" descr="d5">
                <a:extLst>
                  <a:ext uri="{FF2B5EF4-FFF2-40B4-BE49-F238E27FC236}">
                    <a16:creationId xmlns:a16="http://schemas.microsoft.com/office/drawing/2014/main" id="{E095AF3F-E807-45AE-BFCD-9F0B874AE5B5}"/>
                  </a:ext>
                </a:extLst>
              </p:cNvPr>
              <p:cNvSpPr/>
              <p:nvPr>
                <p:custDataLst>
                  <p:tags r:id="rId18"/>
                </p:custDataLst>
              </p:nvPr>
            </p:nvSpPr>
            <p:spPr>
              <a:xfrm rot="19800005">
                <a:off x="2128947" y="2342011"/>
                <a:ext cx="290285" cy="1083360"/>
              </a:xfrm>
              <a:custGeom>
                <a:avLst/>
                <a:gdLst>
                  <a:gd name="connsiteX0" fmla="*/ 290285 w 290285"/>
                  <a:gd name="connsiteY0" fmla="*/ 502789 h 1083361"/>
                  <a:gd name="connsiteX1" fmla="*/ 290285 w 290285"/>
                  <a:gd name="connsiteY1" fmla="*/ 1083361 h 1083361"/>
                  <a:gd name="connsiteX2" fmla="*/ 0 w 290285"/>
                  <a:gd name="connsiteY2" fmla="*/ 580571 h 1083361"/>
                  <a:gd name="connsiteX3" fmla="*/ 0 w 290285"/>
                  <a:gd name="connsiteY3" fmla="*/ 0 h 1083361"/>
                  <a:gd name="connsiteX4" fmla="*/ 290285 w 290285"/>
                  <a:gd name="connsiteY4" fmla="*/ 502789 h 1083361"/>
                  <a:gd name="connsiteX5" fmla="*/ 290285 w 290285"/>
                  <a:gd name="connsiteY5" fmla="*/ 502789 h 1083361"/>
                  <a:gd name="connsiteX0" fmla="*/ 290285 w 290285"/>
                  <a:gd name="connsiteY0" fmla="*/ 502789 h 1083361"/>
                  <a:gd name="connsiteX1" fmla="*/ 290285 w 290285"/>
                  <a:gd name="connsiteY1" fmla="*/ 1083361 h 1083361"/>
                  <a:gd name="connsiteX2" fmla="*/ 0 w 290285"/>
                  <a:gd name="connsiteY2" fmla="*/ 580571 h 1083361"/>
                  <a:gd name="connsiteX3" fmla="*/ 0 w 290285"/>
                  <a:gd name="connsiteY3" fmla="*/ 0 h 1083361"/>
                  <a:gd name="connsiteX4" fmla="*/ 290285 w 290285"/>
                  <a:gd name="connsiteY4" fmla="*/ 502789 h 1083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0285" h="1083361">
                    <a:moveTo>
                      <a:pt x="290285" y="502789"/>
                    </a:moveTo>
                    <a:lnTo>
                      <a:pt x="290285" y="1083361"/>
                    </a:lnTo>
                    <a:lnTo>
                      <a:pt x="0" y="580571"/>
                    </a:lnTo>
                    <a:lnTo>
                      <a:pt x="0" y="0"/>
                    </a:lnTo>
                    <a:lnTo>
                      <a:pt x="290285" y="502789"/>
                    </a:lnTo>
                    <a:close/>
                  </a:path>
                </a:pathLst>
              </a:custGeom>
              <a:solidFill>
                <a:srgbClr val="EEEEEE">
                  <a:alpha val="10000"/>
                </a:srgb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4" name="手繪多邊形: 圖案 113" descr="d5">
                <a:extLst>
                  <a:ext uri="{FF2B5EF4-FFF2-40B4-BE49-F238E27FC236}">
                    <a16:creationId xmlns:a16="http://schemas.microsoft.com/office/drawing/2014/main" id="{26FF9658-9759-4A1A-BAE6-75C2A056AF31}"/>
                  </a:ext>
                </a:extLst>
              </p:cNvPr>
              <p:cNvSpPr/>
              <p:nvPr>
                <p:custDataLst>
                  <p:tags r:id="rId19"/>
                </p:custDataLst>
              </p:nvPr>
            </p:nvSpPr>
            <p:spPr>
              <a:xfrm rot="18000004">
                <a:off x="1983805" y="2593406"/>
                <a:ext cx="290284" cy="1083359"/>
              </a:xfrm>
              <a:custGeom>
                <a:avLst/>
                <a:gdLst>
                  <a:gd name="connsiteX0" fmla="*/ 290285 w 290285"/>
                  <a:gd name="connsiteY0" fmla="*/ 502789 h 1083361"/>
                  <a:gd name="connsiteX1" fmla="*/ 290285 w 290285"/>
                  <a:gd name="connsiteY1" fmla="*/ 1083361 h 1083361"/>
                  <a:gd name="connsiteX2" fmla="*/ 0 w 290285"/>
                  <a:gd name="connsiteY2" fmla="*/ 580571 h 1083361"/>
                  <a:gd name="connsiteX3" fmla="*/ 0 w 290285"/>
                  <a:gd name="connsiteY3" fmla="*/ 0 h 1083361"/>
                  <a:gd name="connsiteX4" fmla="*/ 290285 w 290285"/>
                  <a:gd name="connsiteY4" fmla="*/ 502789 h 1083361"/>
                  <a:gd name="connsiteX5" fmla="*/ 290285 w 290285"/>
                  <a:gd name="connsiteY5" fmla="*/ 502789 h 1083361"/>
                  <a:gd name="connsiteX0" fmla="*/ 290285 w 290285"/>
                  <a:gd name="connsiteY0" fmla="*/ 502789 h 1083361"/>
                  <a:gd name="connsiteX1" fmla="*/ 290285 w 290285"/>
                  <a:gd name="connsiteY1" fmla="*/ 1083361 h 1083361"/>
                  <a:gd name="connsiteX2" fmla="*/ 0 w 290285"/>
                  <a:gd name="connsiteY2" fmla="*/ 580571 h 1083361"/>
                  <a:gd name="connsiteX3" fmla="*/ 0 w 290285"/>
                  <a:gd name="connsiteY3" fmla="*/ 0 h 1083361"/>
                  <a:gd name="connsiteX4" fmla="*/ 290285 w 290285"/>
                  <a:gd name="connsiteY4" fmla="*/ 502789 h 1083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0285" h="1083361">
                    <a:moveTo>
                      <a:pt x="290285" y="502789"/>
                    </a:moveTo>
                    <a:lnTo>
                      <a:pt x="290285" y="1083361"/>
                    </a:lnTo>
                    <a:lnTo>
                      <a:pt x="0" y="580571"/>
                    </a:lnTo>
                    <a:lnTo>
                      <a:pt x="0" y="0"/>
                    </a:lnTo>
                    <a:lnTo>
                      <a:pt x="290285" y="502789"/>
                    </a:lnTo>
                    <a:close/>
                  </a:path>
                </a:pathLst>
              </a:custGeom>
              <a:solidFill>
                <a:srgbClr val="EEEEEE">
                  <a:alpha val="10000"/>
                </a:srgb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1" name="手繪多邊形: 圖案 130" descr="d5">
                <a:extLst>
                  <a:ext uri="{FF2B5EF4-FFF2-40B4-BE49-F238E27FC236}">
                    <a16:creationId xmlns:a16="http://schemas.microsoft.com/office/drawing/2014/main" id="{999F120A-5B0E-4DFA-B96C-F21A0DE77913}"/>
                  </a:ext>
                </a:extLst>
              </p:cNvPr>
              <p:cNvSpPr/>
              <p:nvPr>
                <p:custDataLst>
                  <p:tags r:id="rId20"/>
                </p:custDataLst>
              </p:nvPr>
            </p:nvSpPr>
            <p:spPr>
              <a:xfrm rot="16200000">
                <a:off x="1983804" y="2883692"/>
                <a:ext cx="290284" cy="1083359"/>
              </a:xfrm>
              <a:custGeom>
                <a:avLst/>
                <a:gdLst>
                  <a:gd name="connsiteX0" fmla="*/ 290285 w 290285"/>
                  <a:gd name="connsiteY0" fmla="*/ 502789 h 1083361"/>
                  <a:gd name="connsiteX1" fmla="*/ 290285 w 290285"/>
                  <a:gd name="connsiteY1" fmla="*/ 1083361 h 1083361"/>
                  <a:gd name="connsiteX2" fmla="*/ 0 w 290285"/>
                  <a:gd name="connsiteY2" fmla="*/ 580571 h 1083361"/>
                  <a:gd name="connsiteX3" fmla="*/ 0 w 290285"/>
                  <a:gd name="connsiteY3" fmla="*/ 0 h 1083361"/>
                  <a:gd name="connsiteX4" fmla="*/ 290285 w 290285"/>
                  <a:gd name="connsiteY4" fmla="*/ 502789 h 1083361"/>
                  <a:gd name="connsiteX5" fmla="*/ 290285 w 290285"/>
                  <a:gd name="connsiteY5" fmla="*/ 502789 h 1083361"/>
                  <a:gd name="connsiteX0" fmla="*/ 290285 w 290285"/>
                  <a:gd name="connsiteY0" fmla="*/ 502789 h 1083361"/>
                  <a:gd name="connsiteX1" fmla="*/ 290285 w 290285"/>
                  <a:gd name="connsiteY1" fmla="*/ 1083361 h 1083361"/>
                  <a:gd name="connsiteX2" fmla="*/ 0 w 290285"/>
                  <a:gd name="connsiteY2" fmla="*/ 580571 h 1083361"/>
                  <a:gd name="connsiteX3" fmla="*/ 0 w 290285"/>
                  <a:gd name="connsiteY3" fmla="*/ 0 h 1083361"/>
                  <a:gd name="connsiteX4" fmla="*/ 290285 w 290285"/>
                  <a:gd name="connsiteY4" fmla="*/ 502789 h 1083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0285" h="1083361">
                    <a:moveTo>
                      <a:pt x="290285" y="502789"/>
                    </a:moveTo>
                    <a:lnTo>
                      <a:pt x="290285" y="1083361"/>
                    </a:lnTo>
                    <a:lnTo>
                      <a:pt x="0" y="580571"/>
                    </a:lnTo>
                    <a:lnTo>
                      <a:pt x="0" y="0"/>
                    </a:lnTo>
                    <a:lnTo>
                      <a:pt x="290285" y="502789"/>
                    </a:lnTo>
                    <a:close/>
                  </a:path>
                </a:pathLst>
              </a:custGeom>
              <a:solidFill>
                <a:srgbClr val="EEEEEE">
                  <a:alpha val="10000"/>
                </a:srgb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48" name="手繪多邊形: 圖案 147" descr="d5">
                <a:extLst>
                  <a:ext uri="{FF2B5EF4-FFF2-40B4-BE49-F238E27FC236}">
                    <a16:creationId xmlns:a16="http://schemas.microsoft.com/office/drawing/2014/main" id="{FB2D2B0C-61D0-4EB4-A97E-1A8FC81CECAA}"/>
                  </a:ext>
                </a:extLst>
              </p:cNvPr>
              <p:cNvSpPr/>
              <p:nvPr>
                <p:custDataLst>
                  <p:tags r:id="rId21"/>
                </p:custDataLst>
              </p:nvPr>
            </p:nvSpPr>
            <p:spPr>
              <a:xfrm rot="14400003">
                <a:off x="2128948" y="3135087"/>
                <a:ext cx="290284" cy="1083359"/>
              </a:xfrm>
              <a:custGeom>
                <a:avLst/>
                <a:gdLst>
                  <a:gd name="connsiteX0" fmla="*/ 290285 w 290285"/>
                  <a:gd name="connsiteY0" fmla="*/ 502789 h 1083361"/>
                  <a:gd name="connsiteX1" fmla="*/ 290285 w 290285"/>
                  <a:gd name="connsiteY1" fmla="*/ 1083361 h 1083361"/>
                  <a:gd name="connsiteX2" fmla="*/ 0 w 290285"/>
                  <a:gd name="connsiteY2" fmla="*/ 580571 h 1083361"/>
                  <a:gd name="connsiteX3" fmla="*/ 0 w 290285"/>
                  <a:gd name="connsiteY3" fmla="*/ 0 h 1083361"/>
                  <a:gd name="connsiteX4" fmla="*/ 290285 w 290285"/>
                  <a:gd name="connsiteY4" fmla="*/ 502789 h 1083361"/>
                  <a:gd name="connsiteX5" fmla="*/ 290285 w 290285"/>
                  <a:gd name="connsiteY5" fmla="*/ 502789 h 1083361"/>
                  <a:gd name="connsiteX0" fmla="*/ 290285 w 290285"/>
                  <a:gd name="connsiteY0" fmla="*/ 502789 h 1083361"/>
                  <a:gd name="connsiteX1" fmla="*/ 290285 w 290285"/>
                  <a:gd name="connsiteY1" fmla="*/ 1083361 h 1083361"/>
                  <a:gd name="connsiteX2" fmla="*/ 0 w 290285"/>
                  <a:gd name="connsiteY2" fmla="*/ 580571 h 1083361"/>
                  <a:gd name="connsiteX3" fmla="*/ 0 w 290285"/>
                  <a:gd name="connsiteY3" fmla="*/ 0 h 1083361"/>
                  <a:gd name="connsiteX4" fmla="*/ 290285 w 290285"/>
                  <a:gd name="connsiteY4" fmla="*/ 502789 h 1083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0285" h="1083361">
                    <a:moveTo>
                      <a:pt x="290285" y="502789"/>
                    </a:moveTo>
                    <a:lnTo>
                      <a:pt x="290285" y="1083361"/>
                    </a:lnTo>
                    <a:lnTo>
                      <a:pt x="0" y="580571"/>
                    </a:lnTo>
                    <a:lnTo>
                      <a:pt x="0" y="0"/>
                    </a:lnTo>
                    <a:lnTo>
                      <a:pt x="290285" y="502789"/>
                    </a:lnTo>
                    <a:close/>
                  </a:path>
                </a:pathLst>
              </a:custGeom>
              <a:solidFill>
                <a:srgbClr val="EEEEEE">
                  <a:alpha val="10000"/>
                </a:srgb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5" name="手繪多邊形: 圖案 164" descr="d5">
                <a:extLst>
                  <a:ext uri="{FF2B5EF4-FFF2-40B4-BE49-F238E27FC236}">
                    <a16:creationId xmlns:a16="http://schemas.microsoft.com/office/drawing/2014/main" id="{8B7EDD98-7629-45AB-A98C-6E1FC79E6F11}"/>
                  </a:ext>
                </a:extLst>
              </p:cNvPr>
              <p:cNvSpPr/>
              <p:nvPr>
                <p:custDataLst>
                  <p:tags r:id="rId22"/>
                </p:custDataLst>
              </p:nvPr>
            </p:nvSpPr>
            <p:spPr>
              <a:xfrm rot="12600000">
                <a:off x="2380343" y="3280230"/>
                <a:ext cx="290284" cy="1083359"/>
              </a:xfrm>
              <a:custGeom>
                <a:avLst/>
                <a:gdLst>
                  <a:gd name="connsiteX0" fmla="*/ 290285 w 290285"/>
                  <a:gd name="connsiteY0" fmla="*/ 502789 h 1083361"/>
                  <a:gd name="connsiteX1" fmla="*/ 290285 w 290285"/>
                  <a:gd name="connsiteY1" fmla="*/ 1083361 h 1083361"/>
                  <a:gd name="connsiteX2" fmla="*/ 0 w 290285"/>
                  <a:gd name="connsiteY2" fmla="*/ 580571 h 1083361"/>
                  <a:gd name="connsiteX3" fmla="*/ 0 w 290285"/>
                  <a:gd name="connsiteY3" fmla="*/ 0 h 1083361"/>
                  <a:gd name="connsiteX4" fmla="*/ 290285 w 290285"/>
                  <a:gd name="connsiteY4" fmla="*/ 502789 h 1083361"/>
                  <a:gd name="connsiteX5" fmla="*/ 290285 w 290285"/>
                  <a:gd name="connsiteY5" fmla="*/ 502789 h 1083361"/>
                  <a:gd name="connsiteX0" fmla="*/ 290285 w 290285"/>
                  <a:gd name="connsiteY0" fmla="*/ 502789 h 1083361"/>
                  <a:gd name="connsiteX1" fmla="*/ 290285 w 290285"/>
                  <a:gd name="connsiteY1" fmla="*/ 1083361 h 1083361"/>
                  <a:gd name="connsiteX2" fmla="*/ 0 w 290285"/>
                  <a:gd name="connsiteY2" fmla="*/ 580571 h 1083361"/>
                  <a:gd name="connsiteX3" fmla="*/ 0 w 290285"/>
                  <a:gd name="connsiteY3" fmla="*/ 0 h 1083361"/>
                  <a:gd name="connsiteX4" fmla="*/ 290285 w 290285"/>
                  <a:gd name="connsiteY4" fmla="*/ 502789 h 1083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0285" h="1083361">
                    <a:moveTo>
                      <a:pt x="290285" y="502789"/>
                    </a:moveTo>
                    <a:lnTo>
                      <a:pt x="290285" y="1083361"/>
                    </a:lnTo>
                    <a:lnTo>
                      <a:pt x="0" y="580571"/>
                    </a:lnTo>
                    <a:lnTo>
                      <a:pt x="0" y="0"/>
                    </a:lnTo>
                    <a:lnTo>
                      <a:pt x="290285" y="502789"/>
                    </a:lnTo>
                    <a:close/>
                  </a:path>
                </a:pathLst>
              </a:custGeom>
              <a:solidFill>
                <a:srgbClr val="EEEEEE">
                  <a:alpha val="10000"/>
                </a:srgb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82" name="手繪多邊形: 圖案 181" descr="d5">
                <a:extLst>
                  <a:ext uri="{FF2B5EF4-FFF2-40B4-BE49-F238E27FC236}">
                    <a16:creationId xmlns:a16="http://schemas.microsoft.com/office/drawing/2014/main" id="{F7CCBF4D-68EA-4875-8779-EAF01ED9CF72}"/>
                  </a:ext>
                </a:extLst>
              </p:cNvPr>
              <p:cNvSpPr/>
              <p:nvPr>
                <p:custDataLst>
                  <p:tags r:id="rId23"/>
                </p:custDataLst>
              </p:nvPr>
            </p:nvSpPr>
            <p:spPr>
              <a:xfrm rot="10800002">
                <a:off x="2670627" y="3280230"/>
                <a:ext cx="290284" cy="1083359"/>
              </a:xfrm>
              <a:custGeom>
                <a:avLst/>
                <a:gdLst>
                  <a:gd name="connsiteX0" fmla="*/ 290285 w 290285"/>
                  <a:gd name="connsiteY0" fmla="*/ 502789 h 1083361"/>
                  <a:gd name="connsiteX1" fmla="*/ 290285 w 290285"/>
                  <a:gd name="connsiteY1" fmla="*/ 1083361 h 1083361"/>
                  <a:gd name="connsiteX2" fmla="*/ 0 w 290285"/>
                  <a:gd name="connsiteY2" fmla="*/ 580571 h 1083361"/>
                  <a:gd name="connsiteX3" fmla="*/ 0 w 290285"/>
                  <a:gd name="connsiteY3" fmla="*/ 0 h 1083361"/>
                  <a:gd name="connsiteX4" fmla="*/ 290285 w 290285"/>
                  <a:gd name="connsiteY4" fmla="*/ 502789 h 1083361"/>
                  <a:gd name="connsiteX5" fmla="*/ 290285 w 290285"/>
                  <a:gd name="connsiteY5" fmla="*/ 502789 h 1083361"/>
                  <a:gd name="connsiteX0" fmla="*/ 290285 w 290285"/>
                  <a:gd name="connsiteY0" fmla="*/ 502789 h 1083361"/>
                  <a:gd name="connsiteX1" fmla="*/ 290285 w 290285"/>
                  <a:gd name="connsiteY1" fmla="*/ 1083361 h 1083361"/>
                  <a:gd name="connsiteX2" fmla="*/ 0 w 290285"/>
                  <a:gd name="connsiteY2" fmla="*/ 580571 h 1083361"/>
                  <a:gd name="connsiteX3" fmla="*/ 0 w 290285"/>
                  <a:gd name="connsiteY3" fmla="*/ 0 h 1083361"/>
                  <a:gd name="connsiteX4" fmla="*/ 290285 w 290285"/>
                  <a:gd name="connsiteY4" fmla="*/ 502789 h 1083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0285" h="1083361">
                    <a:moveTo>
                      <a:pt x="290285" y="502789"/>
                    </a:moveTo>
                    <a:lnTo>
                      <a:pt x="290285" y="1083361"/>
                    </a:lnTo>
                    <a:lnTo>
                      <a:pt x="0" y="580571"/>
                    </a:lnTo>
                    <a:lnTo>
                      <a:pt x="0" y="0"/>
                    </a:lnTo>
                    <a:lnTo>
                      <a:pt x="290285" y="502789"/>
                    </a:lnTo>
                    <a:close/>
                  </a:path>
                </a:pathLst>
              </a:custGeom>
              <a:solidFill>
                <a:srgbClr val="EEEEEE">
                  <a:alpha val="10000"/>
                </a:srgb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00" name="手繪多邊形: 圖案 199" descr="d5">
                <a:extLst>
                  <a:ext uri="{FF2B5EF4-FFF2-40B4-BE49-F238E27FC236}">
                    <a16:creationId xmlns:a16="http://schemas.microsoft.com/office/drawing/2014/main" id="{3BF7933D-EE9C-4845-98EA-4027A164DF78}"/>
                  </a:ext>
                </a:extLst>
              </p:cNvPr>
              <p:cNvSpPr/>
              <p:nvPr>
                <p:custDataLst>
                  <p:tags r:id="rId24"/>
                </p:custDataLst>
              </p:nvPr>
            </p:nvSpPr>
            <p:spPr>
              <a:xfrm rot="8999999">
                <a:off x="2922022" y="3135087"/>
                <a:ext cx="290284" cy="1083359"/>
              </a:xfrm>
              <a:custGeom>
                <a:avLst/>
                <a:gdLst>
                  <a:gd name="connsiteX0" fmla="*/ 290285 w 290285"/>
                  <a:gd name="connsiteY0" fmla="*/ 502789 h 1083361"/>
                  <a:gd name="connsiteX1" fmla="*/ 290285 w 290285"/>
                  <a:gd name="connsiteY1" fmla="*/ 1083361 h 1083361"/>
                  <a:gd name="connsiteX2" fmla="*/ 0 w 290285"/>
                  <a:gd name="connsiteY2" fmla="*/ 580571 h 1083361"/>
                  <a:gd name="connsiteX3" fmla="*/ 0 w 290285"/>
                  <a:gd name="connsiteY3" fmla="*/ 0 h 1083361"/>
                  <a:gd name="connsiteX4" fmla="*/ 290285 w 290285"/>
                  <a:gd name="connsiteY4" fmla="*/ 502789 h 1083361"/>
                  <a:gd name="connsiteX5" fmla="*/ 290285 w 290285"/>
                  <a:gd name="connsiteY5" fmla="*/ 502789 h 1083361"/>
                  <a:gd name="connsiteX0" fmla="*/ 290285 w 290285"/>
                  <a:gd name="connsiteY0" fmla="*/ 502789 h 1083361"/>
                  <a:gd name="connsiteX1" fmla="*/ 290285 w 290285"/>
                  <a:gd name="connsiteY1" fmla="*/ 1083361 h 1083361"/>
                  <a:gd name="connsiteX2" fmla="*/ 0 w 290285"/>
                  <a:gd name="connsiteY2" fmla="*/ 580571 h 1083361"/>
                  <a:gd name="connsiteX3" fmla="*/ 0 w 290285"/>
                  <a:gd name="connsiteY3" fmla="*/ 0 h 1083361"/>
                  <a:gd name="connsiteX4" fmla="*/ 290285 w 290285"/>
                  <a:gd name="connsiteY4" fmla="*/ 502789 h 1083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0285" h="1083361">
                    <a:moveTo>
                      <a:pt x="290285" y="502789"/>
                    </a:moveTo>
                    <a:lnTo>
                      <a:pt x="290285" y="1083361"/>
                    </a:lnTo>
                    <a:lnTo>
                      <a:pt x="0" y="580571"/>
                    </a:lnTo>
                    <a:lnTo>
                      <a:pt x="0" y="0"/>
                    </a:lnTo>
                    <a:lnTo>
                      <a:pt x="290285" y="502789"/>
                    </a:lnTo>
                    <a:close/>
                  </a:path>
                </a:pathLst>
              </a:custGeom>
              <a:solidFill>
                <a:srgbClr val="EEEEEE">
                  <a:alpha val="10000"/>
                </a:srgb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7" name="手繪多邊形: 圖案 216" descr="d5">
                <a:extLst>
                  <a:ext uri="{FF2B5EF4-FFF2-40B4-BE49-F238E27FC236}">
                    <a16:creationId xmlns:a16="http://schemas.microsoft.com/office/drawing/2014/main" id="{63726B8C-3216-4E03-B8FE-42860CBE16EF}"/>
                  </a:ext>
                </a:extLst>
              </p:cNvPr>
              <p:cNvSpPr/>
              <p:nvPr>
                <p:custDataLst>
                  <p:tags r:id="rId25"/>
                </p:custDataLst>
              </p:nvPr>
            </p:nvSpPr>
            <p:spPr>
              <a:xfrm rot="7199995">
                <a:off x="3067165" y="2883691"/>
                <a:ext cx="290285" cy="1083360"/>
              </a:xfrm>
              <a:custGeom>
                <a:avLst/>
                <a:gdLst>
                  <a:gd name="connsiteX0" fmla="*/ 290285 w 290285"/>
                  <a:gd name="connsiteY0" fmla="*/ 502789 h 1083361"/>
                  <a:gd name="connsiteX1" fmla="*/ 290285 w 290285"/>
                  <a:gd name="connsiteY1" fmla="*/ 1083361 h 1083361"/>
                  <a:gd name="connsiteX2" fmla="*/ 0 w 290285"/>
                  <a:gd name="connsiteY2" fmla="*/ 580571 h 1083361"/>
                  <a:gd name="connsiteX3" fmla="*/ 0 w 290285"/>
                  <a:gd name="connsiteY3" fmla="*/ 0 h 1083361"/>
                  <a:gd name="connsiteX4" fmla="*/ 290285 w 290285"/>
                  <a:gd name="connsiteY4" fmla="*/ 502789 h 1083361"/>
                  <a:gd name="connsiteX5" fmla="*/ 290285 w 290285"/>
                  <a:gd name="connsiteY5" fmla="*/ 502789 h 1083361"/>
                  <a:gd name="connsiteX0" fmla="*/ 290285 w 290285"/>
                  <a:gd name="connsiteY0" fmla="*/ 502789 h 1083361"/>
                  <a:gd name="connsiteX1" fmla="*/ 290285 w 290285"/>
                  <a:gd name="connsiteY1" fmla="*/ 1083361 h 1083361"/>
                  <a:gd name="connsiteX2" fmla="*/ 0 w 290285"/>
                  <a:gd name="connsiteY2" fmla="*/ 580571 h 1083361"/>
                  <a:gd name="connsiteX3" fmla="*/ 0 w 290285"/>
                  <a:gd name="connsiteY3" fmla="*/ 0 h 1083361"/>
                  <a:gd name="connsiteX4" fmla="*/ 290285 w 290285"/>
                  <a:gd name="connsiteY4" fmla="*/ 502789 h 1083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0285" h="1083361">
                    <a:moveTo>
                      <a:pt x="290285" y="502789"/>
                    </a:moveTo>
                    <a:lnTo>
                      <a:pt x="290285" y="1083361"/>
                    </a:lnTo>
                    <a:lnTo>
                      <a:pt x="0" y="580571"/>
                    </a:lnTo>
                    <a:lnTo>
                      <a:pt x="0" y="0"/>
                    </a:lnTo>
                    <a:lnTo>
                      <a:pt x="290285" y="502789"/>
                    </a:lnTo>
                    <a:close/>
                  </a:path>
                </a:pathLst>
              </a:custGeom>
              <a:solidFill>
                <a:srgbClr val="EEEEEE">
                  <a:alpha val="10000"/>
                </a:srgb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11921AA9-1791-4BBF-AD3D-915E91E832AA}"/>
              </a:ext>
            </a:extLst>
          </p:cNvPr>
          <p:cNvGrpSpPr/>
          <p:nvPr/>
        </p:nvGrpSpPr>
        <p:grpSpPr>
          <a:xfrm>
            <a:off x="1838660" y="2448261"/>
            <a:ext cx="1663936" cy="1663935"/>
            <a:chOff x="1838660" y="2448261"/>
            <a:chExt cx="1663936" cy="1663935"/>
          </a:xfrm>
        </p:grpSpPr>
        <p:sp>
          <p:nvSpPr>
            <p:cNvPr id="78" name="手繪多邊形: 圖案 77" descr="r5">
              <a:extLst>
                <a:ext uri="{FF2B5EF4-FFF2-40B4-BE49-F238E27FC236}">
                  <a16:creationId xmlns:a16="http://schemas.microsoft.com/office/drawing/2014/main" id="{C9F25B6D-B521-479D-9D81-F3D528E25895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2380340" y="2448261"/>
              <a:ext cx="290285" cy="580571"/>
            </a:xfrm>
            <a:custGeom>
              <a:avLst/>
              <a:gdLst>
                <a:gd name="connsiteX0" fmla="*/ 290285 w 290285"/>
                <a:gd name="connsiteY0" fmla="*/ 541680 h 580571"/>
                <a:gd name="connsiteX1" fmla="*/ 145142 w 290285"/>
                <a:gd name="connsiteY1" fmla="*/ 580571 h 580571"/>
                <a:gd name="connsiteX2" fmla="*/ 0 w 290285"/>
                <a:gd name="connsiteY2" fmla="*/ 38890 h 580571"/>
                <a:gd name="connsiteX3" fmla="*/ 145142 w 290285"/>
                <a:gd name="connsiteY3" fmla="*/ 0 h 580571"/>
                <a:gd name="connsiteX4" fmla="*/ 290285 w 290285"/>
                <a:gd name="connsiteY4" fmla="*/ 541680 h 580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0285" h="580571">
                  <a:moveTo>
                    <a:pt x="290285" y="541680"/>
                  </a:moveTo>
                  <a:lnTo>
                    <a:pt x="145142" y="580571"/>
                  </a:lnTo>
                  <a:lnTo>
                    <a:pt x="0" y="38890"/>
                  </a:lnTo>
                  <a:lnTo>
                    <a:pt x="145142" y="0"/>
                  </a:lnTo>
                  <a:lnTo>
                    <a:pt x="290285" y="54168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39" name="手繪多邊形: 圖案 38" descr="r5">
              <a:extLst>
                <a:ext uri="{FF2B5EF4-FFF2-40B4-BE49-F238E27FC236}">
                  <a16:creationId xmlns:a16="http://schemas.microsoft.com/office/drawing/2014/main" id="{1551B15C-C27D-46F2-950D-DBFC7E74BBE5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 rot="5400000">
              <a:off x="3067168" y="2844800"/>
              <a:ext cx="290285" cy="580571"/>
            </a:xfrm>
            <a:custGeom>
              <a:avLst/>
              <a:gdLst>
                <a:gd name="connsiteX0" fmla="*/ 290285 w 290285"/>
                <a:gd name="connsiteY0" fmla="*/ 541680 h 580571"/>
                <a:gd name="connsiteX1" fmla="*/ 145142 w 290285"/>
                <a:gd name="connsiteY1" fmla="*/ 580571 h 580571"/>
                <a:gd name="connsiteX2" fmla="*/ 0 w 290285"/>
                <a:gd name="connsiteY2" fmla="*/ 38890 h 580571"/>
                <a:gd name="connsiteX3" fmla="*/ 145142 w 290285"/>
                <a:gd name="connsiteY3" fmla="*/ 0 h 580571"/>
                <a:gd name="connsiteX4" fmla="*/ 290285 w 290285"/>
                <a:gd name="connsiteY4" fmla="*/ 541680 h 580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0285" h="580571">
                  <a:moveTo>
                    <a:pt x="290285" y="541680"/>
                  </a:moveTo>
                  <a:lnTo>
                    <a:pt x="145142" y="580571"/>
                  </a:lnTo>
                  <a:lnTo>
                    <a:pt x="0" y="38890"/>
                  </a:lnTo>
                  <a:lnTo>
                    <a:pt x="145142" y="0"/>
                  </a:lnTo>
                  <a:lnTo>
                    <a:pt x="290285" y="54168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58" name="手繪多邊形: 圖案 57" descr="r5">
              <a:extLst>
                <a:ext uri="{FF2B5EF4-FFF2-40B4-BE49-F238E27FC236}">
                  <a16:creationId xmlns:a16="http://schemas.microsoft.com/office/drawing/2014/main" id="{52B31A6E-1B05-465A-9CDE-DFA7DD8AD03D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 rot="3599999">
              <a:off x="2922022" y="2593403"/>
              <a:ext cx="290285" cy="580571"/>
            </a:xfrm>
            <a:custGeom>
              <a:avLst/>
              <a:gdLst>
                <a:gd name="connsiteX0" fmla="*/ 290285 w 290285"/>
                <a:gd name="connsiteY0" fmla="*/ 541680 h 580571"/>
                <a:gd name="connsiteX1" fmla="*/ 145142 w 290285"/>
                <a:gd name="connsiteY1" fmla="*/ 580571 h 580571"/>
                <a:gd name="connsiteX2" fmla="*/ 0 w 290285"/>
                <a:gd name="connsiteY2" fmla="*/ 38890 h 580571"/>
                <a:gd name="connsiteX3" fmla="*/ 145142 w 290285"/>
                <a:gd name="connsiteY3" fmla="*/ 0 h 580571"/>
                <a:gd name="connsiteX4" fmla="*/ 290285 w 290285"/>
                <a:gd name="connsiteY4" fmla="*/ 541680 h 580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0285" h="580571">
                  <a:moveTo>
                    <a:pt x="290285" y="541680"/>
                  </a:moveTo>
                  <a:lnTo>
                    <a:pt x="145142" y="580571"/>
                  </a:lnTo>
                  <a:lnTo>
                    <a:pt x="0" y="38890"/>
                  </a:lnTo>
                  <a:lnTo>
                    <a:pt x="145142" y="0"/>
                  </a:lnTo>
                  <a:lnTo>
                    <a:pt x="290285" y="54168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81" name="手繪多邊形: 圖案 80" descr="r5">
              <a:extLst>
                <a:ext uri="{FF2B5EF4-FFF2-40B4-BE49-F238E27FC236}">
                  <a16:creationId xmlns:a16="http://schemas.microsoft.com/office/drawing/2014/main" id="{82EFEE33-2BF4-46A0-A4E3-5CABB2E27D8A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 rot="1800001">
              <a:off x="2670627" y="2448261"/>
              <a:ext cx="290285" cy="580571"/>
            </a:xfrm>
            <a:custGeom>
              <a:avLst/>
              <a:gdLst>
                <a:gd name="connsiteX0" fmla="*/ 290285 w 290285"/>
                <a:gd name="connsiteY0" fmla="*/ 541680 h 580571"/>
                <a:gd name="connsiteX1" fmla="*/ 145142 w 290285"/>
                <a:gd name="connsiteY1" fmla="*/ 580571 h 580571"/>
                <a:gd name="connsiteX2" fmla="*/ 0 w 290285"/>
                <a:gd name="connsiteY2" fmla="*/ 38890 h 580571"/>
                <a:gd name="connsiteX3" fmla="*/ 145142 w 290285"/>
                <a:gd name="connsiteY3" fmla="*/ 0 h 580571"/>
                <a:gd name="connsiteX4" fmla="*/ 290285 w 290285"/>
                <a:gd name="connsiteY4" fmla="*/ 541680 h 580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0285" h="580571">
                  <a:moveTo>
                    <a:pt x="290285" y="541680"/>
                  </a:moveTo>
                  <a:lnTo>
                    <a:pt x="145142" y="580571"/>
                  </a:lnTo>
                  <a:lnTo>
                    <a:pt x="0" y="38890"/>
                  </a:lnTo>
                  <a:lnTo>
                    <a:pt x="145142" y="0"/>
                  </a:lnTo>
                  <a:lnTo>
                    <a:pt x="290285" y="54168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98" name="手繪多邊形: 圖案 97" descr="r5">
              <a:extLst>
                <a:ext uri="{FF2B5EF4-FFF2-40B4-BE49-F238E27FC236}">
                  <a16:creationId xmlns:a16="http://schemas.microsoft.com/office/drawing/2014/main" id="{9DFABEFD-2BC2-4F83-9F11-113E18CEB2AD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 rot="19800005">
              <a:off x="2128946" y="2593405"/>
              <a:ext cx="290285" cy="580570"/>
            </a:xfrm>
            <a:custGeom>
              <a:avLst/>
              <a:gdLst>
                <a:gd name="connsiteX0" fmla="*/ 290285 w 290285"/>
                <a:gd name="connsiteY0" fmla="*/ 541680 h 580571"/>
                <a:gd name="connsiteX1" fmla="*/ 145142 w 290285"/>
                <a:gd name="connsiteY1" fmla="*/ 580571 h 580571"/>
                <a:gd name="connsiteX2" fmla="*/ 0 w 290285"/>
                <a:gd name="connsiteY2" fmla="*/ 38890 h 580571"/>
                <a:gd name="connsiteX3" fmla="*/ 145142 w 290285"/>
                <a:gd name="connsiteY3" fmla="*/ 0 h 580571"/>
                <a:gd name="connsiteX4" fmla="*/ 290285 w 290285"/>
                <a:gd name="connsiteY4" fmla="*/ 541680 h 580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0285" h="580571">
                  <a:moveTo>
                    <a:pt x="290285" y="541680"/>
                  </a:moveTo>
                  <a:lnTo>
                    <a:pt x="145142" y="580571"/>
                  </a:lnTo>
                  <a:lnTo>
                    <a:pt x="0" y="38890"/>
                  </a:lnTo>
                  <a:lnTo>
                    <a:pt x="145142" y="0"/>
                  </a:lnTo>
                  <a:lnTo>
                    <a:pt x="290285" y="54168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115" name="手繪多邊形: 圖案 114" descr="r5">
              <a:extLst>
                <a:ext uri="{FF2B5EF4-FFF2-40B4-BE49-F238E27FC236}">
                  <a16:creationId xmlns:a16="http://schemas.microsoft.com/office/drawing/2014/main" id="{F51E83E2-F265-460C-86EA-41A36870F503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 rot="18000004">
              <a:off x="1983803" y="2844800"/>
              <a:ext cx="290284" cy="580570"/>
            </a:xfrm>
            <a:custGeom>
              <a:avLst/>
              <a:gdLst>
                <a:gd name="connsiteX0" fmla="*/ 290285 w 290285"/>
                <a:gd name="connsiteY0" fmla="*/ 541680 h 580571"/>
                <a:gd name="connsiteX1" fmla="*/ 145142 w 290285"/>
                <a:gd name="connsiteY1" fmla="*/ 580571 h 580571"/>
                <a:gd name="connsiteX2" fmla="*/ 0 w 290285"/>
                <a:gd name="connsiteY2" fmla="*/ 38890 h 580571"/>
                <a:gd name="connsiteX3" fmla="*/ 145142 w 290285"/>
                <a:gd name="connsiteY3" fmla="*/ 0 h 580571"/>
                <a:gd name="connsiteX4" fmla="*/ 290285 w 290285"/>
                <a:gd name="connsiteY4" fmla="*/ 541680 h 580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0285" h="580571">
                  <a:moveTo>
                    <a:pt x="290285" y="541680"/>
                  </a:moveTo>
                  <a:lnTo>
                    <a:pt x="145142" y="580571"/>
                  </a:lnTo>
                  <a:lnTo>
                    <a:pt x="0" y="38890"/>
                  </a:lnTo>
                  <a:lnTo>
                    <a:pt x="145142" y="0"/>
                  </a:lnTo>
                  <a:lnTo>
                    <a:pt x="290285" y="54168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132" name="手繪多邊形: 圖案 131" descr="r5">
              <a:extLst>
                <a:ext uri="{FF2B5EF4-FFF2-40B4-BE49-F238E27FC236}">
                  <a16:creationId xmlns:a16="http://schemas.microsoft.com/office/drawing/2014/main" id="{D63DA105-8F0D-48B6-9BF0-5E6DA8CA74DC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 rot="16200000">
              <a:off x="1983804" y="3135087"/>
              <a:ext cx="290284" cy="580570"/>
            </a:xfrm>
            <a:custGeom>
              <a:avLst/>
              <a:gdLst>
                <a:gd name="connsiteX0" fmla="*/ 290285 w 290285"/>
                <a:gd name="connsiteY0" fmla="*/ 541680 h 580571"/>
                <a:gd name="connsiteX1" fmla="*/ 145142 w 290285"/>
                <a:gd name="connsiteY1" fmla="*/ 580571 h 580571"/>
                <a:gd name="connsiteX2" fmla="*/ 0 w 290285"/>
                <a:gd name="connsiteY2" fmla="*/ 38890 h 580571"/>
                <a:gd name="connsiteX3" fmla="*/ 145142 w 290285"/>
                <a:gd name="connsiteY3" fmla="*/ 0 h 580571"/>
                <a:gd name="connsiteX4" fmla="*/ 290285 w 290285"/>
                <a:gd name="connsiteY4" fmla="*/ 541680 h 580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0285" h="580571">
                  <a:moveTo>
                    <a:pt x="290285" y="541680"/>
                  </a:moveTo>
                  <a:lnTo>
                    <a:pt x="145142" y="580571"/>
                  </a:lnTo>
                  <a:lnTo>
                    <a:pt x="0" y="38890"/>
                  </a:lnTo>
                  <a:lnTo>
                    <a:pt x="145142" y="0"/>
                  </a:lnTo>
                  <a:lnTo>
                    <a:pt x="290285" y="54168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149" name="手繪多邊形: 圖案 148" descr="r5">
              <a:extLst>
                <a:ext uri="{FF2B5EF4-FFF2-40B4-BE49-F238E27FC236}">
                  <a16:creationId xmlns:a16="http://schemas.microsoft.com/office/drawing/2014/main" id="{1EDC1381-5E0C-4167-8079-8C3302AF8B05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 rot="14400003">
              <a:off x="2128948" y="3386482"/>
              <a:ext cx="290284" cy="580570"/>
            </a:xfrm>
            <a:custGeom>
              <a:avLst/>
              <a:gdLst>
                <a:gd name="connsiteX0" fmla="*/ 290285 w 290285"/>
                <a:gd name="connsiteY0" fmla="*/ 541680 h 580571"/>
                <a:gd name="connsiteX1" fmla="*/ 145142 w 290285"/>
                <a:gd name="connsiteY1" fmla="*/ 580571 h 580571"/>
                <a:gd name="connsiteX2" fmla="*/ 0 w 290285"/>
                <a:gd name="connsiteY2" fmla="*/ 38890 h 580571"/>
                <a:gd name="connsiteX3" fmla="*/ 145142 w 290285"/>
                <a:gd name="connsiteY3" fmla="*/ 0 h 580571"/>
                <a:gd name="connsiteX4" fmla="*/ 290285 w 290285"/>
                <a:gd name="connsiteY4" fmla="*/ 541680 h 580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0285" h="580571">
                  <a:moveTo>
                    <a:pt x="290285" y="541680"/>
                  </a:moveTo>
                  <a:lnTo>
                    <a:pt x="145142" y="580571"/>
                  </a:lnTo>
                  <a:lnTo>
                    <a:pt x="0" y="38890"/>
                  </a:lnTo>
                  <a:lnTo>
                    <a:pt x="145142" y="0"/>
                  </a:lnTo>
                  <a:lnTo>
                    <a:pt x="290285" y="54168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166" name="手繪多邊形: 圖案 165" descr="r5">
              <a:extLst>
                <a:ext uri="{FF2B5EF4-FFF2-40B4-BE49-F238E27FC236}">
                  <a16:creationId xmlns:a16="http://schemas.microsoft.com/office/drawing/2014/main" id="{3CA3FE9C-86C0-43B2-B148-CF892E17F1E6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 rot="12600000">
              <a:off x="2380343" y="3531626"/>
              <a:ext cx="290284" cy="580570"/>
            </a:xfrm>
            <a:custGeom>
              <a:avLst/>
              <a:gdLst>
                <a:gd name="connsiteX0" fmla="*/ 290285 w 290285"/>
                <a:gd name="connsiteY0" fmla="*/ 541680 h 580571"/>
                <a:gd name="connsiteX1" fmla="*/ 145142 w 290285"/>
                <a:gd name="connsiteY1" fmla="*/ 580571 h 580571"/>
                <a:gd name="connsiteX2" fmla="*/ 0 w 290285"/>
                <a:gd name="connsiteY2" fmla="*/ 38890 h 580571"/>
                <a:gd name="connsiteX3" fmla="*/ 145142 w 290285"/>
                <a:gd name="connsiteY3" fmla="*/ 0 h 580571"/>
                <a:gd name="connsiteX4" fmla="*/ 290285 w 290285"/>
                <a:gd name="connsiteY4" fmla="*/ 541680 h 580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0285" h="580571">
                  <a:moveTo>
                    <a:pt x="290285" y="541680"/>
                  </a:moveTo>
                  <a:lnTo>
                    <a:pt x="145142" y="580571"/>
                  </a:lnTo>
                  <a:lnTo>
                    <a:pt x="0" y="38890"/>
                  </a:lnTo>
                  <a:lnTo>
                    <a:pt x="145142" y="0"/>
                  </a:lnTo>
                  <a:lnTo>
                    <a:pt x="290285" y="54168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183" name="手繪多邊形: 圖案 182" descr="r5">
              <a:extLst>
                <a:ext uri="{FF2B5EF4-FFF2-40B4-BE49-F238E27FC236}">
                  <a16:creationId xmlns:a16="http://schemas.microsoft.com/office/drawing/2014/main" id="{58766198-AEBB-42A8-A658-87E20F751776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 rot="10800002">
              <a:off x="2670628" y="3531626"/>
              <a:ext cx="290284" cy="580570"/>
            </a:xfrm>
            <a:custGeom>
              <a:avLst/>
              <a:gdLst>
                <a:gd name="connsiteX0" fmla="*/ 290285 w 290285"/>
                <a:gd name="connsiteY0" fmla="*/ 541680 h 580571"/>
                <a:gd name="connsiteX1" fmla="*/ 145142 w 290285"/>
                <a:gd name="connsiteY1" fmla="*/ 580571 h 580571"/>
                <a:gd name="connsiteX2" fmla="*/ 0 w 290285"/>
                <a:gd name="connsiteY2" fmla="*/ 38890 h 580571"/>
                <a:gd name="connsiteX3" fmla="*/ 145142 w 290285"/>
                <a:gd name="connsiteY3" fmla="*/ 0 h 580571"/>
                <a:gd name="connsiteX4" fmla="*/ 290285 w 290285"/>
                <a:gd name="connsiteY4" fmla="*/ 541680 h 580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0285" h="580571">
                  <a:moveTo>
                    <a:pt x="290285" y="541680"/>
                  </a:moveTo>
                  <a:lnTo>
                    <a:pt x="145142" y="580571"/>
                  </a:lnTo>
                  <a:lnTo>
                    <a:pt x="0" y="38890"/>
                  </a:lnTo>
                  <a:lnTo>
                    <a:pt x="145142" y="0"/>
                  </a:lnTo>
                  <a:lnTo>
                    <a:pt x="290285" y="54168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201" name="手繪多邊形: 圖案 200" descr="r5">
              <a:extLst>
                <a:ext uri="{FF2B5EF4-FFF2-40B4-BE49-F238E27FC236}">
                  <a16:creationId xmlns:a16="http://schemas.microsoft.com/office/drawing/2014/main" id="{6E8FD108-169F-4503-98A6-D2A23F07F4E6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 rot="8999999">
              <a:off x="2922023" y="3386482"/>
              <a:ext cx="290284" cy="580570"/>
            </a:xfrm>
            <a:custGeom>
              <a:avLst/>
              <a:gdLst>
                <a:gd name="connsiteX0" fmla="*/ 290285 w 290285"/>
                <a:gd name="connsiteY0" fmla="*/ 541680 h 580571"/>
                <a:gd name="connsiteX1" fmla="*/ 145142 w 290285"/>
                <a:gd name="connsiteY1" fmla="*/ 580571 h 580571"/>
                <a:gd name="connsiteX2" fmla="*/ 0 w 290285"/>
                <a:gd name="connsiteY2" fmla="*/ 38890 h 580571"/>
                <a:gd name="connsiteX3" fmla="*/ 145142 w 290285"/>
                <a:gd name="connsiteY3" fmla="*/ 0 h 580571"/>
                <a:gd name="connsiteX4" fmla="*/ 290285 w 290285"/>
                <a:gd name="connsiteY4" fmla="*/ 541680 h 580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0285" h="580571">
                  <a:moveTo>
                    <a:pt x="290285" y="541680"/>
                  </a:moveTo>
                  <a:lnTo>
                    <a:pt x="145142" y="580571"/>
                  </a:lnTo>
                  <a:lnTo>
                    <a:pt x="0" y="38890"/>
                  </a:lnTo>
                  <a:lnTo>
                    <a:pt x="145142" y="0"/>
                  </a:lnTo>
                  <a:lnTo>
                    <a:pt x="290285" y="54168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218" name="手繪多邊形: 圖案 217" descr="r5">
              <a:extLst>
                <a:ext uri="{FF2B5EF4-FFF2-40B4-BE49-F238E27FC236}">
                  <a16:creationId xmlns:a16="http://schemas.microsoft.com/office/drawing/2014/main" id="{F23FD45E-F2F8-4786-8C22-F3EEA7794C2F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 rot="7199995">
              <a:off x="3067167" y="3135086"/>
              <a:ext cx="290285" cy="580570"/>
            </a:xfrm>
            <a:custGeom>
              <a:avLst/>
              <a:gdLst>
                <a:gd name="connsiteX0" fmla="*/ 290285 w 290285"/>
                <a:gd name="connsiteY0" fmla="*/ 541680 h 580571"/>
                <a:gd name="connsiteX1" fmla="*/ 145142 w 290285"/>
                <a:gd name="connsiteY1" fmla="*/ 580571 h 580571"/>
                <a:gd name="connsiteX2" fmla="*/ 0 w 290285"/>
                <a:gd name="connsiteY2" fmla="*/ 38890 h 580571"/>
                <a:gd name="connsiteX3" fmla="*/ 145142 w 290285"/>
                <a:gd name="connsiteY3" fmla="*/ 0 h 580571"/>
                <a:gd name="connsiteX4" fmla="*/ 290285 w 290285"/>
                <a:gd name="connsiteY4" fmla="*/ 541680 h 580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0285" h="580571">
                  <a:moveTo>
                    <a:pt x="290285" y="541680"/>
                  </a:moveTo>
                  <a:lnTo>
                    <a:pt x="145142" y="580571"/>
                  </a:lnTo>
                  <a:lnTo>
                    <a:pt x="0" y="38890"/>
                  </a:lnTo>
                  <a:lnTo>
                    <a:pt x="145142" y="0"/>
                  </a:lnTo>
                  <a:lnTo>
                    <a:pt x="290285" y="54168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5957740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群組 12">
            <a:extLst>
              <a:ext uri="{FF2B5EF4-FFF2-40B4-BE49-F238E27FC236}">
                <a16:creationId xmlns:a16="http://schemas.microsoft.com/office/drawing/2014/main" id="{97B516AF-335E-4F49-A706-3DD63F160E5D}"/>
              </a:ext>
            </a:extLst>
          </p:cNvPr>
          <p:cNvGrpSpPr/>
          <p:nvPr/>
        </p:nvGrpSpPr>
        <p:grpSpPr>
          <a:xfrm>
            <a:off x="503908" y="1113505"/>
            <a:ext cx="4333443" cy="4333444"/>
            <a:chOff x="503908" y="1113505"/>
            <a:chExt cx="4333443" cy="4333444"/>
          </a:xfrm>
        </p:grpSpPr>
        <p:grpSp>
          <p:nvGrpSpPr>
            <p:cNvPr id="2" name="群組 1">
              <a:extLst>
                <a:ext uri="{FF2B5EF4-FFF2-40B4-BE49-F238E27FC236}">
                  <a16:creationId xmlns:a16="http://schemas.microsoft.com/office/drawing/2014/main" id="{70F06FE4-3763-4E0D-9791-89CC577C53C9}"/>
                </a:ext>
              </a:extLst>
            </p:cNvPr>
            <p:cNvGrpSpPr/>
            <p:nvPr/>
          </p:nvGrpSpPr>
          <p:grpSpPr>
            <a:xfrm>
              <a:off x="503908" y="1113505"/>
              <a:ext cx="4333443" cy="4333444"/>
              <a:chOff x="503908" y="1113505"/>
              <a:chExt cx="4333443" cy="4333444"/>
            </a:xfrm>
          </p:grpSpPr>
          <p:sp>
            <p:nvSpPr>
              <p:cNvPr id="68" name="手繪多邊形: 圖案 67" descr="d1">
                <a:extLst>
                  <a:ext uri="{FF2B5EF4-FFF2-40B4-BE49-F238E27FC236}">
                    <a16:creationId xmlns:a16="http://schemas.microsoft.com/office/drawing/2014/main" id="{133D2958-E643-43A6-ADAE-3A2407931BE7}"/>
                  </a:ext>
                </a:extLst>
              </p:cNvPr>
              <p:cNvSpPr/>
              <p:nvPr>
                <p:custDataLst>
                  <p:tags r:id="rId110"/>
                </p:custDataLst>
              </p:nvPr>
            </p:nvSpPr>
            <p:spPr>
              <a:xfrm>
                <a:off x="1587265" y="1113505"/>
                <a:ext cx="1083361" cy="290287"/>
              </a:xfrm>
              <a:custGeom>
                <a:avLst/>
                <a:gdLst>
                  <a:gd name="connsiteX0" fmla="*/ 1083361 w 1083361"/>
                  <a:gd name="connsiteY0" fmla="*/ 1 h 290287"/>
                  <a:gd name="connsiteX1" fmla="*/ 580572 w 1083361"/>
                  <a:gd name="connsiteY1" fmla="*/ 290287 h 290287"/>
                  <a:gd name="connsiteX2" fmla="*/ 0 w 1083361"/>
                  <a:gd name="connsiteY2" fmla="*/ 290286 h 290287"/>
                  <a:gd name="connsiteX3" fmla="*/ 502789 w 1083361"/>
                  <a:gd name="connsiteY3" fmla="*/ 0 h 290287"/>
                  <a:gd name="connsiteX4" fmla="*/ 1083361 w 1083361"/>
                  <a:gd name="connsiteY4" fmla="*/ 1 h 290287"/>
                  <a:gd name="connsiteX5" fmla="*/ 1083361 w 1083361"/>
                  <a:gd name="connsiteY5" fmla="*/ 1 h 290287"/>
                  <a:gd name="connsiteX0" fmla="*/ 1083361 w 1083361"/>
                  <a:gd name="connsiteY0" fmla="*/ 1 h 290287"/>
                  <a:gd name="connsiteX1" fmla="*/ 580572 w 1083361"/>
                  <a:gd name="connsiteY1" fmla="*/ 290287 h 290287"/>
                  <a:gd name="connsiteX2" fmla="*/ 0 w 1083361"/>
                  <a:gd name="connsiteY2" fmla="*/ 290286 h 290287"/>
                  <a:gd name="connsiteX3" fmla="*/ 502789 w 1083361"/>
                  <a:gd name="connsiteY3" fmla="*/ 0 h 290287"/>
                  <a:gd name="connsiteX4" fmla="*/ 1083361 w 1083361"/>
                  <a:gd name="connsiteY4" fmla="*/ 1 h 290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83361" h="290287">
                    <a:moveTo>
                      <a:pt x="1083361" y="1"/>
                    </a:moveTo>
                    <a:lnTo>
                      <a:pt x="580572" y="290287"/>
                    </a:lnTo>
                    <a:lnTo>
                      <a:pt x="0" y="290286"/>
                    </a:lnTo>
                    <a:lnTo>
                      <a:pt x="502789" y="0"/>
                    </a:lnTo>
                    <a:lnTo>
                      <a:pt x="1083361" y="1"/>
                    </a:lnTo>
                    <a:close/>
                  </a:path>
                </a:pathLst>
              </a:custGeom>
              <a:solidFill>
                <a:srgbClr val="EEEEEE">
                  <a:alpha val="10000"/>
                </a:srgb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6" name="手繪多邊形: 圖案 45" descr="d1">
                <a:extLst>
                  <a:ext uri="{FF2B5EF4-FFF2-40B4-BE49-F238E27FC236}">
                    <a16:creationId xmlns:a16="http://schemas.microsoft.com/office/drawing/2014/main" id="{2748D9EC-BCD4-425E-9358-AA231E8B29CA}"/>
                  </a:ext>
                </a:extLst>
              </p:cNvPr>
              <p:cNvSpPr/>
              <p:nvPr>
                <p:custDataLst>
                  <p:tags r:id="rId111"/>
                </p:custDataLst>
              </p:nvPr>
            </p:nvSpPr>
            <p:spPr>
              <a:xfrm rot="5400000">
                <a:off x="4150527" y="2593404"/>
                <a:ext cx="1083361" cy="290287"/>
              </a:xfrm>
              <a:custGeom>
                <a:avLst/>
                <a:gdLst>
                  <a:gd name="connsiteX0" fmla="*/ 1083361 w 1083361"/>
                  <a:gd name="connsiteY0" fmla="*/ 1 h 290287"/>
                  <a:gd name="connsiteX1" fmla="*/ 580572 w 1083361"/>
                  <a:gd name="connsiteY1" fmla="*/ 290287 h 290287"/>
                  <a:gd name="connsiteX2" fmla="*/ 0 w 1083361"/>
                  <a:gd name="connsiteY2" fmla="*/ 290286 h 290287"/>
                  <a:gd name="connsiteX3" fmla="*/ 502789 w 1083361"/>
                  <a:gd name="connsiteY3" fmla="*/ 0 h 290287"/>
                  <a:gd name="connsiteX4" fmla="*/ 1083361 w 1083361"/>
                  <a:gd name="connsiteY4" fmla="*/ 1 h 290287"/>
                  <a:gd name="connsiteX5" fmla="*/ 1083361 w 1083361"/>
                  <a:gd name="connsiteY5" fmla="*/ 1 h 290287"/>
                  <a:gd name="connsiteX0" fmla="*/ 1083361 w 1083361"/>
                  <a:gd name="connsiteY0" fmla="*/ 1 h 290287"/>
                  <a:gd name="connsiteX1" fmla="*/ 580572 w 1083361"/>
                  <a:gd name="connsiteY1" fmla="*/ 290287 h 290287"/>
                  <a:gd name="connsiteX2" fmla="*/ 0 w 1083361"/>
                  <a:gd name="connsiteY2" fmla="*/ 290286 h 290287"/>
                  <a:gd name="connsiteX3" fmla="*/ 502789 w 1083361"/>
                  <a:gd name="connsiteY3" fmla="*/ 0 h 290287"/>
                  <a:gd name="connsiteX4" fmla="*/ 1083361 w 1083361"/>
                  <a:gd name="connsiteY4" fmla="*/ 1 h 290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83361" h="290287">
                    <a:moveTo>
                      <a:pt x="1083361" y="1"/>
                    </a:moveTo>
                    <a:lnTo>
                      <a:pt x="580572" y="290287"/>
                    </a:lnTo>
                    <a:lnTo>
                      <a:pt x="0" y="290286"/>
                    </a:lnTo>
                    <a:lnTo>
                      <a:pt x="502789" y="0"/>
                    </a:lnTo>
                    <a:lnTo>
                      <a:pt x="1083361" y="1"/>
                    </a:lnTo>
                    <a:close/>
                  </a:path>
                </a:pathLst>
              </a:custGeom>
              <a:solidFill>
                <a:srgbClr val="EEEEEE">
                  <a:alpha val="10000"/>
                </a:srgb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0" name="手繪多邊形: 圖案 69" descr="d1">
                <a:extLst>
                  <a:ext uri="{FF2B5EF4-FFF2-40B4-BE49-F238E27FC236}">
                    <a16:creationId xmlns:a16="http://schemas.microsoft.com/office/drawing/2014/main" id="{18ED0D46-DAE3-4050-A47B-B0447EB499D3}"/>
                  </a:ext>
                </a:extLst>
              </p:cNvPr>
              <p:cNvSpPr/>
              <p:nvPr>
                <p:custDataLst>
                  <p:tags r:id="rId112"/>
                </p:custDataLst>
              </p:nvPr>
            </p:nvSpPr>
            <p:spPr>
              <a:xfrm rot="3599999">
                <a:off x="3608845" y="1655184"/>
                <a:ext cx="1083361" cy="290287"/>
              </a:xfrm>
              <a:custGeom>
                <a:avLst/>
                <a:gdLst>
                  <a:gd name="connsiteX0" fmla="*/ 1083361 w 1083361"/>
                  <a:gd name="connsiteY0" fmla="*/ 1 h 290287"/>
                  <a:gd name="connsiteX1" fmla="*/ 580572 w 1083361"/>
                  <a:gd name="connsiteY1" fmla="*/ 290287 h 290287"/>
                  <a:gd name="connsiteX2" fmla="*/ 0 w 1083361"/>
                  <a:gd name="connsiteY2" fmla="*/ 290286 h 290287"/>
                  <a:gd name="connsiteX3" fmla="*/ 502789 w 1083361"/>
                  <a:gd name="connsiteY3" fmla="*/ 0 h 290287"/>
                  <a:gd name="connsiteX4" fmla="*/ 1083361 w 1083361"/>
                  <a:gd name="connsiteY4" fmla="*/ 1 h 290287"/>
                  <a:gd name="connsiteX5" fmla="*/ 1083361 w 1083361"/>
                  <a:gd name="connsiteY5" fmla="*/ 1 h 290287"/>
                  <a:gd name="connsiteX0" fmla="*/ 1083361 w 1083361"/>
                  <a:gd name="connsiteY0" fmla="*/ 1 h 290287"/>
                  <a:gd name="connsiteX1" fmla="*/ 580572 w 1083361"/>
                  <a:gd name="connsiteY1" fmla="*/ 290287 h 290287"/>
                  <a:gd name="connsiteX2" fmla="*/ 0 w 1083361"/>
                  <a:gd name="connsiteY2" fmla="*/ 290286 h 290287"/>
                  <a:gd name="connsiteX3" fmla="*/ 502789 w 1083361"/>
                  <a:gd name="connsiteY3" fmla="*/ 0 h 290287"/>
                  <a:gd name="connsiteX4" fmla="*/ 1083361 w 1083361"/>
                  <a:gd name="connsiteY4" fmla="*/ 1 h 290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83361" h="290287">
                    <a:moveTo>
                      <a:pt x="1083361" y="1"/>
                    </a:moveTo>
                    <a:lnTo>
                      <a:pt x="580572" y="290287"/>
                    </a:lnTo>
                    <a:lnTo>
                      <a:pt x="0" y="290286"/>
                    </a:lnTo>
                    <a:lnTo>
                      <a:pt x="502789" y="0"/>
                    </a:lnTo>
                    <a:lnTo>
                      <a:pt x="1083361" y="1"/>
                    </a:lnTo>
                    <a:close/>
                  </a:path>
                </a:pathLst>
              </a:custGeom>
              <a:solidFill>
                <a:srgbClr val="EEEEEE">
                  <a:alpha val="10000"/>
                </a:srgb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8" name="手繪多邊形: 圖案 87" descr="d1">
                <a:extLst>
                  <a:ext uri="{FF2B5EF4-FFF2-40B4-BE49-F238E27FC236}">
                    <a16:creationId xmlns:a16="http://schemas.microsoft.com/office/drawing/2014/main" id="{648AA8EF-7C77-4230-8E8D-78418E021F28}"/>
                  </a:ext>
                </a:extLst>
              </p:cNvPr>
              <p:cNvSpPr/>
              <p:nvPr>
                <p:custDataLst>
                  <p:tags r:id="rId113"/>
                </p:custDataLst>
              </p:nvPr>
            </p:nvSpPr>
            <p:spPr>
              <a:xfrm rot="1800001">
                <a:off x="2670627" y="1113505"/>
                <a:ext cx="1083361" cy="290287"/>
              </a:xfrm>
              <a:custGeom>
                <a:avLst/>
                <a:gdLst>
                  <a:gd name="connsiteX0" fmla="*/ 1083361 w 1083361"/>
                  <a:gd name="connsiteY0" fmla="*/ 1 h 290287"/>
                  <a:gd name="connsiteX1" fmla="*/ 580572 w 1083361"/>
                  <a:gd name="connsiteY1" fmla="*/ 290287 h 290287"/>
                  <a:gd name="connsiteX2" fmla="*/ 0 w 1083361"/>
                  <a:gd name="connsiteY2" fmla="*/ 290286 h 290287"/>
                  <a:gd name="connsiteX3" fmla="*/ 502789 w 1083361"/>
                  <a:gd name="connsiteY3" fmla="*/ 0 h 290287"/>
                  <a:gd name="connsiteX4" fmla="*/ 1083361 w 1083361"/>
                  <a:gd name="connsiteY4" fmla="*/ 1 h 290287"/>
                  <a:gd name="connsiteX5" fmla="*/ 1083361 w 1083361"/>
                  <a:gd name="connsiteY5" fmla="*/ 1 h 290287"/>
                  <a:gd name="connsiteX0" fmla="*/ 1083361 w 1083361"/>
                  <a:gd name="connsiteY0" fmla="*/ 1 h 290287"/>
                  <a:gd name="connsiteX1" fmla="*/ 580572 w 1083361"/>
                  <a:gd name="connsiteY1" fmla="*/ 290287 h 290287"/>
                  <a:gd name="connsiteX2" fmla="*/ 0 w 1083361"/>
                  <a:gd name="connsiteY2" fmla="*/ 290286 h 290287"/>
                  <a:gd name="connsiteX3" fmla="*/ 502789 w 1083361"/>
                  <a:gd name="connsiteY3" fmla="*/ 0 h 290287"/>
                  <a:gd name="connsiteX4" fmla="*/ 1083361 w 1083361"/>
                  <a:gd name="connsiteY4" fmla="*/ 1 h 290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83361" h="290287">
                    <a:moveTo>
                      <a:pt x="1083361" y="1"/>
                    </a:moveTo>
                    <a:lnTo>
                      <a:pt x="580572" y="290287"/>
                    </a:lnTo>
                    <a:lnTo>
                      <a:pt x="0" y="290286"/>
                    </a:lnTo>
                    <a:lnTo>
                      <a:pt x="502789" y="0"/>
                    </a:lnTo>
                    <a:lnTo>
                      <a:pt x="1083361" y="1"/>
                    </a:lnTo>
                    <a:close/>
                  </a:path>
                </a:pathLst>
              </a:custGeom>
              <a:solidFill>
                <a:srgbClr val="EEEEEE">
                  <a:alpha val="10000"/>
                </a:srgb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" name="手繪多邊形: 圖案 104" descr="d1">
                <a:extLst>
                  <a:ext uri="{FF2B5EF4-FFF2-40B4-BE49-F238E27FC236}">
                    <a16:creationId xmlns:a16="http://schemas.microsoft.com/office/drawing/2014/main" id="{6E86BD03-36EC-4978-B126-40E5B6CE3DA6}"/>
                  </a:ext>
                </a:extLst>
              </p:cNvPr>
              <p:cNvSpPr/>
              <p:nvPr>
                <p:custDataLst>
                  <p:tags r:id="rId114"/>
                </p:custDataLst>
              </p:nvPr>
            </p:nvSpPr>
            <p:spPr>
              <a:xfrm rot="19800005">
                <a:off x="649051" y="1655186"/>
                <a:ext cx="1083360" cy="290287"/>
              </a:xfrm>
              <a:custGeom>
                <a:avLst/>
                <a:gdLst>
                  <a:gd name="connsiteX0" fmla="*/ 1083361 w 1083361"/>
                  <a:gd name="connsiteY0" fmla="*/ 1 h 290287"/>
                  <a:gd name="connsiteX1" fmla="*/ 580572 w 1083361"/>
                  <a:gd name="connsiteY1" fmla="*/ 290287 h 290287"/>
                  <a:gd name="connsiteX2" fmla="*/ 0 w 1083361"/>
                  <a:gd name="connsiteY2" fmla="*/ 290286 h 290287"/>
                  <a:gd name="connsiteX3" fmla="*/ 502789 w 1083361"/>
                  <a:gd name="connsiteY3" fmla="*/ 0 h 290287"/>
                  <a:gd name="connsiteX4" fmla="*/ 1083361 w 1083361"/>
                  <a:gd name="connsiteY4" fmla="*/ 1 h 290287"/>
                  <a:gd name="connsiteX5" fmla="*/ 1083361 w 1083361"/>
                  <a:gd name="connsiteY5" fmla="*/ 1 h 290287"/>
                  <a:gd name="connsiteX0" fmla="*/ 1083361 w 1083361"/>
                  <a:gd name="connsiteY0" fmla="*/ 1 h 290287"/>
                  <a:gd name="connsiteX1" fmla="*/ 580572 w 1083361"/>
                  <a:gd name="connsiteY1" fmla="*/ 290287 h 290287"/>
                  <a:gd name="connsiteX2" fmla="*/ 0 w 1083361"/>
                  <a:gd name="connsiteY2" fmla="*/ 290286 h 290287"/>
                  <a:gd name="connsiteX3" fmla="*/ 502789 w 1083361"/>
                  <a:gd name="connsiteY3" fmla="*/ 0 h 290287"/>
                  <a:gd name="connsiteX4" fmla="*/ 1083361 w 1083361"/>
                  <a:gd name="connsiteY4" fmla="*/ 1 h 290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83361" h="290287">
                    <a:moveTo>
                      <a:pt x="1083361" y="1"/>
                    </a:moveTo>
                    <a:lnTo>
                      <a:pt x="580572" y="290287"/>
                    </a:lnTo>
                    <a:lnTo>
                      <a:pt x="0" y="290286"/>
                    </a:lnTo>
                    <a:lnTo>
                      <a:pt x="502789" y="0"/>
                    </a:lnTo>
                    <a:lnTo>
                      <a:pt x="1083361" y="1"/>
                    </a:lnTo>
                    <a:close/>
                  </a:path>
                </a:pathLst>
              </a:custGeom>
              <a:solidFill>
                <a:srgbClr val="EEEEEE">
                  <a:alpha val="10000"/>
                </a:srgb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2" name="手繪多邊形: 圖案 121" descr="d1">
                <a:extLst>
                  <a:ext uri="{FF2B5EF4-FFF2-40B4-BE49-F238E27FC236}">
                    <a16:creationId xmlns:a16="http://schemas.microsoft.com/office/drawing/2014/main" id="{2B9A87E5-9D3C-4BD2-BAA6-DDAA6B5B57A1}"/>
                  </a:ext>
                </a:extLst>
              </p:cNvPr>
              <p:cNvSpPr/>
              <p:nvPr>
                <p:custDataLst>
                  <p:tags r:id="rId115"/>
                </p:custDataLst>
              </p:nvPr>
            </p:nvSpPr>
            <p:spPr>
              <a:xfrm rot="18000004">
                <a:off x="107371" y="2593403"/>
                <a:ext cx="1083359" cy="290286"/>
              </a:xfrm>
              <a:custGeom>
                <a:avLst/>
                <a:gdLst>
                  <a:gd name="connsiteX0" fmla="*/ 1083361 w 1083361"/>
                  <a:gd name="connsiteY0" fmla="*/ 1 h 290287"/>
                  <a:gd name="connsiteX1" fmla="*/ 580572 w 1083361"/>
                  <a:gd name="connsiteY1" fmla="*/ 290287 h 290287"/>
                  <a:gd name="connsiteX2" fmla="*/ 0 w 1083361"/>
                  <a:gd name="connsiteY2" fmla="*/ 290286 h 290287"/>
                  <a:gd name="connsiteX3" fmla="*/ 502789 w 1083361"/>
                  <a:gd name="connsiteY3" fmla="*/ 0 h 290287"/>
                  <a:gd name="connsiteX4" fmla="*/ 1083361 w 1083361"/>
                  <a:gd name="connsiteY4" fmla="*/ 1 h 290287"/>
                  <a:gd name="connsiteX5" fmla="*/ 1083361 w 1083361"/>
                  <a:gd name="connsiteY5" fmla="*/ 1 h 290287"/>
                  <a:gd name="connsiteX0" fmla="*/ 1083361 w 1083361"/>
                  <a:gd name="connsiteY0" fmla="*/ 1 h 290287"/>
                  <a:gd name="connsiteX1" fmla="*/ 580572 w 1083361"/>
                  <a:gd name="connsiteY1" fmla="*/ 290287 h 290287"/>
                  <a:gd name="connsiteX2" fmla="*/ 0 w 1083361"/>
                  <a:gd name="connsiteY2" fmla="*/ 290286 h 290287"/>
                  <a:gd name="connsiteX3" fmla="*/ 502789 w 1083361"/>
                  <a:gd name="connsiteY3" fmla="*/ 0 h 290287"/>
                  <a:gd name="connsiteX4" fmla="*/ 1083361 w 1083361"/>
                  <a:gd name="connsiteY4" fmla="*/ 1 h 290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83361" h="290287">
                    <a:moveTo>
                      <a:pt x="1083361" y="1"/>
                    </a:moveTo>
                    <a:lnTo>
                      <a:pt x="580572" y="290287"/>
                    </a:lnTo>
                    <a:lnTo>
                      <a:pt x="0" y="290286"/>
                    </a:lnTo>
                    <a:lnTo>
                      <a:pt x="502789" y="0"/>
                    </a:lnTo>
                    <a:lnTo>
                      <a:pt x="1083361" y="1"/>
                    </a:lnTo>
                    <a:close/>
                  </a:path>
                </a:pathLst>
              </a:custGeom>
              <a:solidFill>
                <a:srgbClr val="EEEEEE">
                  <a:alpha val="10000"/>
                </a:srgb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9" name="手繪多邊形: 圖案 138" descr="d1">
                <a:extLst>
                  <a:ext uri="{FF2B5EF4-FFF2-40B4-BE49-F238E27FC236}">
                    <a16:creationId xmlns:a16="http://schemas.microsoft.com/office/drawing/2014/main" id="{3ED03860-2779-4753-9B7B-5F0080B518CF}"/>
                  </a:ext>
                </a:extLst>
              </p:cNvPr>
              <p:cNvSpPr/>
              <p:nvPr>
                <p:custDataLst>
                  <p:tags r:id="rId116"/>
                </p:custDataLst>
              </p:nvPr>
            </p:nvSpPr>
            <p:spPr>
              <a:xfrm rot="16200000">
                <a:off x="107371" y="3676765"/>
                <a:ext cx="1083359" cy="290286"/>
              </a:xfrm>
              <a:custGeom>
                <a:avLst/>
                <a:gdLst>
                  <a:gd name="connsiteX0" fmla="*/ 1083361 w 1083361"/>
                  <a:gd name="connsiteY0" fmla="*/ 1 h 290287"/>
                  <a:gd name="connsiteX1" fmla="*/ 580572 w 1083361"/>
                  <a:gd name="connsiteY1" fmla="*/ 290287 h 290287"/>
                  <a:gd name="connsiteX2" fmla="*/ 0 w 1083361"/>
                  <a:gd name="connsiteY2" fmla="*/ 290286 h 290287"/>
                  <a:gd name="connsiteX3" fmla="*/ 502789 w 1083361"/>
                  <a:gd name="connsiteY3" fmla="*/ 0 h 290287"/>
                  <a:gd name="connsiteX4" fmla="*/ 1083361 w 1083361"/>
                  <a:gd name="connsiteY4" fmla="*/ 1 h 290287"/>
                  <a:gd name="connsiteX5" fmla="*/ 1083361 w 1083361"/>
                  <a:gd name="connsiteY5" fmla="*/ 1 h 290287"/>
                  <a:gd name="connsiteX0" fmla="*/ 1083361 w 1083361"/>
                  <a:gd name="connsiteY0" fmla="*/ 1 h 290287"/>
                  <a:gd name="connsiteX1" fmla="*/ 580572 w 1083361"/>
                  <a:gd name="connsiteY1" fmla="*/ 290287 h 290287"/>
                  <a:gd name="connsiteX2" fmla="*/ 0 w 1083361"/>
                  <a:gd name="connsiteY2" fmla="*/ 290286 h 290287"/>
                  <a:gd name="connsiteX3" fmla="*/ 502789 w 1083361"/>
                  <a:gd name="connsiteY3" fmla="*/ 0 h 290287"/>
                  <a:gd name="connsiteX4" fmla="*/ 1083361 w 1083361"/>
                  <a:gd name="connsiteY4" fmla="*/ 1 h 290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83361" h="290287">
                    <a:moveTo>
                      <a:pt x="1083361" y="1"/>
                    </a:moveTo>
                    <a:lnTo>
                      <a:pt x="580572" y="290287"/>
                    </a:lnTo>
                    <a:lnTo>
                      <a:pt x="0" y="290286"/>
                    </a:lnTo>
                    <a:lnTo>
                      <a:pt x="502789" y="0"/>
                    </a:lnTo>
                    <a:lnTo>
                      <a:pt x="1083361" y="1"/>
                    </a:lnTo>
                    <a:close/>
                  </a:path>
                </a:pathLst>
              </a:custGeom>
              <a:solidFill>
                <a:srgbClr val="EEEEEE">
                  <a:alpha val="10000"/>
                </a:srgb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6" name="手繪多邊形: 圖案 155" descr="d1">
                <a:extLst>
                  <a:ext uri="{FF2B5EF4-FFF2-40B4-BE49-F238E27FC236}">
                    <a16:creationId xmlns:a16="http://schemas.microsoft.com/office/drawing/2014/main" id="{9AA28762-3019-4503-9BB5-A0D7CAC0EE2C}"/>
                  </a:ext>
                </a:extLst>
              </p:cNvPr>
              <p:cNvSpPr/>
              <p:nvPr>
                <p:custDataLst>
                  <p:tags r:id="rId117"/>
                </p:custDataLst>
              </p:nvPr>
            </p:nvSpPr>
            <p:spPr>
              <a:xfrm rot="14400003">
                <a:off x="649051" y="4614981"/>
                <a:ext cx="1083358" cy="290286"/>
              </a:xfrm>
              <a:custGeom>
                <a:avLst/>
                <a:gdLst>
                  <a:gd name="connsiteX0" fmla="*/ 1083361 w 1083361"/>
                  <a:gd name="connsiteY0" fmla="*/ 1 h 290287"/>
                  <a:gd name="connsiteX1" fmla="*/ 580572 w 1083361"/>
                  <a:gd name="connsiteY1" fmla="*/ 290287 h 290287"/>
                  <a:gd name="connsiteX2" fmla="*/ 0 w 1083361"/>
                  <a:gd name="connsiteY2" fmla="*/ 290286 h 290287"/>
                  <a:gd name="connsiteX3" fmla="*/ 502789 w 1083361"/>
                  <a:gd name="connsiteY3" fmla="*/ 0 h 290287"/>
                  <a:gd name="connsiteX4" fmla="*/ 1083361 w 1083361"/>
                  <a:gd name="connsiteY4" fmla="*/ 1 h 290287"/>
                  <a:gd name="connsiteX5" fmla="*/ 1083361 w 1083361"/>
                  <a:gd name="connsiteY5" fmla="*/ 1 h 290287"/>
                  <a:gd name="connsiteX0" fmla="*/ 1083361 w 1083361"/>
                  <a:gd name="connsiteY0" fmla="*/ 1 h 290287"/>
                  <a:gd name="connsiteX1" fmla="*/ 580572 w 1083361"/>
                  <a:gd name="connsiteY1" fmla="*/ 290287 h 290287"/>
                  <a:gd name="connsiteX2" fmla="*/ 0 w 1083361"/>
                  <a:gd name="connsiteY2" fmla="*/ 290286 h 290287"/>
                  <a:gd name="connsiteX3" fmla="*/ 502789 w 1083361"/>
                  <a:gd name="connsiteY3" fmla="*/ 0 h 290287"/>
                  <a:gd name="connsiteX4" fmla="*/ 1083361 w 1083361"/>
                  <a:gd name="connsiteY4" fmla="*/ 1 h 290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83361" h="290287">
                    <a:moveTo>
                      <a:pt x="1083361" y="1"/>
                    </a:moveTo>
                    <a:lnTo>
                      <a:pt x="580572" y="290287"/>
                    </a:lnTo>
                    <a:lnTo>
                      <a:pt x="0" y="290286"/>
                    </a:lnTo>
                    <a:lnTo>
                      <a:pt x="502789" y="0"/>
                    </a:lnTo>
                    <a:lnTo>
                      <a:pt x="1083361" y="1"/>
                    </a:lnTo>
                    <a:close/>
                  </a:path>
                </a:pathLst>
              </a:custGeom>
              <a:solidFill>
                <a:srgbClr val="EEEEEE">
                  <a:alpha val="10000"/>
                </a:srgb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3" name="手繪多邊形: 圖案 172" descr="d1">
                <a:extLst>
                  <a:ext uri="{FF2B5EF4-FFF2-40B4-BE49-F238E27FC236}">
                    <a16:creationId xmlns:a16="http://schemas.microsoft.com/office/drawing/2014/main" id="{2B89E7DF-4E66-40A8-BC50-09DAF3311711}"/>
                  </a:ext>
                </a:extLst>
              </p:cNvPr>
              <p:cNvSpPr/>
              <p:nvPr>
                <p:custDataLst>
                  <p:tags r:id="rId118"/>
                </p:custDataLst>
              </p:nvPr>
            </p:nvSpPr>
            <p:spPr>
              <a:xfrm rot="12600000">
                <a:off x="1587269" y="5156662"/>
                <a:ext cx="1083358" cy="290286"/>
              </a:xfrm>
              <a:custGeom>
                <a:avLst/>
                <a:gdLst>
                  <a:gd name="connsiteX0" fmla="*/ 1083361 w 1083361"/>
                  <a:gd name="connsiteY0" fmla="*/ 1 h 290287"/>
                  <a:gd name="connsiteX1" fmla="*/ 580572 w 1083361"/>
                  <a:gd name="connsiteY1" fmla="*/ 290287 h 290287"/>
                  <a:gd name="connsiteX2" fmla="*/ 0 w 1083361"/>
                  <a:gd name="connsiteY2" fmla="*/ 290286 h 290287"/>
                  <a:gd name="connsiteX3" fmla="*/ 502789 w 1083361"/>
                  <a:gd name="connsiteY3" fmla="*/ 0 h 290287"/>
                  <a:gd name="connsiteX4" fmla="*/ 1083361 w 1083361"/>
                  <a:gd name="connsiteY4" fmla="*/ 1 h 290287"/>
                  <a:gd name="connsiteX5" fmla="*/ 1083361 w 1083361"/>
                  <a:gd name="connsiteY5" fmla="*/ 1 h 290287"/>
                  <a:gd name="connsiteX0" fmla="*/ 1083361 w 1083361"/>
                  <a:gd name="connsiteY0" fmla="*/ 1 h 290287"/>
                  <a:gd name="connsiteX1" fmla="*/ 580572 w 1083361"/>
                  <a:gd name="connsiteY1" fmla="*/ 290287 h 290287"/>
                  <a:gd name="connsiteX2" fmla="*/ 0 w 1083361"/>
                  <a:gd name="connsiteY2" fmla="*/ 290286 h 290287"/>
                  <a:gd name="connsiteX3" fmla="*/ 502789 w 1083361"/>
                  <a:gd name="connsiteY3" fmla="*/ 0 h 290287"/>
                  <a:gd name="connsiteX4" fmla="*/ 1083361 w 1083361"/>
                  <a:gd name="connsiteY4" fmla="*/ 1 h 290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83361" h="290287">
                    <a:moveTo>
                      <a:pt x="1083361" y="1"/>
                    </a:moveTo>
                    <a:lnTo>
                      <a:pt x="580572" y="290287"/>
                    </a:lnTo>
                    <a:lnTo>
                      <a:pt x="0" y="290286"/>
                    </a:lnTo>
                    <a:lnTo>
                      <a:pt x="502789" y="0"/>
                    </a:lnTo>
                    <a:lnTo>
                      <a:pt x="1083361" y="1"/>
                    </a:lnTo>
                    <a:close/>
                  </a:path>
                </a:pathLst>
              </a:custGeom>
              <a:solidFill>
                <a:srgbClr val="EEEEEE">
                  <a:alpha val="10000"/>
                </a:srgb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1" name="手繪多邊形: 圖案 190" descr="d1">
                <a:extLst>
                  <a:ext uri="{FF2B5EF4-FFF2-40B4-BE49-F238E27FC236}">
                    <a16:creationId xmlns:a16="http://schemas.microsoft.com/office/drawing/2014/main" id="{9555EFBA-DDF2-4152-8A79-E16082F76184}"/>
                  </a:ext>
                </a:extLst>
              </p:cNvPr>
              <p:cNvSpPr/>
              <p:nvPr>
                <p:custDataLst>
                  <p:tags r:id="rId119"/>
                </p:custDataLst>
              </p:nvPr>
            </p:nvSpPr>
            <p:spPr>
              <a:xfrm rot="10800002">
                <a:off x="2670627" y="5156663"/>
                <a:ext cx="1083359" cy="290286"/>
              </a:xfrm>
              <a:custGeom>
                <a:avLst/>
                <a:gdLst>
                  <a:gd name="connsiteX0" fmla="*/ 1083361 w 1083361"/>
                  <a:gd name="connsiteY0" fmla="*/ 1 h 290287"/>
                  <a:gd name="connsiteX1" fmla="*/ 580572 w 1083361"/>
                  <a:gd name="connsiteY1" fmla="*/ 290287 h 290287"/>
                  <a:gd name="connsiteX2" fmla="*/ 0 w 1083361"/>
                  <a:gd name="connsiteY2" fmla="*/ 290286 h 290287"/>
                  <a:gd name="connsiteX3" fmla="*/ 502789 w 1083361"/>
                  <a:gd name="connsiteY3" fmla="*/ 0 h 290287"/>
                  <a:gd name="connsiteX4" fmla="*/ 1083361 w 1083361"/>
                  <a:gd name="connsiteY4" fmla="*/ 1 h 290287"/>
                  <a:gd name="connsiteX5" fmla="*/ 1083361 w 1083361"/>
                  <a:gd name="connsiteY5" fmla="*/ 1 h 290287"/>
                  <a:gd name="connsiteX0" fmla="*/ 1083361 w 1083361"/>
                  <a:gd name="connsiteY0" fmla="*/ 1 h 290287"/>
                  <a:gd name="connsiteX1" fmla="*/ 580572 w 1083361"/>
                  <a:gd name="connsiteY1" fmla="*/ 290287 h 290287"/>
                  <a:gd name="connsiteX2" fmla="*/ 0 w 1083361"/>
                  <a:gd name="connsiteY2" fmla="*/ 290286 h 290287"/>
                  <a:gd name="connsiteX3" fmla="*/ 502789 w 1083361"/>
                  <a:gd name="connsiteY3" fmla="*/ 0 h 290287"/>
                  <a:gd name="connsiteX4" fmla="*/ 1083361 w 1083361"/>
                  <a:gd name="connsiteY4" fmla="*/ 1 h 290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83361" h="290287">
                    <a:moveTo>
                      <a:pt x="1083361" y="1"/>
                    </a:moveTo>
                    <a:lnTo>
                      <a:pt x="580572" y="290287"/>
                    </a:lnTo>
                    <a:lnTo>
                      <a:pt x="0" y="290286"/>
                    </a:lnTo>
                    <a:lnTo>
                      <a:pt x="502789" y="0"/>
                    </a:lnTo>
                    <a:lnTo>
                      <a:pt x="1083361" y="1"/>
                    </a:lnTo>
                    <a:close/>
                  </a:path>
                </a:pathLst>
              </a:custGeom>
              <a:solidFill>
                <a:srgbClr val="EEEEEE">
                  <a:alpha val="10000"/>
                </a:srgb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8" name="手繪多邊形: 圖案 207" descr="d1">
                <a:extLst>
                  <a:ext uri="{FF2B5EF4-FFF2-40B4-BE49-F238E27FC236}">
                    <a16:creationId xmlns:a16="http://schemas.microsoft.com/office/drawing/2014/main" id="{24AE6109-7884-4A32-88CB-438BF6B28F57}"/>
                  </a:ext>
                </a:extLst>
              </p:cNvPr>
              <p:cNvSpPr/>
              <p:nvPr>
                <p:custDataLst>
                  <p:tags r:id="rId120"/>
                </p:custDataLst>
              </p:nvPr>
            </p:nvSpPr>
            <p:spPr>
              <a:xfrm rot="8999999">
                <a:off x="3608845" y="4614982"/>
                <a:ext cx="1083359" cy="290286"/>
              </a:xfrm>
              <a:custGeom>
                <a:avLst/>
                <a:gdLst>
                  <a:gd name="connsiteX0" fmla="*/ 1083361 w 1083361"/>
                  <a:gd name="connsiteY0" fmla="*/ 1 h 290287"/>
                  <a:gd name="connsiteX1" fmla="*/ 580572 w 1083361"/>
                  <a:gd name="connsiteY1" fmla="*/ 290287 h 290287"/>
                  <a:gd name="connsiteX2" fmla="*/ 0 w 1083361"/>
                  <a:gd name="connsiteY2" fmla="*/ 290286 h 290287"/>
                  <a:gd name="connsiteX3" fmla="*/ 502789 w 1083361"/>
                  <a:gd name="connsiteY3" fmla="*/ 0 h 290287"/>
                  <a:gd name="connsiteX4" fmla="*/ 1083361 w 1083361"/>
                  <a:gd name="connsiteY4" fmla="*/ 1 h 290287"/>
                  <a:gd name="connsiteX5" fmla="*/ 1083361 w 1083361"/>
                  <a:gd name="connsiteY5" fmla="*/ 1 h 290287"/>
                  <a:gd name="connsiteX0" fmla="*/ 1083361 w 1083361"/>
                  <a:gd name="connsiteY0" fmla="*/ 1 h 290287"/>
                  <a:gd name="connsiteX1" fmla="*/ 580572 w 1083361"/>
                  <a:gd name="connsiteY1" fmla="*/ 290287 h 290287"/>
                  <a:gd name="connsiteX2" fmla="*/ 0 w 1083361"/>
                  <a:gd name="connsiteY2" fmla="*/ 290286 h 290287"/>
                  <a:gd name="connsiteX3" fmla="*/ 502789 w 1083361"/>
                  <a:gd name="connsiteY3" fmla="*/ 0 h 290287"/>
                  <a:gd name="connsiteX4" fmla="*/ 1083361 w 1083361"/>
                  <a:gd name="connsiteY4" fmla="*/ 1 h 290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83361" h="290287">
                    <a:moveTo>
                      <a:pt x="1083361" y="1"/>
                    </a:moveTo>
                    <a:lnTo>
                      <a:pt x="580572" y="290287"/>
                    </a:lnTo>
                    <a:lnTo>
                      <a:pt x="0" y="290286"/>
                    </a:lnTo>
                    <a:lnTo>
                      <a:pt x="502789" y="0"/>
                    </a:lnTo>
                    <a:lnTo>
                      <a:pt x="1083361" y="1"/>
                    </a:lnTo>
                    <a:close/>
                  </a:path>
                </a:pathLst>
              </a:custGeom>
              <a:solidFill>
                <a:srgbClr val="EEEEEE">
                  <a:alpha val="10000"/>
                </a:srgb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5" name="手繪多邊形: 圖案 224" descr="d1">
                <a:extLst>
                  <a:ext uri="{FF2B5EF4-FFF2-40B4-BE49-F238E27FC236}">
                    <a16:creationId xmlns:a16="http://schemas.microsoft.com/office/drawing/2014/main" id="{9CC1D70E-45C6-4337-B43A-E50CED6E7394}"/>
                  </a:ext>
                </a:extLst>
              </p:cNvPr>
              <p:cNvSpPr/>
              <p:nvPr>
                <p:custDataLst>
                  <p:tags r:id="rId121"/>
                </p:custDataLst>
              </p:nvPr>
            </p:nvSpPr>
            <p:spPr>
              <a:xfrm rot="7199995">
                <a:off x="4150526" y="3676763"/>
                <a:ext cx="1083360" cy="290287"/>
              </a:xfrm>
              <a:custGeom>
                <a:avLst/>
                <a:gdLst>
                  <a:gd name="connsiteX0" fmla="*/ 1083361 w 1083361"/>
                  <a:gd name="connsiteY0" fmla="*/ 1 h 290287"/>
                  <a:gd name="connsiteX1" fmla="*/ 580572 w 1083361"/>
                  <a:gd name="connsiteY1" fmla="*/ 290287 h 290287"/>
                  <a:gd name="connsiteX2" fmla="*/ 0 w 1083361"/>
                  <a:gd name="connsiteY2" fmla="*/ 290286 h 290287"/>
                  <a:gd name="connsiteX3" fmla="*/ 502789 w 1083361"/>
                  <a:gd name="connsiteY3" fmla="*/ 0 h 290287"/>
                  <a:gd name="connsiteX4" fmla="*/ 1083361 w 1083361"/>
                  <a:gd name="connsiteY4" fmla="*/ 1 h 290287"/>
                  <a:gd name="connsiteX5" fmla="*/ 1083361 w 1083361"/>
                  <a:gd name="connsiteY5" fmla="*/ 1 h 290287"/>
                  <a:gd name="connsiteX0" fmla="*/ 1083361 w 1083361"/>
                  <a:gd name="connsiteY0" fmla="*/ 1 h 290287"/>
                  <a:gd name="connsiteX1" fmla="*/ 580572 w 1083361"/>
                  <a:gd name="connsiteY1" fmla="*/ 290287 h 290287"/>
                  <a:gd name="connsiteX2" fmla="*/ 0 w 1083361"/>
                  <a:gd name="connsiteY2" fmla="*/ 290286 h 290287"/>
                  <a:gd name="connsiteX3" fmla="*/ 502789 w 1083361"/>
                  <a:gd name="connsiteY3" fmla="*/ 0 h 290287"/>
                  <a:gd name="connsiteX4" fmla="*/ 1083361 w 1083361"/>
                  <a:gd name="connsiteY4" fmla="*/ 1 h 290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83361" h="290287">
                    <a:moveTo>
                      <a:pt x="1083361" y="1"/>
                    </a:moveTo>
                    <a:lnTo>
                      <a:pt x="580572" y="290287"/>
                    </a:lnTo>
                    <a:lnTo>
                      <a:pt x="0" y="290286"/>
                    </a:lnTo>
                    <a:lnTo>
                      <a:pt x="502789" y="0"/>
                    </a:lnTo>
                    <a:lnTo>
                      <a:pt x="1083361" y="1"/>
                    </a:lnTo>
                    <a:close/>
                  </a:path>
                </a:pathLst>
              </a:custGeom>
              <a:solidFill>
                <a:srgbClr val="EEEEEE">
                  <a:alpha val="10000"/>
                </a:srgb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" name="群組 3">
              <a:extLst>
                <a:ext uri="{FF2B5EF4-FFF2-40B4-BE49-F238E27FC236}">
                  <a16:creationId xmlns:a16="http://schemas.microsoft.com/office/drawing/2014/main" id="{9173F6F5-553D-4F39-8F6E-B5CCF0F1E045}"/>
                </a:ext>
              </a:extLst>
            </p:cNvPr>
            <p:cNvGrpSpPr/>
            <p:nvPr/>
          </p:nvGrpSpPr>
          <p:grpSpPr>
            <a:xfrm>
              <a:off x="503909" y="1113506"/>
              <a:ext cx="4333441" cy="4333442"/>
              <a:chOff x="503909" y="1113506"/>
              <a:chExt cx="4333441" cy="4333442"/>
            </a:xfrm>
          </p:grpSpPr>
          <p:sp>
            <p:nvSpPr>
              <p:cNvPr id="65" name="手繪多邊形: 圖案 64" descr="d2">
                <a:extLst>
                  <a:ext uri="{FF2B5EF4-FFF2-40B4-BE49-F238E27FC236}">
                    <a16:creationId xmlns:a16="http://schemas.microsoft.com/office/drawing/2014/main" id="{A24C1535-CCC2-4DCB-9F3D-13CDC1E307ED}"/>
                  </a:ext>
                </a:extLst>
              </p:cNvPr>
              <p:cNvSpPr/>
              <p:nvPr>
                <p:custDataLst>
                  <p:tags r:id="rId98"/>
                </p:custDataLst>
              </p:nvPr>
            </p:nvSpPr>
            <p:spPr>
              <a:xfrm>
                <a:off x="2167837" y="1113506"/>
                <a:ext cx="1005579" cy="580571"/>
              </a:xfrm>
              <a:custGeom>
                <a:avLst/>
                <a:gdLst>
                  <a:gd name="connsiteX0" fmla="*/ 502789 w 1005579"/>
                  <a:gd name="connsiteY0" fmla="*/ 580571 h 580571"/>
                  <a:gd name="connsiteX1" fmla="*/ 0 w 1005579"/>
                  <a:gd name="connsiteY1" fmla="*/ 290286 h 580571"/>
                  <a:gd name="connsiteX2" fmla="*/ 502789 w 1005579"/>
                  <a:gd name="connsiteY2" fmla="*/ 0 h 580571"/>
                  <a:gd name="connsiteX3" fmla="*/ 1005579 w 1005579"/>
                  <a:gd name="connsiteY3" fmla="*/ 290286 h 580571"/>
                  <a:gd name="connsiteX4" fmla="*/ 502789 w 1005579"/>
                  <a:gd name="connsiteY4" fmla="*/ 580571 h 580571"/>
                  <a:gd name="connsiteX5" fmla="*/ 502789 w 1005579"/>
                  <a:gd name="connsiteY5" fmla="*/ 580571 h 580571"/>
                  <a:gd name="connsiteX0" fmla="*/ 502789 w 1005579"/>
                  <a:gd name="connsiteY0" fmla="*/ 580571 h 580571"/>
                  <a:gd name="connsiteX1" fmla="*/ 0 w 1005579"/>
                  <a:gd name="connsiteY1" fmla="*/ 290286 h 580571"/>
                  <a:gd name="connsiteX2" fmla="*/ 502789 w 1005579"/>
                  <a:gd name="connsiteY2" fmla="*/ 0 h 580571"/>
                  <a:gd name="connsiteX3" fmla="*/ 1005579 w 1005579"/>
                  <a:gd name="connsiteY3" fmla="*/ 290286 h 580571"/>
                  <a:gd name="connsiteX4" fmla="*/ 502789 w 1005579"/>
                  <a:gd name="connsiteY4" fmla="*/ 580571 h 5805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5579" h="580571">
                    <a:moveTo>
                      <a:pt x="502789" y="580571"/>
                    </a:moveTo>
                    <a:lnTo>
                      <a:pt x="0" y="290286"/>
                    </a:lnTo>
                    <a:lnTo>
                      <a:pt x="502789" y="0"/>
                    </a:lnTo>
                    <a:lnTo>
                      <a:pt x="1005579" y="290286"/>
                    </a:lnTo>
                    <a:lnTo>
                      <a:pt x="502789" y="580571"/>
                    </a:lnTo>
                    <a:close/>
                  </a:path>
                </a:pathLst>
              </a:custGeom>
              <a:solidFill>
                <a:srgbClr val="EEEEEE">
                  <a:alpha val="10000"/>
                </a:srgb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4" name="手繪多邊形: 圖案 43" descr="d2">
                <a:extLst>
                  <a:ext uri="{FF2B5EF4-FFF2-40B4-BE49-F238E27FC236}">
                    <a16:creationId xmlns:a16="http://schemas.microsoft.com/office/drawing/2014/main" id="{422432BC-3EDE-4327-A0E3-2D35A16707A7}"/>
                  </a:ext>
                </a:extLst>
              </p:cNvPr>
              <p:cNvSpPr/>
              <p:nvPr>
                <p:custDataLst>
                  <p:tags r:id="rId99"/>
                </p:custDataLst>
              </p:nvPr>
            </p:nvSpPr>
            <p:spPr>
              <a:xfrm rot="5400000">
                <a:off x="4044275" y="2989943"/>
                <a:ext cx="1005579" cy="580571"/>
              </a:xfrm>
              <a:custGeom>
                <a:avLst/>
                <a:gdLst>
                  <a:gd name="connsiteX0" fmla="*/ 502789 w 1005579"/>
                  <a:gd name="connsiteY0" fmla="*/ 580571 h 580571"/>
                  <a:gd name="connsiteX1" fmla="*/ 0 w 1005579"/>
                  <a:gd name="connsiteY1" fmla="*/ 290286 h 580571"/>
                  <a:gd name="connsiteX2" fmla="*/ 502789 w 1005579"/>
                  <a:gd name="connsiteY2" fmla="*/ 0 h 580571"/>
                  <a:gd name="connsiteX3" fmla="*/ 1005579 w 1005579"/>
                  <a:gd name="connsiteY3" fmla="*/ 290286 h 580571"/>
                  <a:gd name="connsiteX4" fmla="*/ 502789 w 1005579"/>
                  <a:gd name="connsiteY4" fmla="*/ 580571 h 580571"/>
                  <a:gd name="connsiteX5" fmla="*/ 502789 w 1005579"/>
                  <a:gd name="connsiteY5" fmla="*/ 580571 h 580571"/>
                  <a:gd name="connsiteX0" fmla="*/ 502789 w 1005579"/>
                  <a:gd name="connsiteY0" fmla="*/ 580571 h 580571"/>
                  <a:gd name="connsiteX1" fmla="*/ 0 w 1005579"/>
                  <a:gd name="connsiteY1" fmla="*/ 290286 h 580571"/>
                  <a:gd name="connsiteX2" fmla="*/ 502789 w 1005579"/>
                  <a:gd name="connsiteY2" fmla="*/ 0 h 580571"/>
                  <a:gd name="connsiteX3" fmla="*/ 1005579 w 1005579"/>
                  <a:gd name="connsiteY3" fmla="*/ 290286 h 580571"/>
                  <a:gd name="connsiteX4" fmla="*/ 502789 w 1005579"/>
                  <a:gd name="connsiteY4" fmla="*/ 580571 h 5805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5579" h="580571">
                    <a:moveTo>
                      <a:pt x="502789" y="580571"/>
                    </a:moveTo>
                    <a:lnTo>
                      <a:pt x="0" y="290286"/>
                    </a:lnTo>
                    <a:lnTo>
                      <a:pt x="502789" y="0"/>
                    </a:lnTo>
                    <a:lnTo>
                      <a:pt x="1005579" y="290286"/>
                    </a:lnTo>
                    <a:lnTo>
                      <a:pt x="502789" y="580571"/>
                    </a:lnTo>
                    <a:close/>
                  </a:path>
                </a:pathLst>
              </a:custGeom>
              <a:solidFill>
                <a:srgbClr val="EEEEEE">
                  <a:alpha val="10000"/>
                </a:srgb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7" name="手繪多邊形: 圖案 66" descr="d2">
                <a:extLst>
                  <a:ext uri="{FF2B5EF4-FFF2-40B4-BE49-F238E27FC236}">
                    <a16:creationId xmlns:a16="http://schemas.microsoft.com/office/drawing/2014/main" id="{1294E2FA-E9D8-4A3D-A02B-8179465B2A78}"/>
                  </a:ext>
                </a:extLst>
              </p:cNvPr>
              <p:cNvSpPr/>
              <p:nvPr>
                <p:custDataLst>
                  <p:tags r:id="rId100"/>
                </p:custDataLst>
              </p:nvPr>
            </p:nvSpPr>
            <p:spPr>
              <a:xfrm rot="3599999">
                <a:off x="3792879" y="2051723"/>
                <a:ext cx="1005579" cy="580571"/>
              </a:xfrm>
              <a:custGeom>
                <a:avLst/>
                <a:gdLst>
                  <a:gd name="connsiteX0" fmla="*/ 502789 w 1005579"/>
                  <a:gd name="connsiteY0" fmla="*/ 580571 h 580571"/>
                  <a:gd name="connsiteX1" fmla="*/ 0 w 1005579"/>
                  <a:gd name="connsiteY1" fmla="*/ 290286 h 580571"/>
                  <a:gd name="connsiteX2" fmla="*/ 502789 w 1005579"/>
                  <a:gd name="connsiteY2" fmla="*/ 0 h 580571"/>
                  <a:gd name="connsiteX3" fmla="*/ 1005579 w 1005579"/>
                  <a:gd name="connsiteY3" fmla="*/ 290286 h 580571"/>
                  <a:gd name="connsiteX4" fmla="*/ 502789 w 1005579"/>
                  <a:gd name="connsiteY4" fmla="*/ 580571 h 580571"/>
                  <a:gd name="connsiteX5" fmla="*/ 502789 w 1005579"/>
                  <a:gd name="connsiteY5" fmla="*/ 580571 h 580571"/>
                  <a:gd name="connsiteX0" fmla="*/ 502789 w 1005579"/>
                  <a:gd name="connsiteY0" fmla="*/ 580571 h 580571"/>
                  <a:gd name="connsiteX1" fmla="*/ 0 w 1005579"/>
                  <a:gd name="connsiteY1" fmla="*/ 290286 h 580571"/>
                  <a:gd name="connsiteX2" fmla="*/ 502789 w 1005579"/>
                  <a:gd name="connsiteY2" fmla="*/ 0 h 580571"/>
                  <a:gd name="connsiteX3" fmla="*/ 1005579 w 1005579"/>
                  <a:gd name="connsiteY3" fmla="*/ 290286 h 580571"/>
                  <a:gd name="connsiteX4" fmla="*/ 502789 w 1005579"/>
                  <a:gd name="connsiteY4" fmla="*/ 580571 h 5805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5579" h="580571">
                    <a:moveTo>
                      <a:pt x="502789" y="580571"/>
                    </a:moveTo>
                    <a:lnTo>
                      <a:pt x="0" y="290286"/>
                    </a:lnTo>
                    <a:lnTo>
                      <a:pt x="502789" y="0"/>
                    </a:lnTo>
                    <a:lnTo>
                      <a:pt x="1005579" y="290286"/>
                    </a:lnTo>
                    <a:lnTo>
                      <a:pt x="502789" y="580571"/>
                    </a:lnTo>
                    <a:close/>
                  </a:path>
                </a:pathLst>
              </a:custGeom>
              <a:solidFill>
                <a:srgbClr val="EEEEEE">
                  <a:alpha val="10000"/>
                </a:srgb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6" name="手繪多邊形: 圖案 85" descr="d2">
                <a:extLst>
                  <a:ext uri="{FF2B5EF4-FFF2-40B4-BE49-F238E27FC236}">
                    <a16:creationId xmlns:a16="http://schemas.microsoft.com/office/drawing/2014/main" id="{85AA29C3-6060-43E1-83D4-03DCF40EB9DD}"/>
                  </a:ext>
                </a:extLst>
              </p:cNvPr>
              <p:cNvSpPr/>
              <p:nvPr>
                <p:custDataLst>
                  <p:tags r:id="rId101"/>
                </p:custDataLst>
              </p:nvPr>
            </p:nvSpPr>
            <p:spPr>
              <a:xfrm rot="1800001">
                <a:off x="3106056" y="1364901"/>
                <a:ext cx="1005579" cy="580571"/>
              </a:xfrm>
              <a:custGeom>
                <a:avLst/>
                <a:gdLst>
                  <a:gd name="connsiteX0" fmla="*/ 502789 w 1005579"/>
                  <a:gd name="connsiteY0" fmla="*/ 580571 h 580571"/>
                  <a:gd name="connsiteX1" fmla="*/ 0 w 1005579"/>
                  <a:gd name="connsiteY1" fmla="*/ 290286 h 580571"/>
                  <a:gd name="connsiteX2" fmla="*/ 502789 w 1005579"/>
                  <a:gd name="connsiteY2" fmla="*/ 0 h 580571"/>
                  <a:gd name="connsiteX3" fmla="*/ 1005579 w 1005579"/>
                  <a:gd name="connsiteY3" fmla="*/ 290286 h 580571"/>
                  <a:gd name="connsiteX4" fmla="*/ 502789 w 1005579"/>
                  <a:gd name="connsiteY4" fmla="*/ 580571 h 580571"/>
                  <a:gd name="connsiteX5" fmla="*/ 502789 w 1005579"/>
                  <a:gd name="connsiteY5" fmla="*/ 580571 h 580571"/>
                  <a:gd name="connsiteX0" fmla="*/ 502789 w 1005579"/>
                  <a:gd name="connsiteY0" fmla="*/ 580571 h 580571"/>
                  <a:gd name="connsiteX1" fmla="*/ 0 w 1005579"/>
                  <a:gd name="connsiteY1" fmla="*/ 290286 h 580571"/>
                  <a:gd name="connsiteX2" fmla="*/ 502789 w 1005579"/>
                  <a:gd name="connsiteY2" fmla="*/ 0 h 580571"/>
                  <a:gd name="connsiteX3" fmla="*/ 1005579 w 1005579"/>
                  <a:gd name="connsiteY3" fmla="*/ 290286 h 580571"/>
                  <a:gd name="connsiteX4" fmla="*/ 502789 w 1005579"/>
                  <a:gd name="connsiteY4" fmla="*/ 580571 h 5805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5579" h="580571">
                    <a:moveTo>
                      <a:pt x="502789" y="580571"/>
                    </a:moveTo>
                    <a:lnTo>
                      <a:pt x="0" y="290286"/>
                    </a:lnTo>
                    <a:lnTo>
                      <a:pt x="502789" y="0"/>
                    </a:lnTo>
                    <a:lnTo>
                      <a:pt x="1005579" y="290286"/>
                    </a:lnTo>
                    <a:lnTo>
                      <a:pt x="502789" y="580571"/>
                    </a:lnTo>
                    <a:close/>
                  </a:path>
                </a:pathLst>
              </a:custGeom>
              <a:solidFill>
                <a:srgbClr val="EEEEEE">
                  <a:alpha val="10000"/>
                </a:srgb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3" name="手繪多邊形: 圖案 102" descr="d2">
                <a:extLst>
                  <a:ext uri="{FF2B5EF4-FFF2-40B4-BE49-F238E27FC236}">
                    <a16:creationId xmlns:a16="http://schemas.microsoft.com/office/drawing/2014/main" id="{6DD227CA-76B5-48ED-8017-AFEE43892DA2}"/>
                  </a:ext>
                </a:extLst>
              </p:cNvPr>
              <p:cNvSpPr/>
              <p:nvPr>
                <p:custDataLst>
                  <p:tags r:id="rId102"/>
                </p:custDataLst>
              </p:nvPr>
            </p:nvSpPr>
            <p:spPr>
              <a:xfrm rot="19800005">
                <a:off x="1229623" y="1364902"/>
                <a:ext cx="1005578" cy="580570"/>
              </a:xfrm>
              <a:custGeom>
                <a:avLst/>
                <a:gdLst>
                  <a:gd name="connsiteX0" fmla="*/ 502789 w 1005579"/>
                  <a:gd name="connsiteY0" fmla="*/ 580571 h 580571"/>
                  <a:gd name="connsiteX1" fmla="*/ 0 w 1005579"/>
                  <a:gd name="connsiteY1" fmla="*/ 290286 h 580571"/>
                  <a:gd name="connsiteX2" fmla="*/ 502789 w 1005579"/>
                  <a:gd name="connsiteY2" fmla="*/ 0 h 580571"/>
                  <a:gd name="connsiteX3" fmla="*/ 1005579 w 1005579"/>
                  <a:gd name="connsiteY3" fmla="*/ 290286 h 580571"/>
                  <a:gd name="connsiteX4" fmla="*/ 502789 w 1005579"/>
                  <a:gd name="connsiteY4" fmla="*/ 580571 h 580571"/>
                  <a:gd name="connsiteX5" fmla="*/ 502789 w 1005579"/>
                  <a:gd name="connsiteY5" fmla="*/ 580571 h 580571"/>
                  <a:gd name="connsiteX0" fmla="*/ 502789 w 1005579"/>
                  <a:gd name="connsiteY0" fmla="*/ 580571 h 580571"/>
                  <a:gd name="connsiteX1" fmla="*/ 0 w 1005579"/>
                  <a:gd name="connsiteY1" fmla="*/ 290286 h 580571"/>
                  <a:gd name="connsiteX2" fmla="*/ 502789 w 1005579"/>
                  <a:gd name="connsiteY2" fmla="*/ 0 h 580571"/>
                  <a:gd name="connsiteX3" fmla="*/ 1005579 w 1005579"/>
                  <a:gd name="connsiteY3" fmla="*/ 290286 h 580571"/>
                  <a:gd name="connsiteX4" fmla="*/ 502789 w 1005579"/>
                  <a:gd name="connsiteY4" fmla="*/ 580571 h 5805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5579" h="580571">
                    <a:moveTo>
                      <a:pt x="502789" y="580571"/>
                    </a:moveTo>
                    <a:lnTo>
                      <a:pt x="0" y="290286"/>
                    </a:lnTo>
                    <a:lnTo>
                      <a:pt x="502789" y="0"/>
                    </a:lnTo>
                    <a:lnTo>
                      <a:pt x="1005579" y="290286"/>
                    </a:lnTo>
                    <a:lnTo>
                      <a:pt x="502789" y="580571"/>
                    </a:lnTo>
                    <a:close/>
                  </a:path>
                </a:pathLst>
              </a:custGeom>
              <a:solidFill>
                <a:srgbClr val="EEEEEE">
                  <a:alpha val="10000"/>
                </a:srgb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0" name="手繪多邊形: 圖案 119" descr="d2">
                <a:extLst>
                  <a:ext uri="{FF2B5EF4-FFF2-40B4-BE49-F238E27FC236}">
                    <a16:creationId xmlns:a16="http://schemas.microsoft.com/office/drawing/2014/main" id="{20CF273F-5CEF-4335-A354-B9A48C4AE4C2}"/>
                  </a:ext>
                </a:extLst>
              </p:cNvPr>
              <p:cNvSpPr/>
              <p:nvPr>
                <p:custDataLst>
                  <p:tags r:id="rId103"/>
                </p:custDataLst>
              </p:nvPr>
            </p:nvSpPr>
            <p:spPr>
              <a:xfrm rot="18000004">
                <a:off x="542800" y="2051725"/>
                <a:ext cx="1005577" cy="580570"/>
              </a:xfrm>
              <a:custGeom>
                <a:avLst/>
                <a:gdLst>
                  <a:gd name="connsiteX0" fmla="*/ 502789 w 1005579"/>
                  <a:gd name="connsiteY0" fmla="*/ 580571 h 580571"/>
                  <a:gd name="connsiteX1" fmla="*/ 0 w 1005579"/>
                  <a:gd name="connsiteY1" fmla="*/ 290286 h 580571"/>
                  <a:gd name="connsiteX2" fmla="*/ 502789 w 1005579"/>
                  <a:gd name="connsiteY2" fmla="*/ 0 h 580571"/>
                  <a:gd name="connsiteX3" fmla="*/ 1005579 w 1005579"/>
                  <a:gd name="connsiteY3" fmla="*/ 290286 h 580571"/>
                  <a:gd name="connsiteX4" fmla="*/ 502789 w 1005579"/>
                  <a:gd name="connsiteY4" fmla="*/ 580571 h 580571"/>
                  <a:gd name="connsiteX5" fmla="*/ 502789 w 1005579"/>
                  <a:gd name="connsiteY5" fmla="*/ 580571 h 580571"/>
                  <a:gd name="connsiteX0" fmla="*/ 502789 w 1005579"/>
                  <a:gd name="connsiteY0" fmla="*/ 580571 h 580571"/>
                  <a:gd name="connsiteX1" fmla="*/ 0 w 1005579"/>
                  <a:gd name="connsiteY1" fmla="*/ 290286 h 580571"/>
                  <a:gd name="connsiteX2" fmla="*/ 502789 w 1005579"/>
                  <a:gd name="connsiteY2" fmla="*/ 0 h 580571"/>
                  <a:gd name="connsiteX3" fmla="*/ 1005579 w 1005579"/>
                  <a:gd name="connsiteY3" fmla="*/ 290286 h 580571"/>
                  <a:gd name="connsiteX4" fmla="*/ 502789 w 1005579"/>
                  <a:gd name="connsiteY4" fmla="*/ 580571 h 5805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5579" h="580571">
                    <a:moveTo>
                      <a:pt x="502789" y="580571"/>
                    </a:moveTo>
                    <a:lnTo>
                      <a:pt x="0" y="290286"/>
                    </a:lnTo>
                    <a:lnTo>
                      <a:pt x="502789" y="0"/>
                    </a:lnTo>
                    <a:lnTo>
                      <a:pt x="1005579" y="290286"/>
                    </a:lnTo>
                    <a:lnTo>
                      <a:pt x="502789" y="580571"/>
                    </a:lnTo>
                    <a:close/>
                  </a:path>
                </a:pathLst>
              </a:custGeom>
              <a:solidFill>
                <a:srgbClr val="EEEEEE">
                  <a:alpha val="10000"/>
                </a:srgb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7" name="手繪多邊形: 圖案 136" descr="d2">
                <a:extLst>
                  <a:ext uri="{FF2B5EF4-FFF2-40B4-BE49-F238E27FC236}">
                    <a16:creationId xmlns:a16="http://schemas.microsoft.com/office/drawing/2014/main" id="{4020564F-5C52-4BDE-B9C5-C5FDE3311D7A}"/>
                  </a:ext>
                </a:extLst>
              </p:cNvPr>
              <p:cNvSpPr/>
              <p:nvPr>
                <p:custDataLst>
                  <p:tags r:id="rId104"/>
                </p:custDataLst>
              </p:nvPr>
            </p:nvSpPr>
            <p:spPr>
              <a:xfrm rot="16200000">
                <a:off x="291405" y="2989943"/>
                <a:ext cx="1005577" cy="580570"/>
              </a:xfrm>
              <a:custGeom>
                <a:avLst/>
                <a:gdLst>
                  <a:gd name="connsiteX0" fmla="*/ 502789 w 1005579"/>
                  <a:gd name="connsiteY0" fmla="*/ 580571 h 580571"/>
                  <a:gd name="connsiteX1" fmla="*/ 0 w 1005579"/>
                  <a:gd name="connsiteY1" fmla="*/ 290286 h 580571"/>
                  <a:gd name="connsiteX2" fmla="*/ 502789 w 1005579"/>
                  <a:gd name="connsiteY2" fmla="*/ 0 h 580571"/>
                  <a:gd name="connsiteX3" fmla="*/ 1005579 w 1005579"/>
                  <a:gd name="connsiteY3" fmla="*/ 290286 h 580571"/>
                  <a:gd name="connsiteX4" fmla="*/ 502789 w 1005579"/>
                  <a:gd name="connsiteY4" fmla="*/ 580571 h 580571"/>
                  <a:gd name="connsiteX5" fmla="*/ 502789 w 1005579"/>
                  <a:gd name="connsiteY5" fmla="*/ 580571 h 580571"/>
                  <a:gd name="connsiteX0" fmla="*/ 502789 w 1005579"/>
                  <a:gd name="connsiteY0" fmla="*/ 580571 h 580571"/>
                  <a:gd name="connsiteX1" fmla="*/ 0 w 1005579"/>
                  <a:gd name="connsiteY1" fmla="*/ 290286 h 580571"/>
                  <a:gd name="connsiteX2" fmla="*/ 502789 w 1005579"/>
                  <a:gd name="connsiteY2" fmla="*/ 0 h 580571"/>
                  <a:gd name="connsiteX3" fmla="*/ 1005579 w 1005579"/>
                  <a:gd name="connsiteY3" fmla="*/ 290286 h 580571"/>
                  <a:gd name="connsiteX4" fmla="*/ 502789 w 1005579"/>
                  <a:gd name="connsiteY4" fmla="*/ 580571 h 5805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5579" h="580571">
                    <a:moveTo>
                      <a:pt x="502789" y="580571"/>
                    </a:moveTo>
                    <a:lnTo>
                      <a:pt x="0" y="290286"/>
                    </a:lnTo>
                    <a:lnTo>
                      <a:pt x="502789" y="0"/>
                    </a:lnTo>
                    <a:lnTo>
                      <a:pt x="1005579" y="290286"/>
                    </a:lnTo>
                    <a:lnTo>
                      <a:pt x="502789" y="580571"/>
                    </a:lnTo>
                    <a:close/>
                  </a:path>
                </a:pathLst>
              </a:custGeom>
              <a:solidFill>
                <a:srgbClr val="EEEEEE">
                  <a:alpha val="10000"/>
                </a:srgb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54" name="手繪多邊形: 圖案 153" descr="d2">
                <a:extLst>
                  <a:ext uri="{FF2B5EF4-FFF2-40B4-BE49-F238E27FC236}">
                    <a16:creationId xmlns:a16="http://schemas.microsoft.com/office/drawing/2014/main" id="{7EE2A50A-8AE0-4D2F-9BC5-69F0EB05CB81}"/>
                  </a:ext>
                </a:extLst>
              </p:cNvPr>
              <p:cNvSpPr/>
              <p:nvPr>
                <p:custDataLst>
                  <p:tags r:id="rId105"/>
                </p:custDataLst>
              </p:nvPr>
            </p:nvSpPr>
            <p:spPr>
              <a:xfrm rot="14400003">
                <a:off x="542800" y="3928160"/>
                <a:ext cx="1005576" cy="580570"/>
              </a:xfrm>
              <a:custGeom>
                <a:avLst/>
                <a:gdLst>
                  <a:gd name="connsiteX0" fmla="*/ 502789 w 1005579"/>
                  <a:gd name="connsiteY0" fmla="*/ 580571 h 580571"/>
                  <a:gd name="connsiteX1" fmla="*/ 0 w 1005579"/>
                  <a:gd name="connsiteY1" fmla="*/ 290286 h 580571"/>
                  <a:gd name="connsiteX2" fmla="*/ 502789 w 1005579"/>
                  <a:gd name="connsiteY2" fmla="*/ 0 h 580571"/>
                  <a:gd name="connsiteX3" fmla="*/ 1005579 w 1005579"/>
                  <a:gd name="connsiteY3" fmla="*/ 290286 h 580571"/>
                  <a:gd name="connsiteX4" fmla="*/ 502789 w 1005579"/>
                  <a:gd name="connsiteY4" fmla="*/ 580571 h 580571"/>
                  <a:gd name="connsiteX5" fmla="*/ 502789 w 1005579"/>
                  <a:gd name="connsiteY5" fmla="*/ 580571 h 580571"/>
                  <a:gd name="connsiteX0" fmla="*/ 502789 w 1005579"/>
                  <a:gd name="connsiteY0" fmla="*/ 580571 h 580571"/>
                  <a:gd name="connsiteX1" fmla="*/ 0 w 1005579"/>
                  <a:gd name="connsiteY1" fmla="*/ 290286 h 580571"/>
                  <a:gd name="connsiteX2" fmla="*/ 502789 w 1005579"/>
                  <a:gd name="connsiteY2" fmla="*/ 0 h 580571"/>
                  <a:gd name="connsiteX3" fmla="*/ 1005579 w 1005579"/>
                  <a:gd name="connsiteY3" fmla="*/ 290286 h 580571"/>
                  <a:gd name="connsiteX4" fmla="*/ 502789 w 1005579"/>
                  <a:gd name="connsiteY4" fmla="*/ 580571 h 5805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5579" h="580571">
                    <a:moveTo>
                      <a:pt x="502789" y="580571"/>
                    </a:moveTo>
                    <a:lnTo>
                      <a:pt x="0" y="290286"/>
                    </a:lnTo>
                    <a:lnTo>
                      <a:pt x="502789" y="0"/>
                    </a:lnTo>
                    <a:lnTo>
                      <a:pt x="1005579" y="290286"/>
                    </a:lnTo>
                    <a:lnTo>
                      <a:pt x="502789" y="580571"/>
                    </a:lnTo>
                    <a:close/>
                  </a:path>
                </a:pathLst>
              </a:custGeom>
              <a:solidFill>
                <a:srgbClr val="EEEEEE">
                  <a:alpha val="10000"/>
                </a:srgb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71" name="手繪多邊形: 圖案 170" descr="d2">
                <a:extLst>
                  <a:ext uri="{FF2B5EF4-FFF2-40B4-BE49-F238E27FC236}">
                    <a16:creationId xmlns:a16="http://schemas.microsoft.com/office/drawing/2014/main" id="{017CEBB0-E9DE-48F1-93CE-C2CDDAA5C55D}"/>
                  </a:ext>
                </a:extLst>
              </p:cNvPr>
              <p:cNvSpPr/>
              <p:nvPr>
                <p:custDataLst>
                  <p:tags r:id="rId106"/>
                </p:custDataLst>
              </p:nvPr>
            </p:nvSpPr>
            <p:spPr>
              <a:xfrm rot="12600000">
                <a:off x="1229623" y="4614983"/>
                <a:ext cx="1005576" cy="580570"/>
              </a:xfrm>
              <a:custGeom>
                <a:avLst/>
                <a:gdLst>
                  <a:gd name="connsiteX0" fmla="*/ 502789 w 1005579"/>
                  <a:gd name="connsiteY0" fmla="*/ 580571 h 580571"/>
                  <a:gd name="connsiteX1" fmla="*/ 0 w 1005579"/>
                  <a:gd name="connsiteY1" fmla="*/ 290286 h 580571"/>
                  <a:gd name="connsiteX2" fmla="*/ 502789 w 1005579"/>
                  <a:gd name="connsiteY2" fmla="*/ 0 h 580571"/>
                  <a:gd name="connsiteX3" fmla="*/ 1005579 w 1005579"/>
                  <a:gd name="connsiteY3" fmla="*/ 290286 h 580571"/>
                  <a:gd name="connsiteX4" fmla="*/ 502789 w 1005579"/>
                  <a:gd name="connsiteY4" fmla="*/ 580571 h 580571"/>
                  <a:gd name="connsiteX5" fmla="*/ 502789 w 1005579"/>
                  <a:gd name="connsiteY5" fmla="*/ 580571 h 580571"/>
                  <a:gd name="connsiteX0" fmla="*/ 502789 w 1005579"/>
                  <a:gd name="connsiteY0" fmla="*/ 580571 h 580571"/>
                  <a:gd name="connsiteX1" fmla="*/ 0 w 1005579"/>
                  <a:gd name="connsiteY1" fmla="*/ 290286 h 580571"/>
                  <a:gd name="connsiteX2" fmla="*/ 502789 w 1005579"/>
                  <a:gd name="connsiteY2" fmla="*/ 0 h 580571"/>
                  <a:gd name="connsiteX3" fmla="*/ 1005579 w 1005579"/>
                  <a:gd name="connsiteY3" fmla="*/ 290286 h 580571"/>
                  <a:gd name="connsiteX4" fmla="*/ 502789 w 1005579"/>
                  <a:gd name="connsiteY4" fmla="*/ 580571 h 5805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5579" h="580571">
                    <a:moveTo>
                      <a:pt x="502789" y="580571"/>
                    </a:moveTo>
                    <a:lnTo>
                      <a:pt x="0" y="290286"/>
                    </a:lnTo>
                    <a:lnTo>
                      <a:pt x="502789" y="0"/>
                    </a:lnTo>
                    <a:lnTo>
                      <a:pt x="1005579" y="290286"/>
                    </a:lnTo>
                    <a:lnTo>
                      <a:pt x="502789" y="580571"/>
                    </a:lnTo>
                    <a:close/>
                  </a:path>
                </a:pathLst>
              </a:custGeom>
              <a:solidFill>
                <a:srgbClr val="EEEEEE">
                  <a:alpha val="10000"/>
                </a:srgb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88" name="手繪多邊形: 圖案 187" descr="d2">
                <a:extLst>
                  <a:ext uri="{FF2B5EF4-FFF2-40B4-BE49-F238E27FC236}">
                    <a16:creationId xmlns:a16="http://schemas.microsoft.com/office/drawing/2014/main" id="{B8E15D4C-7F10-4BA9-A097-EE34845F23C8}"/>
                  </a:ext>
                </a:extLst>
              </p:cNvPr>
              <p:cNvSpPr/>
              <p:nvPr>
                <p:custDataLst>
                  <p:tags r:id="rId107"/>
                </p:custDataLst>
              </p:nvPr>
            </p:nvSpPr>
            <p:spPr>
              <a:xfrm rot="10800002">
                <a:off x="2167838" y="4866378"/>
                <a:ext cx="1005577" cy="580570"/>
              </a:xfrm>
              <a:custGeom>
                <a:avLst/>
                <a:gdLst>
                  <a:gd name="connsiteX0" fmla="*/ 502789 w 1005579"/>
                  <a:gd name="connsiteY0" fmla="*/ 580571 h 580571"/>
                  <a:gd name="connsiteX1" fmla="*/ 0 w 1005579"/>
                  <a:gd name="connsiteY1" fmla="*/ 290286 h 580571"/>
                  <a:gd name="connsiteX2" fmla="*/ 502789 w 1005579"/>
                  <a:gd name="connsiteY2" fmla="*/ 0 h 580571"/>
                  <a:gd name="connsiteX3" fmla="*/ 1005579 w 1005579"/>
                  <a:gd name="connsiteY3" fmla="*/ 290286 h 580571"/>
                  <a:gd name="connsiteX4" fmla="*/ 502789 w 1005579"/>
                  <a:gd name="connsiteY4" fmla="*/ 580571 h 580571"/>
                  <a:gd name="connsiteX5" fmla="*/ 502789 w 1005579"/>
                  <a:gd name="connsiteY5" fmla="*/ 580571 h 580571"/>
                  <a:gd name="connsiteX0" fmla="*/ 502789 w 1005579"/>
                  <a:gd name="connsiteY0" fmla="*/ 580571 h 580571"/>
                  <a:gd name="connsiteX1" fmla="*/ 0 w 1005579"/>
                  <a:gd name="connsiteY1" fmla="*/ 290286 h 580571"/>
                  <a:gd name="connsiteX2" fmla="*/ 502789 w 1005579"/>
                  <a:gd name="connsiteY2" fmla="*/ 0 h 580571"/>
                  <a:gd name="connsiteX3" fmla="*/ 1005579 w 1005579"/>
                  <a:gd name="connsiteY3" fmla="*/ 290286 h 580571"/>
                  <a:gd name="connsiteX4" fmla="*/ 502789 w 1005579"/>
                  <a:gd name="connsiteY4" fmla="*/ 580571 h 5805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5579" h="580571">
                    <a:moveTo>
                      <a:pt x="502789" y="580571"/>
                    </a:moveTo>
                    <a:lnTo>
                      <a:pt x="0" y="290286"/>
                    </a:lnTo>
                    <a:lnTo>
                      <a:pt x="502789" y="0"/>
                    </a:lnTo>
                    <a:lnTo>
                      <a:pt x="1005579" y="290286"/>
                    </a:lnTo>
                    <a:lnTo>
                      <a:pt x="502789" y="580571"/>
                    </a:lnTo>
                    <a:close/>
                  </a:path>
                </a:pathLst>
              </a:custGeom>
              <a:solidFill>
                <a:srgbClr val="EEEEEE">
                  <a:alpha val="10000"/>
                </a:srgb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06" name="手繪多邊形: 圖案 205" descr="d2">
                <a:extLst>
                  <a:ext uri="{FF2B5EF4-FFF2-40B4-BE49-F238E27FC236}">
                    <a16:creationId xmlns:a16="http://schemas.microsoft.com/office/drawing/2014/main" id="{D10582FE-C813-4954-9B1E-1987AB87C587}"/>
                  </a:ext>
                </a:extLst>
              </p:cNvPr>
              <p:cNvSpPr/>
              <p:nvPr>
                <p:custDataLst>
                  <p:tags r:id="rId108"/>
                </p:custDataLst>
              </p:nvPr>
            </p:nvSpPr>
            <p:spPr>
              <a:xfrm rot="8999999">
                <a:off x="3106056" y="4614983"/>
                <a:ext cx="1005577" cy="580570"/>
              </a:xfrm>
              <a:custGeom>
                <a:avLst/>
                <a:gdLst>
                  <a:gd name="connsiteX0" fmla="*/ 502789 w 1005579"/>
                  <a:gd name="connsiteY0" fmla="*/ 580571 h 580571"/>
                  <a:gd name="connsiteX1" fmla="*/ 0 w 1005579"/>
                  <a:gd name="connsiteY1" fmla="*/ 290286 h 580571"/>
                  <a:gd name="connsiteX2" fmla="*/ 502789 w 1005579"/>
                  <a:gd name="connsiteY2" fmla="*/ 0 h 580571"/>
                  <a:gd name="connsiteX3" fmla="*/ 1005579 w 1005579"/>
                  <a:gd name="connsiteY3" fmla="*/ 290286 h 580571"/>
                  <a:gd name="connsiteX4" fmla="*/ 502789 w 1005579"/>
                  <a:gd name="connsiteY4" fmla="*/ 580571 h 580571"/>
                  <a:gd name="connsiteX5" fmla="*/ 502789 w 1005579"/>
                  <a:gd name="connsiteY5" fmla="*/ 580571 h 580571"/>
                  <a:gd name="connsiteX0" fmla="*/ 502789 w 1005579"/>
                  <a:gd name="connsiteY0" fmla="*/ 580571 h 580571"/>
                  <a:gd name="connsiteX1" fmla="*/ 0 w 1005579"/>
                  <a:gd name="connsiteY1" fmla="*/ 290286 h 580571"/>
                  <a:gd name="connsiteX2" fmla="*/ 502789 w 1005579"/>
                  <a:gd name="connsiteY2" fmla="*/ 0 h 580571"/>
                  <a:gd name="connsiteX3" fmla="*/ 1005579 w 1005579"/>
                  <a:gd name="connsiteY3" fmla="*/ 290286 h 580571"/>
                  <a:gd name="connsiteX4" fmla="*/ 502789 w 1005579"/>
                  <a:gd name="connsiteY4" fmla="*/ 580571 h 5805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5579" h="580571">
                    <a:moveTo>
                      <a:pt x="502789" y="580571"/>
                    </a:moveTo>
                    <a:lnTo>
                      <a:pt x="0" y="290286"/>
                    </a:lnTo>
                    <a:lnTo>
                      <a:pt x="502789" y="0"/>
                    </a:lnTo>
                    <a:lnTo>
                      <a:pt x="1005579" y="290286"/>
                    </a:lnTo>
                    <a:lnTo>
                      <a:pt x="502789" y="580571"/>
                    </a:lnTo>
                    <a:close/>
                  </a:path>
                </a:pathLst>
              </a:custGeom>
              <a:solidFill>
                <a:srgbClr val="EEEEEE">
                  <a:alpha val="10000"/>
                </a:srgb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23" name="手繪多邊形: 圖案 222" descr="d2">
                <a:extLst>
                  <a:ext uri="{FF2B5EF4-FFF2-40B4-BE49-F238E27FC236}">
                    <a16:creationId xmlns:a16="http://schemas.microsoft.com/office/drawing/2014/main" id="{95A6F080-053F-46A8-8302-75EBE015D5ED}"/>
                  </a:ext>
                </a:extLst>
              </p:cNvPr>
              <p:cNvSpPr/>
              <p:nvPr>
                <p:custDataLst>
                  <p:tags r:id="rId109"/>
                </p:custDataLst>
              </p:nvPr>
            </p:nvSpPr>
            <p:spPr>
              <a:xfrm rot="7199995">
                <a:off x="3792880" y="3928159"/>
                <a:ext cx="1005578" cy="580570"/>
              </a:xfrm>
              <a:custGeom>
                <a:avLst/>
                <a:gdLst>
                  <a:gd name="connsiteX0" fmla="*/ 502789 w 1005579"/>
                  <a:gd name="connsiteY0" fmla="*/ 580571 h 580571"/>
                  <a:gd name="connsiteX1" fmla="*/ 0 w 1005579"/>
                  <a:gd name="connsiteY1" fmla="*/ 290286 h 580571"/>
                  <a:gd name="connsiteX2" fmla="*/ 502789 w 1005579"/>
                  <a:gd name="connsiteY2" fmla="*/ 0 h 580571"/>
                  <a:gd name="connsiteX3" fmla="*/ 1005579 w 1005579"/>
                  <a:gd name="connsiteY3" fmla="*/ 290286 h 580571"/>
                  <a:gd name="connsiteX4" fmla="*/ 502789 w 1005579"/>
                  <a:gd name="connsiteY4" fmla="*/ 580571 h 580571"/>
                  <a:gd name="connsiteX5" fmla="*/ 502789 w 1005579"/>
                  <a:gd name="connsiteY5" fmla="*/ 580571 h 580571"/>
                  <a:gd name="connsiteX0" fmla="*/ 502789 w 1005579"/>
                  <a:gd name="connsiteY0" fmla="*/ 580571 h 580571"/>
                  <a:gd name="connsiteX1" fmla="*/ 0 w 1005579"/>
                  <a:gd name="connsiteY1" fmla="*/ 290286 h 580571"/>
                  <a:gd name="connsiteX2" fmla="*/ 502789 w 1005579"/>
                  <a:gd name="connsiteY2" fmla="*/ 0 h 580571"/>
                  <a:gd name="connsiteX3" fmla="*/ 1005579 w 1005579"/>
                  <a:gd name="connsiteY3" fmla="*/ 290286 h 580571"/>
                  <a:gd name="connsiteX4" fmla="*/ 502789 w 1005579"/>
                  <a:gd name="connsiteY4" fmla="*/ 580571 h 5805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5579" h="580571">
                    <a:moveTo>
                      <a:pt x="502789" y="580571"/>
                    </a:moveTo>
                    <a:lnTo>
                      <a:pt x="0" y="290286"/>
                    </a:lnTo>
                    <a:lnTo>
                      <a:pt x="502789" y="0"/>
                    </a:lnTo>
                    <a:lnTo>
                      <a:pt x="1005579" y="290286"/>
                    </a:lnTo>
                    <a:lnTo>
                      <a:pt x="502789" y="580571"/>
                    </a:lnTo>
                    <a:close/>
                  </a:path>
                </a:pathLst>
              </a:custGeom>
              <a:solidFill>
                <a:srgbClr val="EEEEEE">
                  <a:alpha val="10000"/>
                </a:srgb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B9B1EC22-F145-468A-AA07-0B90B286C80C}"/>
                </a:ext>
              </a:extLst>
            </p:cNvPr>
            <p:cNvGrpSpPr/>
            <p:nvPr/>
          </p:nvGrpSpPr>
          <p:grpSpPr>
            <a:xfrm>
              <a:off x="794194" y="1403792"/>
              <a:ext cx="3752870" cy="3752871"/>
              <a:chOff x="794194" y="1403792"/>
              <a:chExt cx="3752870" cy="3752871"/>
            </a:xfrm>
          </p:grpSpPr>
          <p:sp>
            <p:nvSpPr>
              <p:cNvPr id="62" name="手繪多邊形: 圖案 61" descr="d3">
                <a:extLst>
                  <a:ext uri="{FF2B5EF4-FFF2-40B4-BE49-F238E27FC236}">
                    <a16:creationId xmlns:a16="http://schemas.microsoft.com/office/drawing/2014/main" id="{78A003FC-275A-4D01-80CA-B600FC78FB49}"/>
                  </a:ext>
                </a:extLst>
              </p:cNvPr>
              <p:cNvSpPr/>
              <p:nvPr>
                <p:custDataLst>
                  <p:tags r:id="rId86"/>
                </p:custDataLst>
              </p:nvPr>
            </p:nvSpPr>
            <p:spPr>
              <a:xfrm>
                <a:off x="1877553" y="1403792"/>
                <a:ext cx="793074" cy="793075"/>
              </a:xfrm>
              <a:custGeom>
                <a:avLst/>
                <a:gdLst>
                  <a:gd name="connsiteX0" fmla="*/ 793074 w 793074"/>
                  <a:gd name="connsiteY0" fmla="*/ 290285 h 793075"/>
                  <a:gd name="connsiteX1" fmla="*/ 502789 w 793074"/>
                  <a:gd name="connsiteY1" fmla="*/ 793075 h 793075"/>
                  <a:gd name="connsiteX2" fmla="*/ 0 w 793074"/>
                  <a:gd name="connsiteY2" fmla="*/ 502789 h 793075"/>
                  <a:gd name="connsiteX3" fmla="*/ 290285 w 793074"/>
                  <a:gd name="connsiteY3" fmla="*/ 0 h 793075"/>
                  <a:gd name="connsiteX4" fmla="*/ 793074 w 793074"/>
                  <a:gd name="connsiteY4" fmla="*/ 290285 h 793075"/>
                  <a:gd name="connsiteX5" fmla="*/ 793074 w 793074"/>
                  <a:gd name="connsiteY5" fmla="*/ 290285 h 793075"/>
                  <a:gd name="connsiteX0" fmla="*/ 793074 w 793074"/>
                  <a:gd name="connsiteY0" fmla="*/ 290285 h 793075"/>
                  <a:gd name="connsiteX1" fmla="*/ 502789 w 793074"/>
                  <a:gd name="connsiteY1" fmla="*/ 793075 h 793075"/>
                  <a:gd name="connsiteX2" fmla="*/ 0 w 793074"/>
                  <a:gd name="connsiteY2" fmla="*/ 502789 h 793075"/>
                  <a:gd name="connsiteX3" fmla="*/ 290285 w 793074"/>
                  <a:gd name="connsiteY3" fmla="*/ 0 h 793075"/>
                  <a:gd name="connsiteX4" fmla="*/ 793074 w 793074"/>
                  <a:gd name="connsiteY4" fmla="*/ 290285 h 793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3074" h="793075">
                    <a:moveTo>
                      <a:pt x="793074" y="290285"/>
                    </a:moveTo>
                    <a:lnTo>
                      <a:pt x="502789" y="793075"/>
                    </a:lnTo>
                    <a:lnTo>
                      <a:pt x="0" y="502789"/>
                    </a:lnTo>
                    <a:lnTo>
                      <a:pt x="290285" y="0"/>
                    </a:lnTo>
                    <a:lnTo>
                      <a:pt x="793074" y="290285"/>
                    </a:lnTo>
                    <a:close/>
                  </a:path>
                </a:pathLst>
              </a:custGeom>
              <a:solidFill>
                <a:srgbClr val="EEEEEE">
                  <a:alpha val="10000"/>
                </a:srgb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2" name="手繪多邊形: 圖案 41" descr="d3">
                <a:extLst>
                  <a:ext uri="{FF2B5EF4-FFF2-40B4-BE49-F238E27FC236}">
                    <a16:creationId xmlns:a16="http://schemas.microsoft.com/office/drawing/2014/main" id="{E4EA12BE-85DB-44EB-A099-8214C29F836E}"/>
                  </a:ext>
                </a:extLst>
              </p:cNvPr>
              <p:cNvSpPr/>
              <p:nvPr>
                <p:custDataLst>
                  <p:tags r:id="rId87"/>
                </p:custDataLst>
              </p:nvPr>
            </p:nvSpPr>
            <p:spPr>
              <a:xfrm rot="5400000">
                <a:off x="3753990" y="2487155"/>
                <a:ext cx="793074" cy="793075"/>
              </a:xfrm>
              <a:custGeom>
                <a:avLst/>
                <a:gdLst>
                  <a:gd name="connsiteX0" fmla="*/ 793074 w 793074"/>
                  <a:gd name="connsiteY0" fmla="*/ 290285 h 793075"/>
                  <a:gd name="connsiteX1" fmla="*/ 502789 w 793074"/>
                  <a:gd name="connsiteY1" fmla="*/ 793075 h 793075"/>
                  <a:gd name="connsiteX2" fmla="*/ 0 w 793074"/>
                  <a:gd name="connsiteY2" fmla="*/ 502789 h 793075"/>
                  <a:gd name="connsiteX3" fmla="*/ 290285 w 793074"/>
                  <a:gd name="connsiteY3" fmla="*/ 0 h 793075"/>
                  <a:gd name="connsiteX4" fmla="*/ 793074 w 793074"/>
                  <a:gd name="connsiteY4" fmla="*/ 290285 h 793075"/>
                  <a:gd name="connsiteX5" fmla="*/ 793074 w 793074"/>
                  <a:gd name="connsiteY5" fmla="*/ 290285 h 793075"/>
                  <a:gd name="connsiteX0" fmla="*/ 793074 w 793074"/>
                  <a:gd name="connsiteY0" fmla="*/ 290285 h 793075"/>
                  <a:gd name="connsiteX1" fmla="*/ 502789 w 793074"/>
                  <a:gd name="connsiteY1" fmla="*/ 793075 h 793075"/>
                  <a:gd name="connsiteX2" fmla="*/ 0 w 793074"/>
                  <a:gd name="connsiteY2" fmla="*/ 502789 h 793075"/>
                  <a:gd name="connsiteX3" fmla="*/ 290285 w 793074"/>
                  <a:gd name="connsiteY3" fmla="*/ 0 h 793075"/>
                  <a:gd name="connsiteX4" fmla="*/ 793074 w 793074"/>
                  <a:gd name="connsiteY4" fmla="*/ 290285 h 793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3074" h="793075">
                    <a:moveTo>
                      <a:pt x="793074" y="290285"/>
                    </a:moveTo>
                    <a:lnTo>
                      <a:pt x="502789" y="793075"/>
                    </a:lnTo>
                    <a:lnTo>
                      <a:pt x="0" y="502789"/>
                    </a:lnTo>
                    <a:lnTo>
                      <a:pt x="290285" y="0"/>
                    </a:lnTo>
                    <a:lnTo>
                      <a:pt x="793074" y="290285"/>
                    </a:lnTo>
                    <a:close/>
                  </a:path>
                </a:pathLst>
              </a:custGeom>
              <a:solidFill>
                <a:srgbClr val="EEEEEE">
                  <a:alpha val="10000"/>
                </a:srgb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3" name="手繪多邊形: 圖案 62" descr="d3">
                <a:extLst>
                  <a:ext uri="{FF2B5EF4-FFF2-40B4-BE49-F238E27FC236}">
                    <a16:creationId xmlns:a16="http://schemas.microsoft.com/office/drawing/2014/main" id="{F3B956BD-59D7-4AC5-B1C5-93E16C0E235E}"/>
                  </a:ext>
                </a:extLst>
              </p:cNvPr>
              <p:cNvSpPr/>
              <p:nvPr>
                <p:custDataLst>
                  <p:tags r:id="rId88"/>
                </p:custDataLst>
              </p:nvPr>
            </p:nvSpPr>
            <p:spPr>
              <a:xfrm rot="3599999">
                <a:off x="3357451" y="1800330"/>
                <a:ext cx="793074" cy="793075"/>
              </a:xfrm>
              <a:custGeom>
                <a:avLst/>
                <a:gdLst>
                  <a:gd name="connsiteX0" fmla="*/ 793074 w 793074"/>
                  <a:gd name="connsiteY0" fmla="*/ 290285 h 793075"/>
                  <a:gd name="connsiteX1" fmla="*/ 502789 w 793074"/>
                  <a:gd name="connsiteY1" fmla="*/ 793075 h 793075"/>
                  <a:gd name="connsiteX2" fmla="*/ 0 w 793074"/>
                  <a:gd name="connsiteY2" fmla="*/ 502789 h 793075"/>
                  <a:gd name="connsiteX3" fmla="*/ 290285 w 793074"/>
                  <a:gd name="connsiteY3" fmla="*/ 0 h 793075"/>
                  <a:gd name="connsiteX4" fmla="*/ 793074 w 793074"/>
                  <a:gd name="connsiteY4" fmla="*/ 290285 h 793075"/>
                  <a:gd name="connsiteX5" fmla="*/ 793074 w 793074"/>
                  <a:gd name="connsiteY5" fmla="*/ 290285 h 793075"/>
                  <a:gd name="connsiteX0" fmla="*/ 793074 w 793074"/>
                  <a:gd name="connsiteY0" fmla="*/ 290285 h 793075"/>
                  <a:gd name="connsiteX1" fmla="*/ 502789 w 793074"/>
                  <a:gd name="connsiteY1" fmla="*/ 793075 h 793075"/>
                  <a:gd name="connsiteX2" fmla="*/ 0 w 793074"/>
                  <a:gd name="connsiteY2" fmla="*/ 502789 h 793075"/>
                  <a:gd name="connsiteX3" fmla="*/ 290285 w 793074"/>
                  <a:gd name="connsiteY3" fmla="*/ 0 h 793075"/>
                  <a:gd name="connsiteX4" fmla="*/ 793074 w 793074"/>
                  <a:gd name="connsiteY4" fmla="*/ 290285 h 793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3074" h="793075">
                    <a:moveTo>
                      <a:pt x="793074" y="290285"/>
                    </a:moveTo>
                    <a:lnTo>
                      <a:pt x="502789" y="793075"/>
                    </a:lnTo>
                    <a:lnTo>
                      <a:pt x="0" y="502789"/>
                    </a:lnTo>
                    <a:lnTo>
                      <a:pt x="290285" y="0"/>
                    </a:lnTo>
                    <a:lnTo>
                      <a:pt x="793074" y="290285"/>
                    </a:lnTo>
                    <a:close/>
                  </a:path>
                </a:pathLst>
              </a:custGeom>
              <a:solidFill>
                <a:srgbClr val="EEEEEE">
                  <a:alpha val="10000"/>
                </a:srgb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4" name="手繪多邊形: 圖案 83" descr="d3">
                <a:extLst>
                  <a:ext uri="{FF2B5EF4-FFF2-40B4-BE49-F238E27FC236}">
                    <a16:creationId xmlns:a16="http://schemas.microsoft.com/office/drawing/2014/main" id="{D3128A63-18B6-4E18-8306-FA6F17FA6440}"/>
                  </a:ext>
                </a:extLst>
              </p:cNvPr>
              <p:cNvSpPr/>
              <p:nvPr>
                <p:custDataLst>
                  <p:tags r:id="rId89"/>
                </p:custDataLst>
              </p:nvPr>
            </p:nvSpPr>
            <p:spPr>
              <a:xfrm rot="1800001">
                <a:off x="2670628" y="1403793"/>
                <a:ext cx="793074" cy="793075"/>
              </a:xfrm>
              <a:custGeom>
                <a:avLst/>
                <a:gdLst>
                  <a:gd name="connsiteX0" fmla="*/ 793074 w 793074"/>
                  <a:gd name="connsiteY0" fmla="*/ 290285 h 793075"/>
                  <a:gd name="connsiteX1" fmla="*/ 502789 w 793074"/>
                  <a:gd name="connsiteY1" fmla="*/ 793075 h 793075"/>
                  <a:gd name="connsiteX2" fmla="*/ 0 w 793074"/>
                  <a:gd name="connsiteY2" fmla="*/ 502789 h 793075"/>
                  <a:gd name="connsiteX3" fmla="*/ 290285 w 793074"/>
                  <a:gd name="connsiteY3" fmla="*/ 0 h 793075"/>
                  <a:gd name="connsiteX4" fmla="*/ 793074 w 793074"/>
                  <a:gd name="connsiteY4" fmla="*/ 290285 h 793075"/>
                  <a:gd name="connsiteX5" fmla="*/ 793074 w 793074"/>
                  <a:gd name="connsiteY5" fmla="*/ 290285 h 793075"/>
                  <a:gd name="connsiteX0" fmla="*/ 793074 w 793074"/>
                  <a:gd name="connsiteY0" fmla="*/ 290285 h 793075"/>
                  <a:gd name="connsiteX1" fmla="*/ 502789 w 793074"/>
                  <a:gd name="connsiteY1" fmla="*/ 793075 h 793075"/>
                  <a:gd name="connsiteX2" fmla="*/ 0 w 793074"/>
                  <a:gd name="connsiteY2" fmla="*/ 502789 h 793075"/>
                  <a:gd name="connsiteX3" fmla="*/ 290285 w 793074"/>
                  <a:gd name="connsiteY3" fmla="*/ 0 h 793075"/>
                  <a:gd name="connsiteX4" fmla="*/ 793074 w 793074"/>
                  <a:gd name="connsiteY4" fmla="*/ 290285 h 793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3074" h="793075">
                    <a:moveTo>
                      <a:pt x="793074" y="290285"/>
                    </a:moveTo>
                    <a:lnTo>
                      <a:pt x="502789" y="793075"/>
                    </a:lnTo>
                    <a:lnTo>
                      <a:pt x="0" y="502789"/>
                    </a:lnTo>
                    <a:lnTo>
                      <a:pt x="290285" y="0"/>
                    </a:lnTo>
                    <a:lnTo>
                      <a:pt x="793074" y="290285"/>
                    </a:lnTo>
                    <a:close/>
                  </a:path>
                </a:pathLst>
              </a:custGeom>
              <a:solidFill>
                <a:srgbClr val="EEEEEE">
                  <a:alpha val="10000"/>
                </a:srgb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1" name="手繪多邊形: 圖案 100" descr="d3">
                <a:extLst>
                  <a:ext uri="{FF2B5EF4-FFF2-40B4-BE49-F238E27FC236}">
                    <a16:creationId xmlns:a16="http://schemas.microsoft.com/office/drawing/2014/main" id="{65730586-D1BE-42E1-9B12-3E715DACDF92}"/>
                  </a:ext>
                </a:extLst>
              </p:cNvPr>
              <p:cNvSpPr/>
              <p:nvPr>
                <p:custDataLst>
                  <p:tags r:id="rId90"/>
                </p:custDataLst>
              </p:nvPr>
            </p:nvSpPr>
            <p:spPr>
              <a:xfrm rot="19800005">
                <a:off x="1190733" y="1800329"/>
                <a:ext cx="793073" cy="793074"/>
              </a:xfrm>
              <a:custGeom>
                <a:avLst/>
                <a:gdLst>
                  <a:gd name="connsiteX0" fmla="*/ 793074 w 793074"/>
                  <a:gd name="connsiteY0" fmla="*/ 290285 h 793075"/>
                  <a:gd name="connsiteX1" fmla="*/ 502789 w 793074"/>
                  <a:gd name="connsiteY1" fmla="*/ 793075 h 793075"/>
                  <a:gd name="connsiteX2" fmla="*/ 0 w 793074"/>
                  <a:gd name="connsiteY2" fmla="*/ 502789 h 793075"/>
                  <a:gd name="connsiteX3" fmla="*/ 290285 w 793074"/>
                  <a:gd name="connsiteY3" fmla="*/ 0 h 793075"/>
                  <a:gd name="connsiteX4" fmla="*/ 793074 w 793074"/>
                  <a:gd name="connsiteY4" fmla="*/ 290285 h 793075"/>
                  <a:gd name="connsiteX5" fmla="*/ 793074 w 793074"/>
                  <a:gd name="connsiteY5" fmla="*/ 290285 h 793075"/>
                  <a:gd name="connsiteX0" fmla="*/ 793074 w 793074"/>
                  <a:gd name="connsiteY0" fmla="*/ 290285 h 793075"/>
                  <a:gd name="connsiteX1" fmla="*/ 502789 w 793074"/>
                  <a:gd name="connsiteY1" fmla="*/ 793075 h 793075"/>
                  <a:gd name="connsiteX2" fmla="*/ 0 w 793074"/>
                  <a:gd name="connsiteY2" fmla="*/ 502789 h 793075"/>
                  <a:gd name="connsiteX3" fmla="*/ 290285 w 793074"/>
                  <a:gd name="connsiteY3" fmla="*/ 0 h 793075"/>
                  <a:gd name="connsiteX4" fmla="*/ 793074 w 793074"/>
                  <a:gd name="connsiteY4" fmla="*/ 290285 h 793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3074" h="793075">
                    <a:moveTo>
                      <a:pt x="793074" y="290285"/>
                    </a:moveTo>
                    <a:lnTo>
                      <a:pt x="502789" y="793075"/>
                    </a:lnTo>
                    <a:lnTo>
                      <a:pt x="0" y="502789"/>
                    </a:lnTo>
                    <a:lnTo>
                      <a:pt x="290285" y="0"/>
                    </a:lnTo>
                    <a:lnTo>
                      <a:pt x="793074" y="290285"/>
                    </a:lnTo>
                    <a:close/>
                  </a:path>
                </a:pathLst>
              </a:custGeom>
              <a:solidFill>
                <a:srgbClr val="EEEEEE">
                  <a:alpha val="10000"/>
                </a:srgb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8" name="手繪多邊形: 圖案 117" descr="d3">
                <a:extLst>
                  <a:ext uri="{FF2B5EF4-FFF2-40B4-BE49-F238E27FC236}">
                    <a16:creationId xmlns:a16="http://schemas.microsoft.com/office/drawing/2014/main" id="{F13BAAD9-2157-4449-BE8A-C64DD2F62EC5}"/>
                  </a:ext>
                </a:extLst>
              </p:cNvPr>
              <p:cNvSpPr/>
              <p:nvPr>
                <p:custDataLst>
                  <p:tags r:id="rId91"/>
                </p:custDataLst>
              </p:nvPr>
            </p:nvSpPr>
            <p:spPr>
              <a:xfrm rot="18000004">
                <a:off x="794195" y="2487152"/>
                <a:ext cx="793073" cy="793074"/>
              </a:xfrm>
              <a:custGeom>
                <a:avLst/>
                <a:gdLst>
                  <a:gd name="connsiteX0" fmla="*/ 793074 w 793074"/>
                  <a:gd name="connsiteY0" fmla="*/ 290285 h 793075"/>
                  <a:gd name="connsiteX1" fmla="*/ 502789 w 793074"/>
                  <a:gd name="connsiteY1" fmla="*/ 793075 h 793075"/>
                  <a:gd name="connsiteX2" fmla="*/ 0 w 793074"/>
                  <a:gd name="connsiteY2" fmla="*/ 502789 h 793075"/>
                  <a:gd name="connsiteX3" fmla="*/ 290285 w 793074"/>
                  <a:gd name="connsiteY3" fmla="*/ 0 h 793075"/>
                  <a:gd name="connsiteX4" fmla="*/ 793074 w 793074"/>
                  <a:gd name="connsiteY4" fmla="*/ 290285 h 793075"/>
                  <a:gd name="connsiteX5" fmla="*/ 793074 w 793074"/>
                  <a:gd name="connsiteY5" fmla="*/ 290285 h 793075"/>
                  <a:gd name="connsiteX0" fmla="*/ 793074 w 793074"/>
                  <a:gd name="connsiteY0" fmla="*/ 290285 h 793075"/>
                  <a:gd name="connsiteX1" fmla="*/ 502789 w 793074"/>
                  <a:gd name="connsiteY1" fmla="*/ 793075 h 793075"/>
                  <a:gd name="connsiteX2" fmla="*/ 0 w 793074"/>
                  <a:gd name="connsiteY2" fmla="*/ 502789 h 793075"/>
                  <a:gd name="connsiteX3" fmla="*/ 290285 w 793074"/>
                  <a:gd name="connsiteY3" fmla="*/ 0 h 793075"/>
                  <a:gd name="connsiteX4" fmla="*/ 793074 w 793074"/>
                  <a:gd name="connsiteY4" fmla="*/ 290285 h 793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3074" h="793075">
                    <a:moveTo>
                      <a:pt x="793074" y="290285"/>
                    </a:moveTo>
                    <a:lnTo>
                      <a:pt x="502789" y="793075"/>
                    </a:lnTo>
                    <a:lnTo>
                      <a:pt x="0" y="502789"/>
                    </a:lnTo>
                    <a:lnTo>
                      <a:pt x="290285" y="0"/>
                    </a:lnTo>
                    <a:lnTo>
                      <a:pt x="793074" y="290285"/>
                    </a:lnTo>
                    <a:close/>
                  </a:path>
                </a:pathLst>
              </a:custGeom>
              <a:solidFill>
                <a:srgbClr val="EEEEEE">
                  <a:alpha val="10000"/>
                </a:srgb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5" name="手繪多邊形: 圖案 134" descr="d3">
                <a:extLst>
                  <a:ext uri="{FF2B5EF4-FFF2-40B4-BE49-F238E27FC236}">
                    <a16:creationId xmlns:a16="http://schemas.microsoft.com/office/drawing/2014/main" id="{785B94F1-A2F7-4FE2-9FC3-E9FACB287FD8}"/>
                  </a:ext>
                </a:extLst>
              </p:cNvPr>
              <p:cNvSpPr/>
              <p:nvPr>
                <p:custDataLst>
                  <p:tags r:id="rId92"/>
                </p:custDataLst>
              </p:nvPr>
            </p:nvSpPr>
            <p:spPr>
              <a:xfrm rot="16200000">
                <a:off x="794194" y="3280227"/>
                <a:ext cx="793073" cy="793074"/>
              </a:xfrm>
              <a:custGeom>
                <a:avLst/>
                <a:gdLst>
                  <a:gd name="connsiteX0" fmla="*/ 793074 w 793074"/>
                  <a:gd name="connsiteY0" fmla="*/ 290285 h 793075"/>
                  <a:gd name="connsiteX1" fmla="*/ 502789 w 793074"/>
                  <a:gd name="connsiteY1" fmla="*/ 793075 h 793075"/>
                  <a:gd name="connsiteX2" fmla="*/ 0 w 793074"/>
                  <a:gd name="connsiteY2" fmla="*/ 502789 h 793075"/>
                  <a:gd name="connsiteX3" fmla="*/ 290285 w 793074"/>
                  <a:gd name="connsiteY3" fmla="*/ 0 h 793075"/>
                  <a:gd name="connsiteX4" fmla="*/ 793074 w 793074"/>
                  <a:gd name="connsiteY4" fmla="*/ 290285 h 793075"/>
                  <a:gd name="connsiteX5" fmla="*/ 793074 w 793074"/>
                  <a:gd name="connsiteY5" fmla="*/ 290285 h 793075"/>
                  <a:gd name="connsiteX0" fmla="*/ 793074 w 793074"/>
                  <a:gd name="connsiteY0" fmla="*/ 290285 h 793075"/>
                  <a:gd name="connsiteX1" fmla="*/ 502789 w 793074"/>
                  <a:gd name="connsiteY1" fmla="*/ 793075 h 793075"/>
                  <a:gd name="connsiteX2" fmla="*/ 0 w 793074"/>
                  <a:gd name="connsiteY2" fmla="*/ 502789 h 793075"/>
                  <a:gd name="connsiteX3" fmla="*/ 290285 w 793074"/>
                  <a:gd name="connsiteY3" fmla="*/ 0 h 793075"/>
                  <a:gd name="connsiteX4" fmla="*/ 793074 w 793074"/>
                  <a:gd name="connsiteY4" fmla="*/ 290285 h 793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3074" h="793075">
                    <a:moveTo>
                      <a:pt x="793074" y="290285"/>
                    </a:moveTo>
                    <a:lnTo>
                      <a:pt x="502789" y="793075"/>
                    </a:lnTo>
                    <a:lnTo>
                      <a:pt x="0" y="502789"/>
                    </a:lnTo>
                    <a:lnTo>
                      <a:pt x="290285" y="0"/>
                    </a:lnTo>
                    <a:lnTo>
                      <a:pt x="793074" y="290285"/>
                    </a:lnTo>
                    <a:close/>
                  </a:path>
                </a:pathLst>
              </a:custGeom>
              <a:solidFill>
                <a:srgbClr val="EEEEEE">
                  <a:alpha val="10000"/>
                </a:srgb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52" name="手繪多邊形: 圖案 151" descr="d3">
                <a:extLst>
                  <a:ext uri="{FF2B5EF4-FFF2-40B4-BE49-F238E27FC236}">
                    <a16:creationId xmlns:a16="http://schemas.microsoft.com/office/drawing/2014/main" id="{89B6F4DD-726F-4C4C-BF8A-1886667B4033}"/>
                  </a:ext>
                </a:extLst>
              </p:cNvPr>
              <p:cNvSpPr/>
              <p:nvPr>
                <p:custDataLst>
                  <p:tags r:id="rId93"/>
                </p:custDataLst>
              </p:nvPr>
            </p:nvSpPr>
            <p:spPr>
              <a:xfrm rot="14400003">
                <a:off x="1190731" y="3967050"/>
                <a:ext cx="793072" cy="793073"/>
              </a:xfrm>
              <a:custGeom>
                <a:avLst/>
                <a:gdLst>
                  <a:gd name="connsiteX0" fmla="*/ 793074 w 793074"/>
                  <a:gd name="connsiteY0" fmla="*/ 290285 h 793075"/>
                  <a:gd name="connsiteX1" fmla="*/ 502789 w 793074"/>
                  <a:gd name="connsiteY1" fmla="*/ 793075 h 793075"/>
                  <a:gd name="connsiteX2" fmla="*/ 0 w 793074"/>
                  <a:gd name="connsiteY2" fmla="*/ 502789 h 793075"/>
                  <a:gd name="connsiteX3" fmla="*/ 290285 w 793074"/>
                  <a:gd name="connsiteY3" fmla="*/ 0 h 793075"/>
                  <a:gd name="connsiteX4" fmla="*/ 793074 w 793074"/>
                  <a:gd name="connsiteY4" fmla="*/ 290285 h 793075"/>
                  <a:gd name="connsiteX5" fmla="*/ 793074 w 793074"/>
                  <a:gd name="connsiteY5" fmla="*/ 290285 h 793075"/>
                  <a:gd name="connsiteX0" fmla="*/ 793074 w 793074"/>
                  <a:gd name="connsiteY0" fmla="*/ 290285 h 793075"/>
                  <a:gd name="connsiteX1" fmla="*/ 502789 w 793074"/>
                  <a:gd name="connsiteY1" fmla="*/ 793075 h 793075"/>
                  <a:gd name="connsiteX2" fmla="*/ 0 w 793074"/>
                  <a:gd name="connsiteY2" fmla="*/ 502789 h 793075"/>
                  <a:gd name="connsiteX3" fmla="*/ 290285 w 793074"/>
                  <a:gd name="connsiteY3" fmla="*/ 0 h 793075"/>
                  <a:gd name="connsiteX4" fmla="*/ 793074 w 793074"/>
                  <a:gd name="connsiteY4" fmla="*/ 290285 h 793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3074" h="793075">
                    <a:moveTo>
                      <a:pt x="793074" y="290285"/>
                    </a:moveTo>
                    <a:lnTo>
                      <a:pt x="502789" y="793075"/>
                    </a:lnTo>
                    <a:lnTo>
                      <a:pt x="0" y="502789"/>
                    </a:lnTo>
                    <a:lnTo>
                      <a:pt x="290285" y="0"/>
                    </a:lnTo>
                    <a:lnTo>
                      <a:pt x="793074" y="290285"/>
                    </a:lnTo>
                    <a:close/>
                  </a:path>
                </a:pathLst>
              </a:custGeom>
              <a:solidFill>
                <a:srgbClr val="EEEEEE">
                  <a:alpha val="10000"/>
                </a:srgb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9" name="手繪多邊形: 圖案 168" descr="d3">
                <a:extLst>
                  <a:ext uri="{FF2B5EF4-FFF2-40B4-BE49-F238E27FC236}">
                    <a16:creationId xmlns:a16="http://schemas.microsoft.com/office/drawing/2014/main" id="{CE5B685E-F369-4088-BAFD-E5D3E649D511}"/>
                  </a:ext>
                </a:extLst>
              </p:cNvPr>
              <p:cNvSpPr/>
              <p:nvPr>
                <p:custDataLst>
                  <p:tags r:id="rId94"/>
                </p:custDataLst>
              </p:nvPr>
            </p:nvSpPr>
            <p:spPr>
              <a:xfrm rot="12600000">
                <a:off x="1877554" y="4363588"/>
                <a:ext cx="793072" cy="793073"/>
              </a:xfrm>
              <a:custGeom>
                <a:avLst/>
                <a:gdLst>
                  <a:gd name="connsiteX0" fmla="*/ 793074 w 793074"/>
                  <a:gd name="connsiteY0" fmla="*/ 290285 h 793075"/>
                  <a:gd name="connsiteX1" fmla="*/ 502789 w 793074"/>
                  <a:gd name="connsiteY1" fmla="*/ 793075 h 793075"/>
                  <a:gd name="connsiteX2" fmla="*/ 0 w 793074"/>
                  <a:gd name="connsiteY2" fmla="*/ 502789 h 793075"/>
                  <a:gd name="connsiteX3" fmla="*/ 290285 w 793074"/>
                  <a:gd name="connsiteY3" fmla="*/ 0 h 793075"/>
                  <a:gd name="connsiteX4" fmla="*/ 793074 w 793074"/>
                  <a:gd name="connsiteY4" fmla="*/ 290285 h 793075"/>
                  <a:gd name="connsiteX5" fmla="*/ 793074 w 793074"/>
                  <a:gd name="connsiteY5" fmla="*/ 290285 h 793075"/>
                  <a:gd name="connsiteX0" fmla="*/ 793074 w 793074"/>
                  <a:gd name="connsiteY0" fmla="*/ 290285 h 793075"/>
                  <a:gd name="connsiteX1" fmla="*/ 502789 w 793074"/>
                  <a:gd name="connsiteY1" fmla="*/ 793075 h 793075"/>
                  <a:gd name="connsiteX2" fmla="*/ 0 w 793074"/>
                  <a:gd name="connsiteY2" fmla="*/ 502789 h 793075"/>
                  <a:gd name="connsiteX3" fmla="*/ 290285 w 793074"/>
                  <a:gd name="connsiteY3" fmla="*/ 0 h 793075"/>
                  <a:gd name="connsiteX4" fmla="*/ 793074 w 793074"/>
                  <a:gd name="connsiteY4" fmla="*/ 290285 h 793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3074" h="793075">
                    <a:moveTo>
                      <a:pt x="793074" y="290285"/>
                    </a:moveTo>
                    <a:lnTo>
                      <a:pt x="502789" y="793075"/>
                    </a:lnTo>
                    <a:lnTo>
                      <a:pt x="0" y="502789"/>
                    </a:lnTo>
                    <a:lnTo>
                      <a:pt x="290285" y="0"/>
                    </a:lnTo>
                    <a:lnTo>
                      <a:pt x="793074" y="290285"/>
                    </a:lnTo>
                    <a:close/>
                  </a:path>
                </a:pathLst>
              </a:custGeom>
              <a:solidFill>
                <a:srgbClr val="EEEEEE">
                  <a:alpha val="10000"/>
                </a:srgb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86" name="手繪多邊形: 圖案 185" descr="d3">
                <a:extLst>
                  <a:ext uri="{FF2B5EF4-FFF2-40B4-BE49-F238E27FC236}">
                    <a16:creationId xmlns:a16="http://schemas.microsoft.com/office/drawing/2014/main" id="{49880301-5AC6-4EB4-B113-67B699289966}"/>
                  </a:ext>
                </a:extLst>
              </p:cNvPr>
              <p:cNvSpPr/>
              <p:nvPr>
                <p:custDataLst>
                  <p:tags r:id="rId95"/>
                </p:custDataLst>
              </p:nvPr>
            </p:nvSpPr>
            <p:spPr>
              <a:xfrm rot="10800002">
                <a:off x="2670626" y="4363589"/>
                <a:ext cx="793073" cy="793074"/>
              </a:xfrm>
              <a:custGeom>
                <a:avLst/>
                <a:gdLst>
                  <a:gd name="connsiteX0" fmla="*/ 793074 w 793074"/>
                  <a:gd name="connsiteY0" fmla="*/ 290285 h 793075"/>
                  <a:gd name="connsiteX1" fmla="*/ 502789 w 793074"/>
                  <a:gd name="connsiteY1" fmla="*/ 793075 h 793075"/>
                  <a:gd name="connsiteX2" fmla="*/ 0 w 793074"/>
                  <a:gd name="connsiteY2" fmla="*/ 502789 h 793075"/>
                  <a:gd name="connsiteX3" fmla="*/ 290285 w 793074"/>
                  <a:gd name="connsiteY3" fmla="*/ 0 h 793075"/>
                  <a:gd name="connsiteX4" fmla="*/ 793074 w 793074"/>
                  <a:gd name="connsiteY4" fmla="*/ 290285 h 793075"/>
                  <a:gd name="connsiteX5" fmla="*/ 793074 w 793074"/>
                  <a:gd name="connsiteY5" fmla="*/ 290285 h 793075"/>
                  <a:gd name="connsiteX0" fmla="*/ 793074 w 793074"/>
                  <a:gd name="connsiteY0" fmla="*/ 290285 h 793075"/>
                  <a:gd name="connsiteX1" fmla="*/ 502789 w 793074"/>
                  <a:gd name="connsiteY1" fmla="*/ 793075 h 793075"/>
                  <a:gd name="connsiteX2" fmla="*/ 0 w 793074"/>
                  <a:gd name="connsiteY2" fmla="*/ 502789 h 793075"/>
                  <a:gd name="connsiteX3" fmla="*/ 290285 w 793074"/>
                  <a:gd name="connsiteY3" fmla="*/ 0 h 793075"/>
                  <a:gd name="connsiteX4" fmla="*/ 793074 w 793074"/>
                  <a:gd name="connsiteY4" fmla="*/ 290285 h 793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3074" h="793075">
                    <a:moveTo>
                      <a:pt x="793074" y="290285"/>
                    </a:moveTo>
                    <a:lnTo>
                      <a:pt x="502789" y="793075"/>
                    </a:lnTo>
                    <a:lnTo>
                      <a:pt x="0" y="502789"/>
                    </a:lnTo>
                    <a:lnTo>
                      <a:pt x="290285" y="0"/>
                    </a:lnTo>
                    <a:lnTo>
                      <a:pt x="793074" y="290285"/>
                    </a:lnTo>
                    <a:close/>
                  </a:path>
                </a:pathLst>
              </a:custGeom>
              <a:solidFill>
                <a:srgbClr val="EEEEEE">
                  <a:alpha val="10000"/>
                </a:srgb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04" name="手繪多邊形: 圖案 203" descr="d3">
                <a:extLst>
                  <a:ext uri="{FF2B5EF4-FFF2-40B4-BE49-F238E27FC236}">
                    <a16:creationId xmlns:a16="http://schemas.microsoft.com/office/drawing/2014/main" id="{AB4B672B-F172-4CBE-8AF9-34548E8648FE}"/>
                  </a:ext>
                </a:extLst>
              </p:cNvPr>
              <p:cNvSpPr/>
              <p:nvPr>
                <p:custDataLst>
                  <p:tags r:id="rId96"/>
                </p:custDataLst>
              </p:nvPr>
            </p:nvSpPr>
            <p:spPr>
              <a:xfrm rot="8999999">
                <a:off x="3357449" y="3967052"/>
                <a:ext cx="793073" cy="793074"/>
              </a:xfrm>
              <a:custGeom>
                <a:avLst/>
                <a:gdLst>
                  <a:gd name="connsiteX0" fmla="*/ 793074 w 793074"/>
                  <a:gd name="connsiteY0" fmla="*/ 290285 h 793075"/>
                  <a:gd name="connsiteX1" fmla="*/ 502789 w 793074"/>
                  <a:gd name="connsiteY1" fmla="*/ 793075 h 793075"/>
                  <a:gd name="connsiteX2" fmla="*/ 0 w 793074"/>
                  <a:gd name="connsiteY2" fmla="*/ 502789 h 793075"/>
                  <a:gd name="connsiteX3" fmla="*/ 290285 w 793074"/>
                  <a:gd name="connsiteY3" fmla="*/ 0 h 793075"/>
                  <a:gd name="connsiteX4" fmla="*/ 793074 w 793074"/>
                  <a:gd name="connsiteY4" fmla="*/ 290285 h 793075"/>
                  <a:gd name="connsiteX5" fmla="*/ 793074 w 793074"/>
                  <a:gd name="connsiteY5" fmla="*/ 290285 h 793075"/>
                  <a:gd name="connsiteX0" fmla="*/ 793074 w 793074"/>
                  <a:gd name="connsiteY0" fmla="*/ 290285 h 793075"/>
                  <a:gd name="connsiteX1" fmla="*/ 502789 w 793074"/>
                  <a:gd name="connsiteY1" fmla="*/ 793075 h 793075"/>
                  <a:gd name="connsiteX2" fmla="*/ 0 w 793074"/>
                  <a:gd name="connsiteY2" fmla="*/ 502789 h 793075"/>
                  <a:gd name="connsiteX3" fmla="*/ 290285 w 793074"/>
                  <a:gd name="connsiteY3" fmla="*/ 0 h 793075"/>
                  <a:gd name="connsiteX4" fmla="*/ 793074 w 793074"/>
                  <a:gd name="connsiteY4" fmla="*/ 290285 h 793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3074" h="793075">
                    <a:moveTo>
                      <a:pt x="793074" y="290285"/>
                    </a:moveTo>
                    <a:lnTo>
                      <a:pt x="502789" y="793075"/>
                    </a:lnTo>
                    <a:lnTo>
                      <a:pt x="0" y="502789"/>
                    </a:lnTo>
                    <a:lnTo>
                      <a:pt x="290285" y="0"/>
                    </a:lnTo>
                    <a:lnTo>
                      <a:pt x="793074" y="290285"/>
                    </a:lnTo>
                    <a:close/>
                  </a:path>
                </a:pathLst>
              </a:custGeom>
              <a:solidFill>
                <a:srgbClr val="EEEEEE">
                  <a:alpha val="10000"/>
                </a:srgb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21" name="手繪多邊形: 圖案 220" descr="d3">
                <a:extLst>
                  <a:ext uri="{FF2B5EF4-FFF2-40B4-BE49-F238E27FC236}">
                    <a16:creationId xmlns:a16="http://schemas.microsoft.com/office/drawing/2014/main" id="{169ACC85-33E9-48EC-B19C-E3EB486BAC9D}"/>
                  </a:ext>
                </a:extLst>
              </p:cNvPr>
              <p:cNvSpPr/>
              <p:nvPr>
                <p:custDataLst>
                  <p:tags r:id="rId97"/>
                </p:custDataLst>
              </p:nvPr>
            </p:nvSpPr>
            <p:spPr>
              <a:xfrm rot="7199995">
                <a:off x="3753988" y="3280228"/>
                <a:ext cx="793073" cy="793074"/>
              </a:xfrm>
              <a:custGeom>
                <a:avLst/>
                <a:gdLst>
                  <a:gd name="connsiteX0" fmla="*/ 793074 w 793074"/>
                  <a:gd name="connsiteY0" fmla="*/ 290285 h 793075"/>
                  <a:gd name="connsiteX1" fmla="*/ 502789 w 793074"/>
                  <a:gd name="connsiteY1" fmla="*/ 793075 h 793075"/>
                  <a:gd name="connsiteX2" fmla="*/ 0 w 793074"/>
                  <a:gd name="connsiteY2" fmla="*/ 502789 h 793075"/>
                  <a:gd name="connsiteX3" fmla="*/ 290285 w 793074"/>
                  <a:gd name="connsiteY3" fmla="*/ 0 h 793075"/>
                  <a:gd name="connsiteX4" fmla="*/ 793074 w 793074"/>
                  <a:gd name="connsiteY4" fmla="*/ 290285 h 793075"/>
                  <a:gd name="connsiteX5" fmla="*/ 793074 w 793074"/>
                  <a:gd name="connsiteY5" fmla="*/ 290285 h 793075"/>
                  <a:gd name="connsiteX0" fmla="*/ 793074 w 793074"/>
                  <a:gd name="connsiteY0" fmla="*/ 290285 h 793075"/>
                  <a:gd name="connsiteX1" fmla="*/ 502789 w 793074"/>
                  <a:gd name="connsiteY1" fmla="*/ 793075 h 793075"/>
                  <a:gd name="connsiteX2" fmla="*/ 0 w 793074"/>
                  <a:gd name="connsiteY2" fmla="*/ 502789 h 793075"/>
                  <a:gd name="connsiteX3" fmla="*/ 290285 w 793074"/>
                  <a:gd name="connsiteY3" fmla="*/ 0 h 793075"/>
                  <a:gd name="connsiteX4" fmla="*/ 793074 w 793074"/>
                  <a:gd name="connsiteY4" fmla="*/ 290285 h 793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3074" h="793075">
                    <a:moveTo>
                      <a:pt x="793074" y="290285"/>
                    </a:moveTo>
                    <a:lnTo>
                      <a:pt x="502789" y="793075"/>
                    </a:lnTo>
                    <a:lnTo>
                      <a:pt x="0" y="502789"/>
                    </a:lnTo>
                    <a:lnTo>
                      <a:pt x="290285" y="0"/>
                    </a:lnTo>
                    <a:lnTo>
                      <a:pt x="793074" y="290285"/>
                    </a:lnTo>
                    <a:close/>
                  </a:path>
                </a:pathLst>
              </a:custGeom>
              <a:solidFill>
                <a:srgbClr val="EEEEEE">
                  <a:alpha val="10000"/>
                </a:srgb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8" name="群組 7">
              <a:extLst>
                <a:ext uri="{FF2B5EF4-FFF2-40B4-BE49-F238E27FC236}">
                  <a16:creationId xmlns:a16="http://schemas.microsoft.com/office/drawing/2014/main" id="{D8075AD9-CAE8-49BD-8DCA-DEC1FD993DEA}"/>
                </a:ext>
              </a:extLst>
            </p:cNvPr>
            <p:cNvGrpSpPr/>
            <p:nvPr/>
          </p:nvGrpSpPr>
          <p:grpSpPr>
            <a:xfrm>
              <a:off x="1084478" y="1694077"/>
              <a:ext cx="3172301" cy="3172301"/>
              <a:chOff x="1084478" y="1694077"/>
              <a:chExt cx="3172301" cy="3172301"/>
            </a:xfrm>
          </p:grpSpPr>
          <p:sp>
            <p:nvSpPr>
              <p:cNvPr id="59" name="手繪多邊形: 圖案 58" descr="d4">
                <a:extLst>
                  <a:ext uri="{FF2B5EF4-FFF2-40B4-BE49-F238E27FC236}">
                    <a16:creationId xmlns:a16="http://schemas.microsoft.com/office/drawing/2014/main" id="{6C0BBA34-9E8A-4412-86BC-3CB5590D540D}"/>
                  </a:ext>
                </a:extLst>
              </p:cNvPr>
              <p:cNvSpPr/>
              <p:nvPr>
                <p:custDataLst>
                  <p:tags r:id="rId74"/>
                </p:custDataLst>
              </p:nvPr>
            </p:nvSpPr>
            <p:spPr>
              <a:xfrm>
                <a:off x="2380341" y="1694077"/>
                <a:ext cx="580571" cy="1005579"/>
              </a:xfrm>
              <a:custGeom>
                <a:avLst/>
                <a:gdLst>
                  <a:gd name="connsiteX0" fmla="*/ 290285 w 580571"/>
                  <a:gd name="connsiteY0" fmla="*/ 1005579 h 1005579"/>
                  <a:gd name="connsiteX1" fmla="*/ 0 w 580571"/>
                  <a:gd name="connsiteY1" fmla="*/ 502790 h 1005579"/>
                  <a:gd name="connsiteX2" fmla="*/ 290285 w 580571"/>
                  <a:gd name="connsiteY2" fmla="*/ 0 h 1005579"/>
                  <a:gd name="connsiteX3" fmla="*/ 580571 w 580571"/>
                  <a:gd name="connsiteY3" fmla="*/ 502790 h 1005579"/>
                  <a:gd name="connsiteX4" fmla="*/ 290285 w 580571"/>
                  <a:gd name="connsiteY4" fmla="*/ 1005579 h 1005579"/>
                  <a:gd name="connsiteX5" fmla="*/ 290285 w 580571"/>
                  <a:gd name="connsiteY5" fmla="*/ 1005579 h 1005579"/>
                  <a:gd name="connsiteX0" fmla="*/ 290285 w 580571"/>
                  <a:gd name="connsiteY0" fmla="*/ 1005579 h 1005579"/>
                  <a:gd name="connsiteX1" fmla="*/ 0 w 580571"/>
                  <a:gd name="connsiteY1" fmla="*/ 502790 h 1005579"/>
                  <a:gd name="connsiteX2" fmla="*/ 290285 w 580571"/>
                  <a:gd name="connsiteY2" fmla="*/ 0 h 1005579"/>
                  <a:gd name="connsiteX3" fmla="*/ 580571 w 580571"/>
                  <a:gd name="connsiteY3" fmla="*/ 502790 h 1005579"/>
                  <a:gd name="connsiteX4" fmla="*/ 290285 w 580571"/>
                  <a:gd name="connsiteY4" fmla="*/ 1005579 h 10055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80571" h="1005579">
                    <a:moveTo>
                      <a:pt x="290285" y="1005579"/>
                    </a:moveTo>
                    <a:lnTo>
                      <a:pt x="0" y="502790"/>
                    </a:lnTo>
                    <a:lnTo>
                      <a:pt x="290285" y="0"/>
                    </a:lnTo>
                    <a:lnTo>
                      <a:pt x="580571" y="502790"/>
                    </a:lnTo>
                    <a:lnTo>
                      <a:pt x="290285" y="1005579"/>
                    </a:lnTo>
                    <a:close/>
                  </a:path>
                </a:pathLst>
              </a:custGeom>
              <a:solidFill>
                <a:srgbClr val="EEEEEE">
                  <a:alpha val="10000"/>
                </a:srgb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0" name="手繪多邊形: 圖案 39" descr="d4">
                <a:extLst>
                  <a:ext uri="{FF2B5EF4-FFF2-40B4-BE49-F238E27FC236}">
                    <a16:creationId xmlns:a16="http://schemas.microsoft.com/office/drawing/2014/main" id="{937AFCFE-65E4-404B-BA88-DB3E82A92BA9}"/>
                  </a:ext>
                </a:extLst>
              </p:cNvPr>
              <p:cNvSpPr/>
              <p:nvPr>
                <p:custDataLst>
                  <p:tags r:id="rId75"/>
                </p:custDataLst>
              </p:nvPr>
            </p:nvSpPr>
            <p:spPr>
              <a:xfrm rot="5400000">
                <a:off x="3463704" y="2777439"/>
                <a:ext cx="580571" cy="1005579"/>
              </a:xfrm>
              <a:custGeom>
                <a:avLst/>
                <a:gdLst>
                  <a:gd name="connsiteX0" fmla="*/ 290285 w 580571"/>
                  <a:gd name="connsiteY0" fmla="*/ 1005579 h 1005579"/>
                  <a:gd name="connsiteX1" fmla="*/ 0 w 580571"/>
                  <a:gd name="connsiteY1" fmla="*/ 502790 h 1005579"/>
                  <a:gd name="connsiteX2" fmla="*/ 290285 w 580571"/>
                  <a:gd name="connsiteY2" fmla="*/ 0 h 1005579"/>
                  <a:gd name="connsiteX3" fmla="*/ 580571 w 580571"/>
                  <a:gd name="connsiteY3" fmla="*/ 502790 h 1005579"/>
                  <a:gd name="connsiteX4" fmla="*/ 290285 w 580571"/>
                  <a:gd name="connsiteY4" fmla="*/ 1005579 h 1005579"/>
                  <a:gd name="connsiteX5" fmla="*/ 290285 w 580571"/>
                  <a:gd name="connsiteY5" fmla="*/ 1005579 h 1005579"/>
                  <a:gd name="connsiteX0" fmla="*/ 290285 w 580571"/>
                  <a:gd name="connsiteY0" fmla="*/ 1005579 h 1005579"/>
                  <a:gd name="connsiteX1" fmla="*/ 0 w 580571"/>
                  <a:gd name="connsiteY1" fmla="*/ 502790 h 1005579"/>
                  <a:gd name="connsiteX2" fmla="*/ 290285 w 580571"/>
                  <a:gd name="connsiteY2" fmla="*/ 0 h 1005579"/>
                  <a:gd name="connsiteX3" fmla="*/ 580571 w 580571"/>
                  <a:gd name="connsiteY3" fmla="*/ 502790 h 1005579"/>
                  <a:gd name="connsiteX4" fmla="*/ 290285 w 580571"/>
                  <a:gd name="connsiteY4" fmla="*/ 1005579 h 10055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80571" h="1005579">
                    <a:moveTo>
                      <a:pt x="290285" y="1005579"/>
                    </a:moveTo>
                    <a:lnTo>
                      <a:pt x="0" y="502790"/>
                    </a:lnTo>
                    <a:lnTo>
                      <a:pt x="290285" y="0"/>
                    </a:lnTo>
                    <a:lnTo>
                      <a:pt x="580571" y="502790"/>
                    </a:lnTo>
                    <a:lnTo>
                      <a:pt x="290285" y="1005579"/>
                    </a:lnTo>
                    <a:close/>
                  </a:path>
                </a:pathLst>
              </a:custGeom>
              <a:solidFill>
                <a:srgbClr val="EEEEEE">
                  <a:alpha val="10000"/>
                </a:srgb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0" name="手繪多邊形: 圖案 59" descr="d4">
                <a:extLst>
                  <a:ext uri="{FF2B5EF4-FFF2-40B4-BE49-F238E27FC236}">
                    <a16:creationId xmlns:a16="http://schemas.microsoft.com/office/drawing/2014/main" id="{CBECADF3-1C12-4913-881F-04C70EEFD8A8}"/>
                  </a:ext>
                </a:extLst>
              </p:cNvPr>
              <p:cNvSpPr/>
              <p:nvPr>
                <p:custDataLst>
                  <p:tags r:id="rId76"/>
                </p:custDataLst>
              </p:nvPr>
            </p:nvSpPr>
            <p:spPr>
              <a:xfrm rot="3599999">
                <a:off x="3318560" y="2235757"/>
                <a:ext cx="580571" cy="1005579"/>
              </a:xfrm>
              <a:custGeom>
                <a:avLst/>
                <a:gdLst>
                  <a:gd name="connsiteX0" fmla="*/ 290285 w 580571"/>
                  <a:gd name="connsiteY0" fmla="*/ 1005579 h 1005579"/>
                  <a:gd name="connsiteX1" fmla="*/ 0 w 580571"/>
                  <a:gd name="connsiteY1" fmla="*/ 502790 h 1005579"/>
                  <a:gd name="connsiteX2" fmla="*/ 290285 w 580571"/>
                  <a:gd name="connsiteY2" fmla="*/ 0 h 1005579"/>
                  <a:gd name="connsiteX3" fmla="*/ 580571 w 580571"/>
                  <a:gd name="connsiteY3" fmla="*/ 502790 h 1005579"/>
                  <a:gd name="connsiteX4" fmla="*/ 290285 w 580571"/>
                  <a:gd name="connsiteY4" fmla="*/ 1005579 h 1005579"/>
                  <a:gd name="connsiteX5" fmla="*/ 290285 w 580571"/>
                  <a:gd name="connsiteY5" fmla="*/ 1005579 h 1005579"/>
                  <a:gd name="connsiteX0" fmla="*/ 290285 w 580571"/>
                  <a:gd name="connsiteY0" fmla="*/ 1005579 h 1005579"/>
                  <a:gd name="connsiteX1" fmla="*/ 0 w 580571"/>
                  <a:gd name="connsiteY1" fmla="*/ 502790 h 1005579"/>
                  <a:gd name="connsiteX2" fmla="*/ 290285 w 580571"/>
                  <a:gd name="connsiteY2" fmla="*/ 0 h 1005579"/>
                  <a:gd name="connsiteX3" fmla="*/ 580571 w 580571"/>
                  <a:gd name="connsiteY3" fmla="*/ 502790 h 1005579"/>
                  <a:gd name="connsiteX4" fmla="*/ 290285 w 580571"/>
                  <a:gd name="connsiteY4" fmla="*/ 1005579 h 10055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80571" h="1005579">
                    <a:moveTo>
                      <a:pt x="290285" y="1005579"/>
                    </a:moveTo>
                    <a:lnTo>
                      <a:pt x="0" y="502790"/>
                    </a:lnTo>
                    <a:lnTo>
                      <a:pt x="290285" y="0"/>
                    </a:lnTo>
                    <a:lnTo>
                      <a:pt x="580571" y="502790"/>
                    </a:lnTo>
                    <a:lnTo>
                      <a:pt x="290285" y="1005579"/>
                    </a:lnTo>
                    <a:close/>
                  </a:path>
                </a:pathLst>
              </a:custGeom>
              <a:solidFill>
                <a:srgbClr val="EEEEEE">
                  <a:alpha val="10000"/>
                </a:srgb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2" name="手繪多邊形: 圖案 81" descr="d4">
                <a:extLst>
                  <a:ext uri="{FF2B5EF4-FFF2-40B4-BE49-F238E27FC236}">
                    <a16:creationId xmlns:a16="http://schemas.microsoft.com/office/drawing/2014/main" id="{0E57C1D9-A0D0-4D3B-99BB-835661C28428}"/>
                  </a:ext>
                </a:extLst>
              </p:cNvPr>
              <p:cNvSpPr/>
              <p:nvPr>
                <p:custDataLst>
                  <p:tags r:id="rId77"/>
                </p:custDataLst>
              </p:nvPr>
            </p:nvSpPr>
            <p:spPr>
              <a:xfrm rot="1800001">
                <a:off x="2922022" y="1839220"/>
                <a:ext cx="580571" cy="1005579"/>
              </a:xfrm>
              <a:custGeom>
                <a:avLst/>
                <a:gdLst>
                  <a:gd name="connsiteX0" fmla="*/ 290285 w 580571"/>
                  <a:gd name="connsiteY0" fmla="*/ 1005579 h 1005579"/>
                  <a:gd name="connsiteX1" fmla="*/ 0 w 580571"/>
                  <a:gd name="connsiteY1" fmla="*/ 502790 h 1005579"/>
                  <a:gd name="connsiteX2" fmla="*/ 290285 w 580571"/>
                  <a:gd name="connsiteY2" fmla="*/ 0 h 1005579"/>
                  <a:gd name="connsiteX3" fmla="*/ 580571 w 580571"/>
                  <a:gd name="connsiteY3" fmla="*/ 502790 h 1005579"/>
                  <a:gd name="connsiteX4" fmla="*/ 290285 w 580571"/>
                  <a:gd name="connsiteY4" fmla="*/ 1005579 h 1005579"/>
                  <a:gd name="connsiteX5" fmla="*/ 290285 w 580571"/>
                  <a:gd name="connsiteY5" fmla="*/ 1005579 h 1005579"/>
                  <a:gd name="connsiteX0" fmla="*/ 290285 w 580571"/>
                  <a:gd name="connsiteY0" fmla="*/ 1005579 h 1005579"/>
                  <a:gd name="connsiteX1" fmla="*/ 0 w 580571"/>
                  <a:gd name="connsiteY1" fmla="*/ 502790 h 1005579"/>
                  <a:gd name="connsiteX2" fmla="*/ 290285 w 580571"/>
                  <a:gd name="connsiteY2" fmla="*/ 0 h 1005579"/>
                  <a:gd name="connsiteX3" fmla="*/ 580571 w 580571"/>
                  <a:gd name="connsiteY3" fmla="*/ 502790 h 1005579"/>
                  <a:gd name="connsiteX4" fmla="*/ 290285 w 580571"/>
                  <a:gd name="connsiteY4" fmla="*/ 1005579 h 10055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80571" h="1005579">
                    <a:moveTo>
                      <a:pt x="290285" y="1005579"/>
                    </a:moveTo>
                    <a:lnTo>
                      <a:pt x="0" y="502790"/>
                    </a:lnTo>
                    <a:lnTo>
                      <a:pt x="290285" y="0"/>
                    </a:lnTo>
                    <a:lnTo>
                      <a:pt x="580571" y="502790"/>
                    </a:lnTo>
                    <a:lnTo>
                      <a:pt x="290285" y="1005579"/>
                    </a:lnTo>
                    <a:close/>
                  </a:path>
                </a:pathLst>
              </a:custGeom>
              <a:solidFill>
                <a:srgbClr val="EEEEEE">
                  <a:alpha val="10000"/>
                </a:srgb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9" name="手繪多邊形: 圖案 98" descr="d4">
                <a:extLst>
                  <a:ext uri="{FF2B5EF4-FFF2-40B4-BE49-F238E27FC236}">
                    <a16:creationId xmlns:a16="http://schemas.microsoft.com/office/drawing/2014/main" id="{BB9C0C14-CADB-43FC-8853-2942AFA17D3D}"/>
                  </a:ext>
                </a:extLst>
              </p:cNvPr>
              <p:cNvSpPr/>
              <p:nvPr>
                <p:custDataLst>
                  <p:tags r:id="rId78"/>
                </p:custDataLst>
              </p:nvPr>
            </p:nvSpPr>
            <p:spPr>
              <a:xfrm rot="19800005">
                <a:off x="1838662" y="1839221"/>
                <a:ext cx="580570" cy="1005578"/>
              </a:xfrm>
              <a:custGeom>
                <a:avLst/>
                <a:gdLst>
                  <a:gd name="connsiteX0" fmla="*/ 290285 w 580571"/>
                  <a:gd name="connsiteY0" fmla="*/ 1005579 h 1005579"/>
                  <a:gd name="connsiteX1" fmla="*/ 0 w 580571"/>
                  <a:gd name="connsiteY1" fmla="*/ 502790 h 1005579"/>
                  <a:gd name="connsiteX2" fmla="*/ 290285 w 580571"/>
                  <a:gd name="connsiteY2" fmla="*/ 0 h 1005579"/>
                  <a:gd name="connsiteX3" fmla="*/ 580571 w 580571"/>
                  <a:gd name="connsiteY3" fmla="*/ 502790 h 1005579"/>
                  <a:gd name="connsiteX4" fmla="*/ 290285 w 580571"/>
                  <a:gd name="connsiteY4" fmla="*/ 1005579 h 1005579"/>
                  <a:gd name="connsiteX5" fmla="*/ 290285 w 580571"/>
                  <a:gd name="connsiteY5" fmla="*/ 1005579 h 1005579"/>
                  <a:gd name="connsiteX0" fmla="*/ 290285 w 580571"/>
                  <a:gd name="connsiteY0" fmla="*/ 1005579 h 1005579"/>
                  <a:gd name="connsiteX1" fmla="*/ 0 w 580571"/>
                  <a:gd name="connsiteY1" fmla="*/ 502790 h 1005579"/>
                  <a:gd name="connsiteX2" fmla="*/ 290285 w 580571"/>
                  <a:gd name="connsiteY2" fmla="*/ 0 h 1005579"/>
                  <a:gd name="connsiteX3" fmla="*/ 580571 w 580571"/>
                  <a:gd name="connsiteY3" fmla="*/ 502790 h 1005579"/>
                  <a:gd name="connsiteX4" fmla="*/ 290285 w 580571"/>
                  <a:gd name="connsiteY4" fmla="*/ 1005579 h 10055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80571" h="1005579">
                    <a:moveTo>
                      <a:pt x="290285" y="1005579"/>
                    </a:moveTo>
                    <a:lnTo>
                      <a:pt x="0" y="502790"/>
                    </a:lnTo>
                    <a:lnTo>
                      <a:pt x="290285" y="0"/>
                    </a:lnTo>
                    <a:lnTo>
                      <a:pt x="580571" y="502790"/>
                    </a:lnTo>
                    <a:lnTo>
                      <a:pt x="290285" y="1005579"/>
                    </a:lnTo>
                    <a:close/>
                  </a:path>
                </a:pathLst>
              </a:custGeom>
              <a:solidFill>
                <a:srgbClr val="EEEEEE">
                  <a:alpha val="10000"/>
                </a:srgb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6" name="手繪多邊形: 圖案 115" descr="d4">
                <a:extLst>
                  <a:ext uri="{FF2B5EF4-FFF2-40B4-BE49-F238E27FC236}">
                    <a16:creationId xmlns:a16="http://schemas.microsoft.com/office/drawing/2014/main" id="{538CBCBD-267A-4577-A7CA-C521C5820DB6}"/>
                  </a:ext>
                </a:extLst>
              </p:cNvPr>
              <p:cNvSpPr/>
              <p:nvPr>
                <p:custDataLst>
                  <p:tags r:id="rId79"/>
                </p:custDataLst>
              </p:nvPr>
            </p:nvSpPr>
            <p:spPr>
              <a:xfrm rot="18000004">
                <a:off x="1442125" y="2235759"/>
                <a:ext cx="580570" cy="1005577"/>
              </a:xfrm>
              <a:custGeom>
                <a:avLst/>
                <a:gdLst>
                  <a:gd name="connsiteX0" fmla="*/ 290285 w 580571"/>
                  <a:gd name="connsiteY0" fmla="*/ 1005579 h 1005579"/>
                  <a:gd name="connsiteX1" fmla="*/ 0 w 580571"/>
                  <a:gd name="connsiteY1" fmla="*/ 502790 h 1005579"/>
                  <a:gd name="connsiteX2" fmla="*/ 290285 w 580571"/>
                  <a:gd name="connsiteY2" fmla="*/ 0 h 1005579"/>
                  <a:gd name="connsiteX3" fmla="*/ 580571 w 580571"/>
                  <a:gd name="connsiteY3" fmla="*/ 502790 h 1005579"/>
                  <a:gd name="connsiteX4" fmla="*/ 290285 w 580571"/>
                  <a:gd name="connsiteY4" fmla="*/ 1005579 h 1005579"/>
                  <a:gd name="connsiteX5" fmla="*/ 290285 w 580571"/>
                  <a:gd name="connsiteY5" fmla="*/ 1005579 h 1005579"/>
                  <a:gd name="connsiteX0" fmla="*/ 290285 w 580571"/>
                  <a:gd name="connsiteY0" fmla="*/ 1005579 h 1005579"/>
                  <a:gd name="connsiteX1" fmla="*/ 0 w 580571"/>
                  <a:gd name="connsiteY1" fmla="*/ 502790 h 1005579"/>
                  <a:gd name="connsiteX2" fmla="*/ 290285 w 580571"/>
                  <a:gd name="connsiteY2" fmla="*/ 0 h 1005579"/>
                  <a:gd name="connsiteX3" fmla="*/ 580571 w 580571"/>
                  <a:gd name="connsiteY3" fmla="*/ 502790 h 1005579"/>
                  <a:gd name="connsiteX4" fmla="*/ 290285 w 580571"/>
                  <a:gd name="connsiteY4" fmla="*/ 1005579 h 10055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80571" h="1005579">
                    <a:moveTo>
                      <a:pt x="290285" y="1005579"/>
                    </a:moveTo>
                    <a:lnTo>
                      <a:pt x="0" y="502790"/>
                    </a:lnTo>
                    <a:lnTo>
                      <a:pt x="290285" y="0"/>
                    </a:lnTo>
                    <a:lnTo>
                      <a:pt x="580571" y="502790"/>
                    </a:lnTo>
                    <a:lnTo>
                      <a:pt x="290285" y="1005579"/>
                    </a:lnTo>
                    <a:close/>
                  </a:path>
                </a:pathLst>
              </a:custGeom>
              <a:solidFill>
                <a:srgbClr val="EEEEEE">
                  <a:alpha val="10000"/>
                </a:srgb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3" name="手繪多邊形: 圖案 132" descr="d4">
                <a:extLst>
                  <a:ext uri="{FF2B5EF4-FFF2-40B4-BE49-F238E27FC236}">
                    <a16:creationId xmlns:a16="http://schemas.microsoft.com/office/drawing/2014/main" id="{BC730585-25DB-4FB6-BDE4-627164BB1E73}"/>
                  </a:ext>
                </a:extLst>
              </p:cNvPr>
              <p:cNvSpPr/>
              <p:nvPr>
                <p:custDataLst>
                  <p:tags r:id="rId80"/>
                </p:custDataLst>
              </p:nvPr>
            </p:nvSpPr>
            <p:spPr>
              <a:xfrm rot="16200000">
                <a:off x="1296982" y="2777439"/>
                <a:ext cx="580570" cy="1005577"/>
              </a:xfrm>
              <a:custGeom>
                <a:avLst/>
                <a:gdLst>
                  <a:gd name="connsiteX0" fmla="*/ 290285 w 580571"/>
                  <a:gd name="connsiteY0" fmla="*/ 1005579 h 1005579"/>
                  <a:gd name="connsiteX1" fmla="*/ 0 w 580571"/>
                  <a:gd name="connsiteY1" fmla="*/ 502790 h 1005579"/>
                  <a:gd name="connsiteX2" fmla="*/ 290285 w 580571"/>
                  <a:gd name="connsiteY2" fmla="*/ 0 h 1005579"/>
                  <a:gd name="connsiteX3" fmla="*/ 580571 w 580571"/>
                  <a:gd name="connsiteY3" fmla="*/ 502790 h 1005579"/>
                  <a:gd name="connsiteX4" fmla="*/ 290285 w 580571"/>
                  <a:gd name="connsiteY4" fmla="*/ 1005579 h 1005579"/>
                  <a:gd name="connsiteX5" fmla="*/ 290285 w 580571"/>
                  <a:gd name="connsiteY5" fmla="*/ 1005579 h 1005579"/>
                  <a:gd name="connsiteX0" fmla="*/ 290285 w 580571"/>
                  <a:gd name="connsiteY0" fmla="*/ 1005579 h 1005579"/>
                  <a:gd name="connsiteX1" fmla="*/ 0 w 580571"/>
                  <a:gd name="connsiteY1" fmla="*/ 502790 h 1005579"/>
                  <a:gd name="connsiteX2" fmla="*/ 290285 w 580571"/>
                  <a:gd name="connsiteY2" fmla="*/ 0 h 1005579"/>
                  <a:gd name="connsiteX3" fmla="*/ 580571 w 580571"/>
                  <a:gd name="connsiteY3" fmla="*/ 502790 h 1005579"/>
                  <a:gd name="connsiteX4" fmla="*/ 290285 w 580571"/>
                  <a:gd name="connsiteY4" fmla="*/ 1005579 h 10055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80571" h="1005579">
                    <a:moveTo>
                      <a:pt x="290285" y="1005579"/>
                    </a:moveTo>
                    <a:lnTo>
                      <a:pt x="0" y="502790"/>
                    </a:lnTo>
                    <a:lnTo>
                      <a:pt x="290285" y="0"/>
                    </a:lnTo>
                    <a:lnTo>
                      <a:pt x="580571" y="502790"/>
                    </a:lnTo>
                    <a:lnTo>
                      <a:pt x="290285" y="1005579"/>
                    </a:lnTo>
                    <a:close/>
                  </a:path>
                </a:pathLst>
              </a:custGeom>
              <a:solidFill>
                <a:srgbClr val="EEEEEE">
                  <a:alpha val="10000"/>
                </a:srgb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50" name="手繪多邊形: 圖案 149" descr="d4">
                <a:extLst>
                  <a:ext uri="{FF2B5EF4-FFF2-40B4-BE49-F238E27FC236}">
                    <a16:creationId xmlns:a16="http://schemas.microsoft.com/office/drawing/2014/main" id="{75E9A5B4-5CF5-4C5A-BE31-472981DE2782}"/>
                  </a:ext>
                </a:extLst>
              </p:cNvPr>
              <p:cNvSpPr/>
              <p:nvPr>
                <p:custDataLst>
                  <p:tags r:id="rId81"/>
                </p:custDataLst>
              </p:nvPr>
            </p:nvSpPr>
            <p:spPr>
              <a:xfrm rot="14400003">
                <a:off x="1442125" y="3319120"/>
                <a:ext cx="580570" cy="1005577"/>
              </a:xfrm>
              <a:custGeom>
                <a:avLst/>
                <a:gdLst>
                  <a:gd name="connsiteX0" fmla="*/ 290285 w 580571"/>
                  <a:gd name="connsiteY0" fmla="*/ 1005579 h 1005579"/>
                  <a:gd name="connsiteX1" fmla="*/ 0 w 580571"/>
                  <a:gd name="connsiteY1" fmla="*/ 502790 h 1005579"/>
                  <a:gd name="connsiteX2" fmla="*/ 290285 w 580571"/>
                  <a:gd name="connsiteY2" fmla="*/ 0 h 1005579"/>
                  <a:gd name="connsiteX3" fmla="*/ 580571 w 580571"/>
                  <a:gd name="connsiteY3" fmla="*/ 502790 h 1005579"/>
                  <a:gd name="connsiteX4" fmla="*/ 290285 w 580571"/>
                  <a:gd name="connsiteY4" fmla="*/ 1005579 h 1005579"/>
                  <a:gd name="connsiteX5" fmla="*/ 290285 w 580571"/>
                  <a:gd name="connsiteY5" fmla="*/ 1005579 h 1005579"/>
                  <a:gd name="connsiteX0" fmla="*/ 290285 w 580571"/>
                  <a:gd name="connsiteY0" fmla="*/ 1005579 h 1005579"/>
                  <a:gd name="connsiteX1" fmla="*/ 0 w 580571"/>
                  <a:gd name="connsiteY1" fmla="*/ 502790 h 1005579"/>
                  <a:gd name="connsiteX2" fmla="*/ 290285 w 580571"/>
                  <a:gd name="connsiteY2" fmla="*/ 0 h 1005579"/>
                  <a:gd name="connsiteX3" fmla="*/ 580571 w 580571"/>
                  <a:gd name="connsiteY3" fmla="*/ 502790 h 1005579"/>
                  <a:gd name="connsiteX4" fmla="*/ 290285 w 580571"/>
                  <a:gd name="connsiteY4" fmla="*/ 1005579 h 10055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80571" h="1005579">
                    <a:moveTo>
                      <a:pt x="290285" y="1005579"/>
                    </a:moveTo>
                    <a:lnTo>
                      <a:pt x="0" y="502790"/>
                    </a:lnTo>
                    <a:lnTo>
                      <a:pt x="290285" y="0"/>
                    </a:lnTo>
                    <a:lnTo>
                      <a:pt x="580571" y="502790"/>
                    </a:lnTo>
                    <a:lnTo>
                      <a:pt x="290285" y="1005579"/>
                    </a:lnTo>
                    <a:close/>
                  </a:path>
                </a:pathLst>
              </a:custGeom>
              <a:solidFill>
                <a:srgbClr val="EEEEEE">
                  <a:alpha val="10000"/>
                </a:srgb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7" name="手繪多邊形: 圖案 166" descr="d4">
                <a:extLst>
                  <a:ext uri="{FF2B5EF4-FFF2-40B4-BE49-F238E27FC236}">
                    <a16:creationId xmlns:a16="http://schemas.microsoft.com/office/drawing/2014/main" id="{F45B578E-A258-4DA9-AEE7-E12BC9956F6D}"/>
                  </a:ext>
                </a:extLst>
              </p:cNvPr>
              <p:cNvSpPr/>
              <p:nvPr>
                <p:custDataLst>
                  <p:tags r:id="rId82"/>
                </p:custDataLst>
              </p:nvPr>
            </p:nvSpPr>
            <p:spPr>
              <a:xfrm rot="12600000">
                <a:off x="1838663" y="3715658"/>
                <a:ext cx="580570" cy="1005577"/>
              </a:xfrm>
              <a:custGeom>
                <a:avLst/>
                <a:gdLst>
                  <a:gd name="connsiteX0" fmla="*/ 290285 w 580571"/>
                  <a:gd name="connsiteY0" fmla="*/ 1005579 h 1005579"/>
                  <a:gd name="connsiteX1" fmla="*/ 0 w 580571"/>
                  <a:gd name="connsiteY1" fmla="*/ 502790 h 1005579"/>
                  <a:gd name="connsiteX2" fmla="*/ 290285 w 580571"/>
                  <a:gd name="connsiteY2" fmla="*/ 0 h 1005579"/>
                  <a:gd name="connsiteX3" fmla="*/ 580571 w 580571"/>
                  <a:gd name="connsiteY3" fmla="*/ 502790 h 1005579"/>
                  <a:gd name="connsiteX4" fmla="*/ 290285 w 580571"/>
                  <a:gd name="connsiteY4" fmla="*/ 1005579 h 1005579"/>
                  <a:gd name="connsiteX5" fmla="*/ 290285 w 580571"/>
                  <a:gd name="connsiteY5" fmla="*/ 1005579 h 1005579"/>
                  <a:gd name="connsiteX0" fmla="*/ 290285 w 580571"/>
                  <a:gd name="connsiteY0" fmla="*/ 1005579 h 1005579"/>
                  <a:gd name="connsiteX1" fmla="*/ 0 w 580571"/>
                  <a:gd name="connsiteY1" fmla="*/ 502790 h 1005579"/>
                  <a:gd name="connsiteX2" fmla="*/ 290285 w 580571"/>
                  <a:gd name="connsiteY2" fmla="*/ 0 h 1005579"/>
                  <a:gd name="connsiteX3" fmla="*/ 580571 w 580571"/>
                  <a:gd name="connsiteY3" fmla="*/ 502790 h 1005579"/>
                  <a:gd name="connsiteX4" fmla="*/ 290285 w 580571"/>
                  <a:gd name="connsiteY4" fmla="*/ 1005579 h 10055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80571" h="1005579">
                    <a:moveTo>
                      <a:pt x="290285" y="1005579"/>
                    </a:moveTo>
                    <a:lnTo>
                      <a:pt x="0" y="502790"/>
                    </a:lnTo>
                    <a:lnTo>
                      <a:pt x="290285" y="0"/>
                    </a:lnTo>
                    <a:lnTo>
                      <a:pt x="580571" y="502790"/>
                    </a:lnTo>
                    <a:lnTo>
                      <a:pt x="290285" y="1005579"/>
                    </a:lnTo>
                    <a:close/>
                  </a:path>
                </a:pathLst>
              </a:custGeom>
              <a:solidFill>
                <a:srgbClr val="EEEEEE">
                  <a:alpha val="10000"/>
                </a:srgb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84" name="手繪多邊形: 圖案 183" descr="d4">
                <a:extLst>
                  <a:ext uri="{FF2B5EF4-FFF2-40B4-BE49-F238E27FC236}">
                    <a16:creationId xmlns:a16="http://schemas.microsoft.com/office/drawing/2014/main" id="{BB92D467-15E3-40DF-8F38-A78C1563B6BE}"/>
                  </a:ext>
                </a:extLst>
              </p:cNvPr>
              <p:cNvSpPr/>
              <p:nvPr>
                <p:custDataLst>
                  <p:tags r:id="rId83"/>
                </p:custDataLst>
              </p:nvPr>
            </p:nvSpPr>
            <p:spPr>
              <a:xfrm rot="10800002">
                <a:off x="2380342" y="3860801"/>
                <a:ext cx="580570" cy="1005577"/>
              </a:xfrm>
              <a:custGeom>
                <a:avLst/>
                <a:gdLst>
                  <a:gd name="connsiteX0" fmla="*/ 290285 w 580571"/>
                  <a:gd name="connsiteY0" fmla="*/ 1005579 h 1005579"/>
                  <a:gd name="connsiteX1" fmla="*/ 0 w 580571"/>
                  <a:gd name="connsiteY1" fmla="*/ 502790 h 1005579"/>
                  <a:gd name="connsiteX2" fmla="*/ 290285 w 580571"/>
                  <a:gd name="connsiteY2" fmla="*/ 0 h 1005579"/>
                  <a:gd name="connsiteX3" fmla="*/ 580571 w 580571"/>
                  <a:gd name="connsiteY3" fmla="*/ 502790 h 1005579"/>
                  <a:gd name="connsiteX4" fmla="*/ 290285 w 580571"/>
                  <a:gd name="connsiteY4" fmla="*/ 1005579 h 1005579"/>
                  <a:gd name="connsiteX5" fmla="*/ 290285 w 580571"/>
                  <a:gd name="connsiteY5" fmla="*/ 1005579 h 1005579"/>
                  <a:gd name="connsiteX0" fmla="*/ 290285 w 580571"/>
                  <a:gd name="connsiteY0" fmla="*/ 1005579 h 1005579"/>
                  <a:gd name="connsiteX1" fmla="*/ 0 w 580571"/>
                  <a:gd name="connsiteY1" fmla="*/ 502790 h 1005579"/>
                  <a:gd name="connsiteX2" fmla="*/ 290285 w 580571"/>
                  <a:gd name="connsiteY2" fmla="*/ 0 h 1005579"/>
                  <a:gd name="connsiteX3" fmla="*/ 580571 w 580571"/>
                  <a:gd name="connsiteY3" fmla="*/ 502790 h 1005579"/>
                  <a:gd name="connsiteX4" fmla="*/ 290285 w 580571"/>
                  <a:gd name="connsiteY4" fmla="*/ 1005579 h 10055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80571" h="1005579">
                    <a:moveTo>
                      <a:pt x="290285" y="1005579"/>
                    </a:moveTo>
                    <a:lnTo>
                      <a:pt x="0" y="502790"/>
                    </a:lnTo>
                    <a:lnTo>
                      <a:pt x="290285" y="0"/>
                    </a:lnTo>
                    <a:lnTo>
                      <a:pt x="580571" y="502790"/>
                    </a:lnTo>
                    <a:lnTo>
                      <a:pt x="290285" y="1005579"/>
                    </a:lnTo>
                    <a:close/>
                  </a:path>
                </a:pathLst>
              </a:custGeom>
              <a:solidFill>
                <a:srgbClr val="EEEEEE">
                  <a:alpha val="10000"/>
                </a:srgb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02" name="手繪多邊形: 圖案 201" descr="d4">
                <a:extLst>
                  <a:ext uri="{FF2B5EF4-FFF2-40B4-BE49-F238E27FC236}">
                    <a16:creationId xmlns:a16="http://schemas.microsoft.com/office/drawing/2014/main" id="{92FC7EAC-5FD9-4467-BCCA-E2C877796315}"/>
                  </a:ext>
                </a:extLst>
              </p:cNvPr>
              <p:cNvSpPr/>
              <p:nvPr>
                <p:custDataLst>
                  <p:tags r:id="rId84"/>
                </p:custDataLst>
              </p:nvPr>
            </p:nvSpPr>
            <p:spPr>
              <a:xfrm rot="8999999">
                <a:off x="2922023" y="3715658"/>
                <a:ext cx="580570" cy="1005577"/>
              </a:xfrm>
              <a:custGeom>
                <a:avLst/>
                <a:gdLst>
                  <a:gd name="connsiteX0" fmla="*/ 290285 w 580571"/>
                  <a:gd name="connsiteY0" fmla="*/ 1005579 h 1005579"/>
                  <a:gd name="connsiteX1" fmla="*/ 0 w 580571"/>
                  <a:gd name="connsiteY1" fmla="*/ 502790 h 1005579"/>
                  <a:gd name="connsiteX2" fmla="*/ 290285 w 580571"/>
                  <a:gd name="connsiteY2" fmla="*/ 0 h 1005579"/>
                  <a:gd name="connsiteX3" fmla="*/ 580571 w 580571"/>
                  <a:gd name="connsiteY3" fmla="*/ 502790 h 1005579"/>
                  <a:gd name="connsiteX4" fmla="*/ 290285 w 580571"/>
                  <a:gd name="connsiteY4" fmla="*/ 1005579 h 1005579"/>
                  <a:gd name="connsiteX5" fmla="*/ 290285 w 580571"/>
                  <a:gd name="connsiteY5" fmla="*/ 1005579 h 1005579"/>
                  <a:gd name="connsiteX0" fmla="*/ 290285 w 580571"/>
                  <a:gd name="connsiteY0" fmla="*/ 1005579 h 1005579"/>
                  <a:gd name="connsiteX1" fmla="*/ 0 w 580571"/>
                  <a:gd name="connsiteY1" fmla="*/ 502790 h 1005579"/>
                  <a:gd name="connsiteX2" fmla="*/ 290285 w 580571"/>
                  <a:gd name="connsiteY2" fmla="*/ 0 h 1005579"/>
                  <a:gd name="connsiteX3" fmla="*/ 580571 w 580571"/>
                  <a:gd name="connsiteY3" fmla="*/ 502790 h 1005579"/>
                  <a:gd name="connsiteX4" fmla="*/ 290285 w 580571"/>
                  <a:gd name="connsiteY4" fmla="*/ 1005579 h 10055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80571" h="1005579">
                    <a:moveTo>
                      <a:pt x="290285" y="1005579"/>
                    </a:moveTo>
                    <a:lnTo>
                      <a:pt x="0" y="502790"/>
                    </a:lnTo>
                    <a:lnTo>
                      <a:pt x="290285" y="0"/>
                    </a:lnTo>
                    <a:lnTo>
                      <a:pt x="580571" y="502790"/>
                    </a:lnTo>
                    <a:lnTo>
                      <a:pt x="290285" y="1005579"/>
                    </a:lnTo>
                    <a:close/>
                  </a:path>
                </a:pathLst>
              </a:custGeom>
              <a:solidFill>
                <a:srgbClr val="EEEEEE">
                  <a:alpha val="10000"/>
                </a:srgb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9" name="手繪多邊形: 圖案 218" descr="d4">
                <a:extLst>
                  <a:ext uri="{FF2B5EF4-FFF2-40B4-BE49-F238E27FC236}">
                    <a16:creationId xmlns:a16="http://schemas.microsoft.com/office/drawing/2014/main" id="{72BC9DB4-4D50-459B-916B-7021E629957C}"/>
                  </a:ext>
                </a:extLst>
              </p:cNvPr>
              <p:cNvSpPr/>
              <p:nvPr>
                <p:custDataLst>
                  <p:tags r:id="rId85"/>
                </p:custDataLst>
              </p:nvPr>
            </p:nvSpPr>
            <p:spPr>
              <a:xfrm rot="7199995">
                <a:off x="3318561" y="3319119"/>
                <a:ext cx="580570" cy="1005578"/>
              </a:xfrm>
              <a:custGeom>
                <a:avLst/>
                <a:gdLst>
                  <a:gd name="connsiteX0" fmla="*/ 290285 w 580571"/>
                  <a:gd name="connsiteY0" fmla="*/ 1005579 h 1005579"/>
                  <a:gd name="connsiteX1" fmla="*/ 0 w 580571"/>
                  <a:gd name="connsiteY1" fmla="*/ 502790 h 1005579"/>
                  <a:gd name="connsiteX2" fmla="*/ 290285 w 580571"/>
                  <a:gd name="connsiteY2" fmla="*/ 0 h 1005579"/>
                  <a:gd name="connsiteX3" fmla="*/ 580571 w 580571"/>
                  <a:gd name="connsiteY3" fmla="*/ 502790 h 1005579"/>
                  <a:gd name="connsiteX4" fmla="*/ 290285 w 580571"/>
                  <a:gd name="connsiteY4" fmla="*/ 1005579 h 1005579"/>
                  <a:gd name="connsiteX5" fmla="*/ 290285 w 580571"/>
                  <a:gd name="connsiteY5" fmla="*/ 1005579 h 1005579"/>
                  <a:gd name="connsiteX0" fmla="*/ 290285 w 580571"/>
                  <a:gd name="connsiteY0" fmla="*/ 1005579 h 1005579"/>
                  <a:gd name="connsiteX1" fmla="*/ 0 w 580571"/>
                  <a:gd name="connsiteY1" fmla="*/ 502790 h 1005579"/>
                  <a:gd name="connsiteX2" fmla="*/ 290285 w 580571"/>
                  <a:gd name="connsiteY2" fmla="*/ 0 h 1005579"/>
                  <a:gd name="connsiteX3" fmla="*/ 580571 w 580571"/>
                  <a:gd name="connsiteY3" fmla="*/ 502790 h 1005579"/>
                  <a:gd name="connsiteX4" fmla="*/ 290285 w 580571"/>
                  <a:gd name="connsiteY4" fmla="*/ 1005579 h 10055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80571" h="1005579">
                    <a:moveTo>
                      <a:pt x="290285" y="1005579"/>
                    </a:moveTo>
                    <a:lnTo>
                      <a:pt x="0" y="502790"/>
                    </a:lnTo>
                    <a:lnTo>
                      <a:pt x="290285" y="0"/>
                    </a:lnTo>
                    <a:lnTo>
                      <a:pt x="580571" y="502790"/>
                    </a:lnTo>
                    <a:lnTo>
                      <a:pt x="290285" y="1005579"/>
                    </a:lnTo>
                    <a:close/>
                  </a:path>
                </a:pathLst>
              </a:custGeom>
              <a:solidFill>
                <a:srgbClr val="EEEEEE">
                  <a:alpha val="10000"/>
                </a:srgb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30E591EB-AA45-4692-9386-0A73367D7489}"/>
                </a:ext>
              </a:extLst>
            </p:cNvPr>
            <p:cNvGrpSpPr/>
            <p:nvPr/>
          </p:nvGrpSpPr>
          <p:grpSpPr>
            <a:xfrm>
              <a:off x="1587266" y="2196867"/>
              <a:ext cx="2166724" cy="2166722"/>
              <a:chOff x="1587266" y="2196867"/>
              <a:chExt cx="2166724" cy="2166722"/>
            </a:xfrm>
          </p:grpSpPr>
          <p:sp>
            <p:nvSpPr>
              <p:cNvPr id="57" name="手繪多邊形: 圖案 56" descr="d5">
                <a:extLst>
                  <a:ext uri="{FF2B5EF4-FFF2-40B4-BE49-F238E27FC236}">
                    <a16:creationId xmlns:a16="http://schemas.microsoft.com/office/drawing/2014/main" id="{DC5A357F-446F-4C54-8134-7BF6EF61868A}"/>
                  </a:ext>
                </a:extLst>
              </p:cNvPr>
              <p:cNvSpPr/>
              <p:nvPr>
                <p:custDataLst>
                  <p:tags r:id="rId62"/>
                </p:custDataLst>
              </p:nvPr>
            </p:nvSpPr>
            <p:spPr>
              <a:xfrm>
                <a:off x="2380341" y="2196867"/>
                <a:ext cx="290285" cy="1083361"/>
              </a:xfrm>
              <a:custGeom>
                <a:avLst/>
                <a:gdLst>
                  <a:gd name="connsiteX0" fmla="*/ 290285 w 290285"/>
                  <a:gd name="connsiteY0" fmla="*/ 502789 h 1083361"/>
                  <a:gd name="connsiteX1" fmla="*/ 290285 w 290285"/>
                  <a:gd name="connsiteY1" fmla="*/ 1083361 h 1083361"/>
                  <a:gd name="connsiteX2" fmla="*/ 0 w 290285"/>
                  <a:gd name="connsiteY2" fmla="*/ 580571 h 1083361"/>
                  <a:gd name="connsiteX3" fmla="*/ 0 w 290285"/>
                  <a:gd name="connsiteY3" fmla="*/ 0 h 1083361"/>
                  <a:gd name="connsiteX4" fmla="*/ 290285 w 290285"/>
                  <a:gd name="connsiteY4" fmla="*/ 502789 h 1083361"/>
                  <a:gd name="connsiteX5" fmla="*/ 290285 w 290285"/>
                  <a:gd name="connsiteY5" fmla="*/ 502789 h 1083361"/>
                  <a:gd name="connsiteX0" fmla="*/ 290285 w 290285"/>
                  <a:gd name="connsiteY0" fmla="*/ 502789 h 1083361"/>
                  <a:gd name="connsiteX1" fmla="*/ 290285 w 290285"/>
                  <a:gd name="connsiteY1" fmla="*/ 1083361 h 1083361"/>
                  <a:gd name="connsiteX2" fmla="*/ 0 w 290285"/>
                  <a:gd name="connsiteY2" fmla="*/ 580571 h 1083361"/>
                  <a:gd name="connsiteX3" fmla="*/ 0 w 290285"/>
                  <a:gd name="connsiteY3" fmla="*/ 0 h 1083361"/>
                  <a:gd name="connsiteX4" fmla="*/ 290285 w 290285"/>
                  <a:gd name="connsiteY4" fmla="*/ 502789 h 1083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0285" h="1083361">
                    <a:moveTo>
                      <a:pt x="290285" y="502789"/>
                    </a:moveTo>
                    <a:lnTo>
                      <a:pt x="290285" y="1083361"/>
                    </a:lnTo>
                    <a:lnTo>
                      <a:pt x="0" y="580571"/>
                    </a:lnTo>
                    <a:lnTo>
                      <a:pt x="0" y="0"/>
                    </a:lnTo>
                    <a:lnTo>
                      <a:pt x="290285" y="502789"/>
                    </a:lnTo>
                    <a:close/>
                  </a:path>
                </a:pathLst>
              </a:custGeom>
              <a:solidFill>
                <a:srgbClr val="EEEEEE">
                  <a:alpha val="10000"/>
                </a:srgb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8" name="手繪多邊形: 圖案 37" descr="d5">
                <a:extLst>
                  <a:ext uri="{FF2B5EF4-FFF2-40B4-BE49-F238E27FC236}">
                    <a16:creationId xmlns:a16="http://schemas.microsoft.com/office/drawing/2014/main" id="{68A3F617-F5BE-43E3-9A36-AB1AF7C3FB82}"/>
                  </a:ext>
                </a:extLst>
              </p:cNvPr>
              <p:cNvSpPr/>
              <p:nvPr>
                <p:custDataLst>
                  <p:tags r:id="rId63"/>
                </p:custDataLst>
              </p:nvPr>
            </p:nvSpPr>
            <p:spPr>
              <a:xfrm rot="5400000">
                <a:off x="3067167" y="2593406"/>
                <a:ext cx="290285" cy="1083361"/>
              </a:xfrm>
              <a:custGeom>
                <a:avLst/>
                <a:gdLst>
                  <a:gd name="connsiteX0" fmla="*/ 290285 w 290285"/>
                  <a:gd name="connsiteY0" fmla="*/ 502789 h 1083361"/>
                  <a:gd name="connsiteX1" fmla="*/ 290285 w 290285"/>
                  <a:gd name="connsiteY1" fmla="*/ 1083361 h 1083361"/>
                  <a:gd name="connsiteX2" fmla="*/ 0 w 290285"/>
                  <a:gd name="connsiteY2" fmla="*/ 580571 h 1083361"/>
                  <a:gd name="connsiteX3" fmla="*/ 0 w 290285"/>
                  <a:gd name="connsiteY3" fmla="*/ 0 h 1083361"/>
                  <a:gd name="connsiteX4" fmla="*/ 290285 w 290285"/>
                  <a:gd name="connsiteY4" fmla="*/ 502789 h 1083361"/>
                  <a:gd name="connsiteX5" fmla="*/ 290285 w 290285"/>
                  <a:gd name="connsiteY5" fmla="*/ 502789 h 1083361"/>
                  <a:gd name="connsiteX0" fmla="*/ 290285 w 290285"/>
                  <a:gd name="connsiteY0" fmla="*/ 502789 h 1083361"/>
                  <a:gd name="connsiteX1" fmla="*/ 290285 w 290285"/>
                  <a:gd name="connsiteY1" fmla="*/ 1083361 h 1083361"/>
                  <a:gd name="connsiteX2" fmla="*/ 0 w 290285"/>
                  <a:gd name="connsiteY2" fmla="*/ 580571 h 1083361"/>
                  <a:gd name="connsiteX3" fmla="*/ 0 w 290285"/>
                  <a:gd name="connsiteY3" fmla="*/ 0 h 1083361"/>
                  <a:gd name="connsiteX4" fmla="*/ 290285 w 290285"/>
                  <a:gd name="connsiteY4" fmla="*/ 502789 h 1083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0285" h="1083361">
                    <a:moveTo>
                      <a:pt x="290285" y="502789"/>
                    </a:moveTo>
                    <a:lnTo>
                      <a:pt x="290285" y="1083361"/>
                    </a:lnTo>
                    <a:lnTo>
                      <a:pt x="0" y="580571"/>
                    </a:lnTo>
                    <a:lnTo>
                      <a:pt x="0" y="0"/>
                    </a:lnTo>
                    <a:lnTo>
                      <a:pt x="290285" y="502789"/>
                    </a:lnTo>
                    <a:close/>
                  </a:path>
                </a:pathLst>
              </a:custGeom>
              <a:solidFill>
                <a:srgbClr val="EEEEEE">
                  <a:alpha val="10000"/>
                </a:srgb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6" name="手繪多邊形: 圖案 55" descr="d5">
                <a:extLst>
                  <a:ext uri="{FF2B5EF4-FFF2-40B4-BE49-F238E27FC236}">
                    <a16:creationId xmlns:a16="http://schemas.microsoft.com/office/drawing/2014/main" id="{B9D4932E-7D2B-45D1-B4F0-FE7199FB7D96}"/>
                  </a:ext>
                </a:extLst>
              </p:cNvPr>
              <p:cNvSpPr/>
              <p:nvPr>
                <p:custDataLst>
                  <p:tags r:id="rId64"/>
                </p:custDataLst>
              </p:nvPr>
            </p:nvSpPr>
            <p:spPr>
              <a:xfrm rot="3599999">
                <a:off x="2922022" y="2342009"/>
                <a:ext cx="290285" cy="1083361"/>
              </a:xfrm>
              <a:custGeom>
                <a:avLst/>
                <a:gdLst>
                  <a:gd name="connsiteX0" fmla="*/ 290285 w 290285"/>
                  <a:gd name="connsiteY0" fmla="*/ 502789 h 1083361"/>
                  <a:gd name="connsiteX1" fmla="*/ 290285 w 290285"/>
                  <a:gd name="connsiteY1" fmla="*/ 1083361 h 1083361"/>
                  <a:gd name="connsiteX2" fmla="*/ 0 w 290285"/>
                  <a:gd name="connsiteY2" fmla="*/ 580571 h 1083361"/>
                  <a:gd name="connsiteX3" fmla="*/ 0 w 290285"/>
                  <a:gd name="connsiteY3" fmla="*/ 0 h 1083361"/>
                  <a:gd name="connsiteX4" fmla="*/ 290285 w 290285"/>
                  <a:gd name="connsiteY4" fmla="*/ 502789 h 1083361"/>
                  <a:gd name="connsiteX5" fmla="*/ 290285 w 290285"/>
                  <a:gd name="connsiteY5" fmla="*/ 502789 h 1083361"/>
                  <a:gd name="connsiteX0" fmla="*/ 290285 w 290285"/>
                  <a:gd name="connsiteY0" fmla="*/ 502789 h 1083361"/>
                  <a:gd name="connsiteX1" fmla="*/ 290285 w 290285"/>
                  <a:gd name="connsiteY1" fmla="*/ 1083361 h 1083361"/>
                  <a:gd name="connsiteX2" fmla="*/ 0 w 290285"/>
                  <a:gd name="connsiteY2" fmla="*/ 580571 h 1083361"/>
                  <a:gd name="connsiteX3" fmla="*/ 0 w 290285"/>
                  <a:gd name="connsiteY3" fmla="*/ 0 h 1083361"/>
                  <a:gd name="connsiteX4" fmla="*/ 290285 w 290285"/>
                  <a:gd name="connsiteY4" fmla="*/ 502789 h 1083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0285" h="1083361">
                    <a:moveTo>
                      <a:pt x="290285" y="502789"/>
                    </a:moveTo>
                    <a:lnTo>
                      <a:pt x="290285" y="1083361"/>
                    </a:lnTo>
                    <a:lnTo>
                      <a:pt x="0" y="580571"/>
                    </a:lnTo>
                    <a:lnTo>
                      <a:pt x="0" y="0"/>
                    </a:lnTo>
                    <a:lnTo>
                      <a:pt x="290285" y="502789"/>
                    </a:lnTo>
                    <a:close/>
                  </a:path>
                </a:pathLst>
              </a:custGeom>
              <a:solidFill>
                <a:srgbClr val="EEEEEE">
                  <a:alpha val="10000"/>
                </a:srgb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0" name="手繪多邊形: 圖案 79" descr="d5">
                <a:extLst>
                  <a:ext uri="{FF2B5EF4-FFF2-40B4-BE49-F238E27FC236}">
                    <a16:creationId xmlns:a16="http://schemas.microsoft.com/office/drawing/2014/main" id="{60634C9B-C2F7-47AD-A320-666F05CB124E}"/>
                  </a:ext>
                </a:extLst>
              </p:cNvPr>
              <p:cNvSpPr/>
              <p:nvPr>
                <p:custDataLst>
                  <p:tags r:id="rId65"/>
                </p:custDataLst>
              </p:nvPr>
            </p:nvSpPr>
            <p:spPr>
              <a:xfrm rot="1800001">
                <a:off x="2670627" y="2196867"/>
                <a:ext cx="290285" cy="1083361"/>
              </a:xfrm>
              <a:custGeom>
                <a:avLst/>
                <a:gdLst>
                  <a:gd name="connsiteX0" fmla="*/ 290285 w 290285"/>
                  <a:gd name="connsiteY0" fmla="*/ 502789 h 1083361"/>
                  <a:gd name="connsiteX1" fmla="*/ 290285 w 290285"/>
                  <a:gd name="connsiteY1" fmla="*/ 1083361 h 1083361"/>
                  <a:gd name="connsiteX2" fmla="*/ 0 w 290285"/>
                  <a:gd name="connsiteY2" fmla="*/ 580571 h 1083361"/>
                  <a:gd name="connsiteX3" fmla="*/ 0 w 290285"/>
                  <a:gd name="connsiteY3" fmla="*/ 0 h 1083361"/>
                  <a:gd name="connsiteX4" fmla="*/ 290285 w 290285"/>
                  <a:gd name="connsiteY4" fmla="*/ 502789 h 1083361"/>
                  <a:gd name="connsiteX5" fmla="*/ 290285 w 290285"/>
                  <a:gd name="connsiteY5" fmla="*/ 502789 h 1083361"/>
                  <a:gd name="connsiteX0" fmla="*/ 290285 w 290285"/>
                  <a:gd name="connsiteY0" fmla="*/ 502789 h 1083361"/>
                  <a:gd name="connsiteX1" fmla="*/ 290285 w 290285"/>
                  <a:gd name="connsiteY1" fmla="*/ 1083361 h 1083361"/>
                  <a:gd name="connsiteX2" fmla="*/ 0 w 290285"/>
                  <a:gd name="connsiteY2" fmla="*/ 580571 h 1083361"/>
                  <a:gd name="connsiteX3" fmla="*/ 0 w 290285"/>
                  <a:gd name="connsiteY3" fmla="*/ 0 h 1083361"/>
                  <a:gd name="connsiteX4" fmla="*/ 290285 w 290285"/>
                  <a:gd name="connsiteY4" fmla="*/ 502789 h 1083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0285" h="1083361">
                    <a:moveTo>
                      <a:pt x="290285" y="502789"/>
                    </a:moveTo>
                    <a:lnTo>
                      <a:pt x="290285" y="1083361"/>
                    </a:lnTo>
                    <a:lnTo>
                      <a:pt x="0" y="580571"/>
                    </a:lnTo>
                    <a:lnTo>
                      <a:pt x="0" y="0"/>
                    </a:lnTo>
                    <a:lnTo>
                      <a:pt x="290285" y="502789"/>
                    </a:lnTo>
                    <a:close/>
                  </a:path>
                </a:pathLst>
              </a:custGeom>
              <a:solidFill>
                <a:srgbClr val="EEEEEE">
                  <a:alpha val="10000"/>
                </a:srgb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7" name="手繪多邊形: 圖案 96" descr="d5">
                <a:extLst>
                  <a:ext uri="{FF2B5EF4-FFF2-40B4-BE49-F238E27FC236}">
                    <a16:creationId xmlns:a16="http://schemas.microsoft.com/office/drawing/2014/main" id="{E095AF3F-E807-45AE-BFCD-9F0B874AE5B5}"/>
                  </a:ext>
                </a:extLst>
              </p:cNvPr>
              <p:cNvSpPr/>
              <p:nvPr>
                <p:custDataLst>
                  <p:tags r:id="rId66"/>
                </p:custDataLst>
              </p:nvPr>
            </p:nvSpPr>
            <p:spPr>
              <a:xfrm rot="19800005">
                <a:off x="2128947" y="2342011"/>
                <a:ext cx="290285" cy="1083360"/>
              </a:xfrm>
              <a:custGeom>
                <a:avLst/>
                <a:gdLst>
                  <a:gd name="connsiteX0" fmla="*/ 290285 w 290285"/>
                  <a:gd name="connsiteY0" fmla="*/ 502789 h 1083361"/>
                  <a:gd name="connsiteX1" fmla="*/ 290285 w 290285"/>
                  <a:gd name="connsiteY1" fmla="*/ 1083361 h 1083361"/>
                  <a:gd name="connsiteX2" fmla="*/ 0 w 290285"/>
                  <a:gd name="connsiteY2" fmla="*/ 580571 h 1083361"/>
                  <a:gd name="connsiteX3" fmla="*/ 0 w 290285"/>
                  <a:gd name="connsiteY3" fmla="*/ 0 h 1083361"/>
                  <a:gd name="connsiteX4" fmla="*/ 290285 w 290285"/>
                  <a:gd name="connsiteY4" fmla="*/ 502789 h 1083361"/>
                  <a:gd name="connsiteX5" fmla="*/ 290285 w 290285"/>
                  <a:gd name="connsiteY5" fmla="*/ 502789 h 1083361"/>
                  <a:gd name="connsiteX0" fmla="*/ 290285 w 290285"/>
                  <a:gd name="connsiteY0" fmla="*/ 502789 h 1083361"/>
                  <a:gd name="connsiteX1" fmla="*/ 290285 w 290285"/>
                  <a:gd name="connsiteY1" fmla="*/ 1083361 h 1083361"/>
                  <a:gd name="connsiteX2" fmla="*/ 0 w 290285"/>
                  <a:gd name="connsiteY2" fmla="*/ 580571 h 1083361"/>
                  <a:gd name="connsiteX3" fmla="*/ 0 w 290285"/>
                  <a:gd name="connsiteY3" fmla="*/ 0 h 1083361"/>
                  <a:gd name="connsiteX4" fmla="*/ 290285 w 290285"/>
                  <a:gd name="connsiteY4" fmla="*/ 502789 h 1083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0285" h="1083361">
                    <a:moveTo>
                      <a:pt x="290285" y="502789"/>
                    </a:moveTo>
                    <a:lnTo>
                      <a:pt x="290285" y="1083361"/>
                    </a:lnTo>
                    <a:lnTo>
                      <a:pt x="0" y="580571"/>
                    </a:lnTo>
                    <a:lnTo>
                      <a:pt x="0" y="0"/>
                    </a:lnTo>
                    <a:lnTo>
                      <a:pt x="290285" y="502789"/>
                    </a:lnTo>
                    <a:close/>
                  </a:path>
                </a:pathLst>
              </a:custGeom>
              <a:solidFill>
                <a:srgbClr val="EEEEEE">
                  <a:alpha val="10000"/>
                </a:srgb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4" name="手繪多邊形: 圖案 113" descr="d5">
                <a:extLst>
                  <a:ext uri="{FF2B5EF4-FFF2-40B4-BE49-F238E27FC236}">
                    <a16:creationId xmlns:a16="http://schemas.microsoft.com/office/drawing/2014/main" id="{26FF9658-9759-4A1A-BAE6-75C2A056AF31}"/>
                  </a:ext>
                </a:extLst>
              </p:cNvPr>
              <p:cNvSpPr/>
              <p:nvPr>
                <p:custDataLst>
                  <p:tags r:id="rId67"/>
                </p:custDataLst>
              </p:nvPr>
            </p:nvSpPr>
            <p:spPr>
              <a:xfrm rot="18000004">
                <a:off x="1983805" y="2593406"/>
                <a:ext cx="290284" cy="1083359"/>
              </a:xfrm>
              <a:custGeom>
                <a:avLst/>
                <a:gdLst>
                  <a:gd name="connsiteX0" fmla="*/ 290285 w 290285"/>
                  <a:gd name="connsiteY0" fmla="*/ 502789 h 1083361"/>
                  <a:gd name="connsiteX1" fmla="*/ 290285 w 290285"/>
                  <a:gd name="connsiteY1" fmla="*/ 1083361 h 1083361"/>
                  <a:gd name="connsiteX2" fmla="*/ 0 w 290285"/>
                  <a:gd name="connsiteY2" fmla="*/ 580571 h 1083361"/>
                  <a:gd name="connsiteX3" fmla="*/ 0 w 290285"/>
                  <a:gd name="connsiteY3" fmla="*/ 0 h 1083361"/>
                  <a:gd name="connsiteX4" fmla="*/ 290285 w 290285"/>
                  <a:gd name="connsiteY4" fmla="*/ 502789 h 1083361"/>
                  <a:gd name="connsiteX5" fmla="*/ 290285 w 290285"/>
                  <a:gd name="connsiteY5" fmla="*/ 502789 h 1083361"/>
                  <a:gd name="connsiteX0" fmla="*/ 290285 w 290285"/>
                  <a:gd name="connsiteY0" fmla="*/ 502789 h 1083361"/>
                  <a:gd name="connsiteX1" fmla="*/ 290285 w 290285"/>
                  <a:gd name="connsiteY1" fmla="*/ 1083361 h 1083361"/>
                  <a:gd name="connsiteX2" fmla="*/ 0 w 290285"/>
                  <a:gd name="connsiteY2" fmla="*/ 580571 h 1083361"/>
                  <a:gd name="connsiteX3" fmla="*/ 0 w 290285"/>
                  <a:gd name="connsiteY3" fmla="*/ 0 h 1083361"/>
                  <a:gd name="connsiteX4" fmla="*/ 290285 w 290285"/>
                  <a:gd name="connsiteY4" fmla="*/ 502789 h 1083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0285" h="1083361">
                    <a:moveTo>
                      <a:pt x="290285" y="502789"/>
                    </a:moveTo>
                    <a:lnTo>
                      <a:pt x="290285" y="1083361"/>
                    </a:lnTo>
                    <a:lnTo>
                      <a:pt x="0" y="580571"/>
                    </a:lnTo>
                    <a:lnTo>
                      <a:pt x="0" y="0"/>
                    </a:lnTo>
                    <a:lnTo>
                      <a:pt x="290285" y="502789"/>
                    </a:lnTo>
                    <a:close/>
                  </a:path>
                </a:pathLst>
              </a:custGeom>
              <a:solidFill>
                <a:srgbClr val="EEEEEE">
                  <a:alpha val="10000"/>
                </a:srgb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1" name="手繪多邊形: 圖案 130" descr="d5">
                <a:extLst>
                  <a:ext uri="{FF2B5EF4-FFF2-40B4-BE49-F238E27FC236}">
                    <a16:creationId xmlns:a16="http://schemas.microsoft.com/office/drawing/2014/main" id="{999F120A-5B0E-4DFA-B96C-F21A0DE77913}"/>
                  </a:ext>
                </a:extLst>
              </p:cNvPr>
              <p:cNvSpPr/>
              <p:nvPr>
                <p:custDataLst>
                  <p:tags r:id="rId68"/>
                </p:custDataLst>
              </p:nvPr>
            </p:nvSpPr>
            <p:spPr>
              <a:xfrm rot="16200000">
                <a:off x="1983804" y="2883692"/>
                <a:ext cx="290284" cy="1083359"/>
              </a:xfrm>
              <a:custGeom>
                <a:avLst/>
                <a:gdLst>
                  <a:gd name="connsiteX0" fmla="*/ 290285 w 290285"/>
                  <a:gd name="connsiteY0" fmla="*/ 502789 h 1083361"/>
                  <a:gd name="connsiteX1" fmla="*/ 290285 w 290285"/>
                  <a:gd name="connsiteY1" fmla="*/ 1083361 h 1083361"/>
                  <a:gd name="connsiteX2" fmla="*/ 0 w 290285"/>
                  <a:gd name="connsiteY2" fmla="*/ 580571 h 1083361"/>
                  <a:gd name="connsiteX3" fmla="*/ 0 w 290285"/>
                  <a:gd name="connsiteY3" fmla="*/ 0 h 1083361"/>
                  <a:gd name="connsiteX4" fmla="*/ 290285 w 290285"/>
                  <a:gd name="connsiteY4" fmla="*/ 502789 h 1083361"/>
                  <a:gd name="connsiteX5" fmla="*/ 290285 w 290285"/>
                  <a:gd name="connsiteY5" fmla="*/ 502789 h 1083361"/>
                  <a:gd name="connsiteX0" fmla="*/ 290285 w 290285"/>
                  <a:gd name="connsiteY0" fmla="*/ 502789 h 1083361"/>
                  <a:gd name="connsiteX1" fmla="*/ 290285 w 290285"/>
                  <a:gd name="connsiteY1" fmla="*/ 1083361 h 1083361"/>
                  <a:gd name="connsiteX2" fmla="*/ 0 w 290285"/>
                  <a:gd name="connsiteY2" fmla="*/ 580571 h 1083361"/>
                  <a:gd name="connsiteX3" fmla="*/ 0 w 290285"/>
                  <a:gd name="connsiteY3" fmla="*/ 0 h 1083361"/>
                  <a:gd name="connsiteX4" fmla="*/ 290285 w 290285"/>
                  <a:gd name="connsiteY4" fmla="*/ 502789 h 1083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0285" h="1083361">
                    <a:moveTo>
                      <a:pt x="290285" y="502789"/>
                    </a:moveTo>
                    <a:lnTo>
                      <a:pt x="290285" y="1083361"/>
                    </a:lnTo>
                    <a:lnTo>
                      <a:pt x="0" y="580571"/>
                    </a:lnTo>
                    <a:lnTo>
                      <a:pt x="0" y="0"/>
                    </a:lnTo>
                    <a:lnTo>
                      <a:pt x="290285" y="502789"/>
                    </a:lnTo>
                    <a:close/>
                  </a:path>
                </a:pathLst>
              </a:custGeom>
              <a:solidFill>
                <a:srgbClr val="EEEEEE">
                  <a:alpha val="10000"/>
                </a:srgb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48" name="手繪多邊形: 圖案 147" descr="d5">
                <a:extLst>
                  <a:ext uri="{FF2B5EF4-FFF2-40B4-BE49-F238E27FC236}">
                    <a16:creationId xmlns:a16="http://schemas.microsoft.com/office/drawing/2014/main" id="{FB2D2B0C-61D0-4EB4-A97E-1A8FC81CECAA}"/>
                  </a:ext>
                </a:extLst>
              </p:cNvPr>
              <p:cNvSpPr/>
              <p:nvPr>
                <p:custDataLst>
                  <p:tags r:id="rId69"/>
                </p:custDataLst>
              </p:nvPr>
            </p:nvSpPr>
            <p:spPr>
              <a:xfrm rot="14400003">
                <a:off x="2128948" y="3135087"/>
                <a:ext cx="290284" cy="1083359"/>
              </a:xfrm>
              <a:custGeom>
                <a:avLst/>
                <a:gdLst>
                  <a:gd name="connsiteX0" fmla="*/ 290285 w 290285"/>
                  <a:gd name="connsiteY0" fmla="*/ 502789 h 1083361"/>
                  <a:gd name="connsiteX1" fmla="*/ 290285 w 290285"/>
                  <a:gd name="connsiteY1" fmla="*/ 1083361 h 1083361"/>
                  <a:gd name="connsiteX2" fmla="*/ 0 w 290285"/>
                  <a:gd name="connsiteY2" fmla="*/ 580571 h 1083361"/>
                  <a:gd name="connsiteX3" fmla="*/ 0 w 290285"/>
                  <a:gd name="connsiteY3" fmla="*/ 0 h 1083361"/>
                  <a:gd name="connsiteX4" fmla="*/ 290285 w 290285"/>
                  <a:gd name="connsiteY4" fmla="*/ 502789 h 1083361"/>
                  <a:gd name="connsiteX5" fmla="*/ 290285 w 290285"/>
                  <a:gd name="connsiteY5" fmla="*/ 502789 h 1083361"/>
                  <a:gd name="connsiteX0" fmla="*/ 290285 w 290285"/>
                  <a:gd name="connsiteY0" fmla="*/ 502789 h 1083361"/>
                  <a:gd name="connsiteX1" fmla="*/ 290285 w 290285"/>
                  <a:gd name="connsiteY1" fmla="*/ 1083361 h 1083361"/>
                  <a:gd name="connsiteX2" fmla="*/ 0 w 290285"/>
                  <a:gd name="connsiteY2" fmla="*/ 580571 h 1083361"/>
                  <a:gd name="connsiteX3" fmla="*/ 0 w 290285"/>
                  <a:gd name="connsiteY3" fmla="*/ 0 h 1083361"/>
                  <a:gd name="connsiteX4" fmla="*/ 290285 w 290285"/>
                  <a:gd name="connsiteY4" fmla="*/ 502789 h 1083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0285" h="1083361">
                    <a:moveTo>
                      <a:pt x="290285" y="502789"/>
                    </a:moveTo>
                    <a:lnTo>
                      <a:pt x="290285" y="1083361"/>
                    </a:lnTo>
                    <a:lnTo>
                      <a:pt x="0" y="580571"/>
                    </a:lnTo>
                    <a:lnTo>
                      <a:pt x="0" y="0"/>
                    </a:lnTo>
                    <a:lnTo>
                      <a:pt x="290285" y="502789"/>
                    </a:lnTo>
                    <a:close/>
                  </a:path>
                </a:pathLst>
              </a:custGeom>
              <a:solidFill>
                <a:srgbClr val="EEEEEE">
                  <a:alpha val="10000"/>
                </a:srgb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5" name="手繪多邊形: 圖案 164" descr="d5">
                <a:extLst>
                  <a:ext uri="{FF2B5EF4-FFF2-40B4-BE49-F238E27FC236}">
                    <a16:creationId xmlns:a16="http://schemas.microsoft.com/office/drawing/2014/main" id="{8B7EDD98-7629-45AB-A98C-6E1FC79E6F11}"/>
                  </a:ext>
                </a:extLst>
              </p:cNvPr>
              <p:cNvSpPr/>
              <p:nvPr>
                <p:custDataLst>
                  <p:tags r:id="rId70"/>
                </p:custDataLst>
              </p:nvPr>
            </p:nvSpPr>
            <p:spPr>
              <a:xfrm rot="12600000">
                <a:off x="2380343" y="3280230"/>
                <a:ext cx="290284" cy="1083359"/>
              </a:xfrm>
              <a:custGeom>
                <a:avLst/>
                <a:gdLst>
                  <a:gd name="connsiteX0" fmla="*/ 290285 w 290285"/>
                  <a:gd name="connsiteY0" fmla="*/ 502789 h 1083361"/>
                  <a:gd name="connsiteX1" fmla="*/ 290285 w 290285"/>
                  <a:gd name="connsiteY1" fmla="*/ 1083361 h 1083361"/>
                  <a:gd name="connsiteX2" fmla="*/ 0 w 290285"/>
                  <a:gd name="connsiteY2" fmla="*/ 580571 h 1083361"/>
                  <a:gd name="connsiteX3" fmla="*/ 0 w 290285"/>
                  <a:gd name="connsiteY3" fmla="*/ 0 h 1083361"/>
                  <a:gd name="connsiteX4" fmla="*/ 290285 w 290285"/>
                  <a:gd name="connsiteY4" fmla="*/ 502789 h 1083361"/>
                  <a:gd name="connsiteX5" fmla="*/ 290285 w 290285"/>
                  <a:gd name="connsiteY5" fmla="*/ 502789 h 1083361"/>
                  <a:gd name="connsiteX0" fmla="*/ 290285 w 290285"/>
                  <a:gd name="connsiteY0" fmla="*/ 502789 h 1083361"/>
                  <a:gd name="connsiteX1" fmla="*/ 290285 w 290285"/>
                  <a:gd name="connsiteY1" fmla="*/ 1083361 h 1083361"/>
                  <a:gd name="connsiteX2" fmla="*/ 0 w 290285"/>
                  <a:gd name="connsiteY2" fmla="*/ 580571 h 1083361"/>
                  <a:gd name="connsiteX3" fmla="*/ 0 w 290285"/>
                  <a:gd name="connsiteY3" fmla="*/ 0 h 1083361"/>
                  <a:gd name="connsiteX4" fmla="*/ 290285 w 290285"/>
                  <a:gd name="connsiteY4" fmla="*/ 502789 h 1083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0285" h="1083361">
                    <a:moveTo>
                      <a:pt x="290285" y="502789"/>
                    </a:moveTo>
                    <a:lnTo>
                      <a:pt x="290285" y="1083361"/>
                    </a:lnTo>
                    <a:lnTo>
                      <a:pt x="0" y="580571"/>
                    </a:lnTo>
                    <a:lnTo>
                      <a:pt x="0" y="0"/>
                    </a:lnTo>
                    <a:lnTo>
                      <a:pt x="290285" y="502789"/>
                    </a:lnTo>
                    <a:close/>
                  </a:path>
                </a:pathLst>
              </a:custGeom>
              <a:solidFill>
                <a:srgbClr val="EEEEEE">
                  <a:alpha val="10000"/>
                </a:srgb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82" name="手繪多邊形: 圖案 181" descr="d5">
                <a:extLst>
                  <a:ext uri="{FF2B5EF4-FFF2-40B4-BE49-F238E27FC236}">
                    <a16:creationId xmlns:a16="http://schemas.microsoft.com/office/drawing/2014/main" id="{F7CCBF4D-68EA-4875-8779-EAF01ED9CF72}"/>
                  </a:ext>
                </a:extLst>
              </p:cNvPr>
              <p:cNvSpPr/>
              <p:nvPr>
                <p:custDataLst>
                  <p:tags r:id="rId71"/>
                </p:custDataLst>
              </p:nvPr>
            </p:nvSpPr>
            <p:spPr>
              <a:xfrm rot="10800002">
                <a:off x="2670627" y="3280230"/>
                <a:ext cx="290284" cy="1083359"/>
              </a:xfrm>
              <a:custGeom>
                <a:avLst/>
                <a:gdLst>
                  <a:gd name="connsiteX0" fmla="*/ 290285 w 290285"/>
                  <a:gd name="connsiteY0" fmla="*/ 502789 h 1083361"/>
                  <a:gd name="connsiteX1" fmla="*/ 290285 w 290285"/>
                  <a:gd name="connsiteY1" fmla="*/ 1083361 h 1083361"/>
                  <a:gd name="connsiteX2" fmla="*/ 0 w 290285"/>
                  <a:gd name="connsiteY2" fmla="*/ 580571 h 1083361"/>
                  <a:gd name="connsiteX3" fmla="*/ 0 w 290285"/>
                  <a:gd name="connsiteY3" fmla="*/ 0 h 1083361"/>
                  <a:gd name="connsiteX4" fmla="*/ 290285 w 290285"/>
                  <a:gd name="connsiteY4" fmla="*/ 502789 h 1083361"/>
                  <a:gd name="connsiteX5" fmla="*/ 290285 w 290285"/>
                  <a:gd name="connsiteY5" fmla="*/ 502789 h 1083361"/>
                  <a:gd name="connsiteX0" fmla="*/ 290285 w 290285"/>
                  <a:gd name="connsiteY0" fmla="*/ 502789 h 1083361"/>
                  <a:gd name="connsiteX1" fmla="*/ 290285 w 290285"/>
                  <a:gd name="connsiteY1" fmla="*/ 1083361 h 1083361"/>
                  <a:gd name="connsiteX2" fmla="*/ 0 w 290285"/>
                  <a:gd name="connsiteY2" fmla="*/ 580571 h 1083361"/>
                  <a:gd name="connsiteX3" fmla="*/ 0 w 290285"/>
                  <a:gd name="connsiteY3" fmla="*/ 0 h 1083361"/>
                  <a:gd name="connsiteX4" fmla="*/ 290285 w 290285"/>
                  <a:gd name="connsiteY4" fmla="*/ 502789 h 1083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0285" h="1083361">
                    <a:moveTo>
                      <a:pt x="290285" y="502789"/>
                    </a:moveTo>
                    <a:lnTo>
                      <a:pt x="290285" y="1083361"/>
                    </a:lnTo>
                    <a:lnTo>
                      <a:pt x="0" y="580571"/>
                    </a:lnTo>
                    <a:lnTo>
                      <a:pt x="0" y="0"/>
                    </a:lnTo>
                    <a:lnTo>
                      <a:pt x="290285" y="502789"/>
                    </a:lnTo>
                    <a:close/>
                  </a:path>
                </a:pathLst>
              </a:custGeom>
              <a:solidFill>
                <a:srgbClr val="EEEEEE">
                  <a:alpha val="10000"/>
                </a:srgb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00" name="手繪多邊形: 圖案 199" descr="d5">
                <a:extLst>
                  <a:ext uri="{FF2B5EF4-FFF2-40B4-BE49-F238E27FC236}">
                    <a16:creationId xmlns:a16="http://schemas.microsoft.com/office/drawing/2014/main" id="{3BF7933D-EE9C-4845-98EA-4027A164DF78}"/>
                  </a:ext>
                </a:extLst>
              </p:cNvPr>
              <p:cNvSpPr/>
              <p:nvPr>
                <p:custDataLst>
                  <p:tags r:id="rId72"/>
                </p:custDataLst>
              </p:nvPr>
            </p:nvSpPr>
            <p:spPr>
              <a:xfrm rot="8999999">
                <a:off x="2922022" y="3135087"/>
                <a:ext cx="290284" cy="1083359"/>
              </a:xfrm>
              <a:custGeom>
                <a:avLst/>
                <a:gdLst>
                  <a:gd name="connsiteX0" fmla="*/ 290285 w 290285"/>
                  <a:gd name="connsiteY0" fmla="*/ 502789 h 1083361"/>
                  <a:gd name="connsiteX1" fmla="*/ 290285 w 290285"/>
                  <a:gd name="connsiteY1" fmla="*/ 1083361 h 1083361"/>
                  <a:gd name="connsiteX2" fmla="*/ 0 w 290285"/>
                  <a:gd name="connsiteY2" fmla="*/ 580571 h 1083361"/>
                  <a:gd name="connsiteX3" fmla="*/ 0 w 290285"/>
                  <a:gd name="connsiteY3" fmla="*/ 0 h 1083361"/>
                  <a:gd name="connsiteX4" fmla="*/ 290285 w 290285"/>
                  <a:gd name="connsiteY4" fmla="*/ 502789 h 1083361"/>
                  <a:gd name="connsiteX5" fmla="*/ 290285 w 290285"/>
                  <a:gd name="connsiteY5" fmla="*/ 502789 h 1083361"/>
                  <a:gd name="connsiteX0" fmla="*/ 290285 w 290285"/>
                  <a:gd name="connsiteY0" fmla="*/ 502789 h 1083361"/>
                  <a:gd name="connsiteX1" fmla="*/ 290285 w 290285"/>
                  <a:gd name="connsiteY1" fmla="*/ 1083361 h 1083361"/>
                  <a:gd name="connsiteX2" fmla="*/ 0 w 290285"/>
                  <a:gd name="connsiteY2" fmla="*/ 580571 h 1083361"/>
                  <a:gd name="connsiteX3" fmla="*/ 0 w 290285"/>
                  <a:gd name="connsiteY3" fmla="*/ 0 h 1083361"/>
                  <a:gd name="connsiteX4" fmla="*/ 290285 w 290285"/>
                  <a:gd name="connsiteY4" fmla="*/ 502789 h 1083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0285" h="1083361">
                    <a:moveTo>
                      <a:pt x="290285" y="502789"/>
                    </a:moveTo>
                    <a:lnTo>
                      <a:pt x="290285" y="1083361"/>
                    </a:lnTo>
                    <a:lnTo>
                      <a:pt x="0" y="580571"/>
                    </a:lnTo>
                    <a:lnTo>
                      <a:pt x="0" y="0"/>
                    </a:lnTo>
                    <a:lnTo>
                      <a:pt x="290285" y="502789"/>
                    </a:lnTo>
                    <a:close/>
                  </a:path>
                </a:pathLst>
              </a:custGeom>
              <a:solidFill>
                <a:srgbClr val="EEEEEE">
                  <a:alpha val="10000"/>
                </a:srgb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7" name="手繪多邊形: 圖案 216" descr="d5">
                <a:extLst>
                  <a:ext uri="{FF2B5EF4-FFF2-40B4-BE49-F238E27FC236}">
                    <a16:creationId xmlns:a16="http://schemas.microsoft.com/office/drawing/2014/main" id="{63726B8C-3216-4E03-B8FE-42860CBE16EF}"/>
                  </a:ext>
                </a:extLst>
              </p:cNvPr>
              <p:cNvSpPr/>
              <p:nvPr>
                <p:custDataLst>
                  <p:tags r:id="rId73"/>
                </p:custDataLst>
              </p:nvPr>
            </p:nvSpPr>
            <p:spPr>
              <a:xfrm rot="7199995">
                <a:off x="3067165" y="2883691"/>
                <a:ext cx="290285" cy="1083360"/>
              </a:xfrm>
              <a:custGeom>
                <a:avLst/>
                <a:gdLst>
                  <a:gd name="connsiteX0" fmla="*/ 290285 w 290285"/>
                  <a:gd name="connsiteY0" fmla="*/ 502789 h 1083361"/>
                  <a:gd name="connsiteX1" fmla="*/ 290285 w 290285"/>
                  <a:gd name="connsiteY1" fmla="*/ 1083361 h 1083361"/>
                  <a:gd name="connsiteX2" fmla="*/ 0 w 290285"/>
                  <a:gd name="connsiteY2" fmla="*/ 580571 h 1083361"/>
                  <a:gd name="connsiteX3" fmla="*/ 0 w 290285"/>
                  <a:gd name="connsiteY3" fmla="*/ 0 h 1083361"/>
                  <a:gd name="connsiteX4" fmla="*/ 290285 w 290285"/>
                  <a:gd name="connsiteY4" fmla="*/ 502789 h 1083361"/>
                  <a:gd name="connsiteX5" fmla="*/ 290285 w 290285"/>
                  <a:gd name="connsiteY5" fmla="*/ 502789 h 1083361"/>
                  <a:gd name="connsiteX0" fmla="*/ 290285 w 290285"/>
                  <a:gd name="connsiteY0" fmla="*/ 502789 h 1083361"/>
                  <a:gd name="connsiteX1" fmla="*/ 290285 w 290285"/>
                  <a:gd name="connsiteY1" fmla="*/ 1083361 h 1083361"/>
                  <a:gd name="connsiteX2" fmla="*/ 0 w 290285"/>
                  <a:gd name="connsiteY2" fmla="*/ 580571 h 1083361"/>
                  <a:gd name="connsiteX3" fmla="*/ 0 w 290285"/>
                  <a:gd name="connsiteY3" fmla="*/ 0 h 1083361"/>
                  <a:gd name="connsiteX4" fmla="*/ 290285 w 290285"/>
                  <a:gd name="connsiteY4" fmla="*/ 502789 h 1083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0285" h="1083361">
                    <a:moveTo>
                      <a:pt x="290285" y="502789"/>
                    </a:moveTo>
                    <a:lnTo>
                      <a:pt x="290285" y="1083361"/>
                    </a:lnTo>
                    <a:lnTo>
                      <a:pt x="0" y="580571"/>
                    </a:lnTo>
                    <a:lnTo>
                      <a:pt x="0" y="0"/>
                    </a:lnTo>
                    <a:lnTo>
                      <a:pt x="290285" y="502789"/>
                    </a:lnTo>
                    <a:close/>
                  </a:path>
                </a:pathLst>
              </a:custGeom>
              <a:solidFill>
                <a:srgbClr val="EEEEEE">
                  <a:alpha val="10000"/>
                </a:srgb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189" name="標題 188">
            <a:extLst>
              <a:ext uri="{FF2B5EF4-FFF2-40B4-BE49-F238E27FC236}">
                <a16:creationId xmlns:a16="http://schemas.microsoft.com/office/drawing/2014/main" id="{3884C811-F7BA-496D-BC5D-96AE88A75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763AFB91-B4B3-47C4-A1D3-E21B073374D4}"/>
              </a:ext>
            </a:extLst>
          </p:cNvPr>
          <p:cNvGrpSpPr/>
          <p:nvPr/>
        </p:nvGrpSpPr>
        <p:grpSpPr>
          <a:xfrm>
            <a:off x="503907" y="1113505"/>
            <a:ext cx="4333445" cy="4333444"/>
            <a:chOff x="503907" y="1113505"/>
            <a:chExt cx="4333445" cy="4333444"/>
          </a:xfrm>
          <a:solidFill>
            <a:schemeClr val="bg1">
              <a:lumMod val="95000"/>
            </a:schemeClr>
          </a:solidFill>
        </p:grpSpPr>
        <p:sp>
          <p:nvSpPr>
            <p:cNvPr id="24" name="手繪多邊形: 圖案 23" descr="r1">
              <a:extLst>
                <a:ext uri="{FF2B5EF4-FFF2-40B4-BE49-F238E27FC236}">
                  <a16:creationId xmlns:a16="http://schemas.microsoft.com/office/drawing/2014/main" id="{0C5E01E9-CC0F-45E2-879A-C2D471AFACF3}"/>
                </a:ext>
              </a:extLst>
            </p:cNvPr>
            <p:cNvSpPr/>
            <p:nvPr>
              <p:custDataLst>
                <p:tags r:id="rId50"/>
              </p:custDataLst>
            </p:nvPr>
          </p:nvSpPr>
          <p:spPr>
            <a:xfrm>
              <a:off x="1838658" y="1113505"/>
              <a:ext cx="580573" cy="290286"/>
            </a:xfrm>
            <a:custGeom>
              <a:avLst/>
              <a:gdLst>
                <a:gd name="connsiteX0" fmla="*/ 580573 w 580573"/>
                <a:gd name="connsiteY0" fmla="*/ 145144 h 290286"/>
                <a:gd name="connsiteX1" fmla="*/ 38892 w 580573"/>
                <a:gd name="connsiteY1" fmla="*/ 290286 h 290286"/>
                <a:gd name="connsiteX2" fmla="*/ 0 w 580573"/>
                <a:gd name="connsiteY2" fmla="*/ 145143 h 290286"/>
                <a:gd name="connsiteX3" fmla="*/ 541681 w 580573"/>
                <a:gd name="connsiteY3" fmla="*/ 0 h 290286"/>
                <a:gd name="connsiteX4" fmla="*/ 580573 w 580573"/>
                <a:gd name="connsiteY4" fmla="*/ 145144 h 29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0573" h="290286">
                  <a:moveTo>
                    <a:pt x="580573" y="145144"/>
                  </a:moveTo>
                  <a:lnTo>
                    <a:pt x="38892" y="290286"/>
                  </a:lnTo>
                  <a:lnTo>
                    <a:pt x="0" y="145143"/>
                  </a:lnTo>
                  <a:lnTo>
                    <a:pt x="541681" y="0"/>
                  </a:lnTo>
                  <a:lnTo>
                    <a:pt x="580573" y="145144"/>
                  </a:lnTo>
                  <a:close/>
                </a:path>
              </a:pathLst>
            </a:custGeom>
            <a:grpFill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47" name="手繪多邊形: 圖案 46" descr="r1">
              <a:extLst>
                <a:ext uri="{FF2B5EF4-FFF2-40B4-BE49-F238E27FC236}">
                  <a16:creationId xmlns:a16="http://schemas.microsoft.com/office/drawing/2014/main" id="{B1066E96-704C-4D8E-B8CD-0ADCE60D55B8}"/>
                </a:ext>
              </a:extLst>
            </p:cNvPr>
            <p:cNvSpPr/>
            <p:nvPr>
              <p:custDataLst>
                <p:tags r:id="rId51"/>
              </p:custDataLst>
            </p:nvPr>
          </p:nvSpPr>
          <p:spPr>
            <a:xfrm rot="5400000">
              <a:off x="4401922" y="2593404"/>
              <a:ext cx="580573" cy="290286"/>
            </a:xfrm>
            <a:custGeom>
              <a:avLst/>
              <a:gdLst>
                <a:gd name="connsiteX0" fmla="*/ 580573 w 580573"/>
                <a:gd name="connsiteY0" fmla="*/ 145144 h 290286"/>
                <a:gd name="connsiteX1" fmla="*/ 38892 w 580573"/>
                <a:gd name="connsiteY1" fmla="*/ 290286 h 290286"/>
                <a:gd name="connsiteX2" fmla="*/ 0 w 580573"/>
                <a:gd name="connsiteY2" fmla="*/ 145143 h 290286"/>
                <a:gd name="connsiteX3" fmla="*/ 541681 w 580573"/>
                <a:gd name="connsiteY3" fmla="*/ 0 h 290286"/>
                <a:gd name="connsiteX4" fmla="*/ 580573 w 580573"/>
                <a:gd name="connsiteY4" fmla="*/ 145144 h 29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0573" h="290286">
                  <a:moveTo>
                    <a:pt x="580573" y="145144"/>
                  </a:moveTo>
                  <a:lnTo>
                    <a:pt x="38892" y="290286"/>
                  </a:lnTo>
                  <a:lnTo>
                    <a:pt x="0" y="145143"/>
                  </a:lnTo>
                  <a:lnTo>
                    <a:pt x="541681" y="0"/>
                  </a:lnTo>
                  <a:lnTo>
                    <a:pt x="580573" y="145144"/>
                  </a:lnTo>
                  <a:close/>
                </a:path>
              </a:pathLst>
            </a:custGeom>
            <a:grpFill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71" name="手繪多邊形: 圖案 70" descr="r1">
              <a:extLst>
                <a:ext uri="{FF2B5EF4-FFF2-40B4-BE49-F238E27FC236}">
                  <a16:creationId xmlns:a16="http://schemas.microsoft.com/office/drawing/2014/main" id="{FEB228FA-C341-4516-B005-629FDF29499E}"/>
                </a:ext>
              </a:extLst>
            </p:cNvPr>
            <p:cNvSpPr/>
            <p:nvPr>
              <p:custDataLst>
                <p:tags r:id="rId52"/>
              </p:custDataLst>
            </p:nvPr>
          </p:nvSpPr>
          <p:spPr>
            <a:xfrm rot="3599999">
              <a:off x="3860239" y="1655183"/>
              <a:ext cx="580573" cy="290286"/>
            </a:xfrm>
            <a:custGeom>
              <a:avLst/>
              <a:gdLst>
                <a:gd name="connsiteX0" fmla="*/ 580573 w 580573"/>
                <a:gd name="connsiteY0" fmla="*/ 145144 h 290286"/>
                <a:gd name="connsiteX1" fmla="*/ 38892 w 580573"/>
                <a:gd name="connsiteY1" fmla="*/ 290286 h 290286"/>
                <a:gd name="connsiteX2" fmla="*/ 0 w 580573"/>
                <a:gd name="connsiteY2" fmla="*/ 145143 h 290286"/>
                <a:gd name="connsiteX3" fmla="*/ 541681 w 580573"/>
                <a:gd name="connsiteY3" fmla="*/ 0 h 290286"/>
                <a:gd name="connsiteX4" fmla="*/ 580573 w 580573"/>
                <a:gd name="connsiteY4" fmla="*/ 145144 h 29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0573" h="290286">
                  <a:moveTo>
                    <a:pt x="580573" y="145144"/>
                  </a:moveTo>
                  <a:lnTo>
                    <a:pt x="38892" y="290286"/>
                  </a:lnTo>
                  <a:lnTo>
                    <a:pt x="0" y="145143"/>
                  </a:lnTo>
                  <a:lnTo>
                    <a:pt x="541681" y="0"/>
                  </a:lnTo>
                  <a:lnTo>
                    <a:pt x="580573" y="145144"/>
                  </a:lnTo>
                  <a:close/>
                </a:path>
              </a:pathLst>
            </a:custGeom>
            <a:grpFill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89" name="手繪多邊形: 圖案 88" descr="r1">
              <a:extLst>
                <a:ext uri="{FF2B5EF4-FFF2-40B4-BE49-F238E27FC236}">
                  <a16:creationId xmlns:a16="http://schemas.microsoft.com/office/drawing/2014/main" id="{308F176D-ABD0-480E-A50D-93A8A7BF61B0}"/>
                </a:ext>
              </a:extLst>
            </p:cNvPr>
            <p:cNvSpPr/>
            <p:nvPr>
              <p:custDataLst>
                <p:tags r:id="rId53"/>
              </p:custDataLst>
            </p:nvPr>
          </p:nvSpPr>
          <p:spPr>
            <a:xfrm rot="1800001">
              <a:off x="2922020" y="1113505"/>
              <a:ext cx="580573" cy="290286"/>
            </a:xfrm>
            <a:custGeom>
              <a:avLst/>
              <a:gdLst>
                <a:gd name="connsiteX0" fmla="*/ 580573 w 580573"/>
                <a:gd name="connsiteY0" fmla="*/ 145144 h 290286"/>
                <a:gd name="connsiteX1" fmla="*/ 38892 w 580573"/>
                <a:gd name="connsiteY1" fmla="*/ 290286 h 290286"/>
                <a:gd name="connsiteX2" fmla="*/ 0 w 580573"/>
                <a:gd name="connsiteY2" fmla="*/ 145143 h 290286"/>
                <a:gd name="connsiteX3" fmla="*/ 541681 w 580573"/>
                <a:gd name="connsiteY3" fmla="*/ 0 h 290286"/>
                <a:gd name="connsiteX4" fmla="*/ 580573 w 580573"/>
                <a:gd name="connsiteY4" fmla="*/ 145144 h 29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0573" h="290286">
                  <a:moveTo>
                    <a:pt x="580573" y="145144"/>
                  </a:moveTo>
                  <a:lnTo>
                    <a:pt x="38892" y="290286"/>
                  </a:lnTo>
                  <a:lnTo>
                    <a:pt x="0" y="145143"/>
                  </a:lnTo>
                  <a:lnTo>
                    <a:pt x="541681" y="0"/>
                  </a:lnTo>
                  <a:lnTo>
                    <a:pt x="580573" y="145144"/>
                  </a:lnTo>
                  <a:close/>
                </a:path>
              </a:pathLst>
            </a:custGeom>
            <a:grpFill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106" name="手繪多邊形: 圖案 105" descr="r1">
              <a:extLst>
                <a:ext uri="{FF2B5EF4-FFF2-40B4-BE49-F238E27FC236}">
                  <a16:creationId xmlns:a16="http://schemas.microsoft.com/office/drawing/2014/main" id="{5CA351B9-C925-4059-BB83-72BBC14D73C2}"/>
                </a:ext>
              </a:extLst>
            </p:cNvPr>
            <p:cNvSpPr/>
            <p:nvPr>
              <p:custDataLst>
                <p:tags r:id="rId54"/>
              </p:custDataLst>
            </p:nvPr>
          </p:nvSpPr>
          <p:spPr>
            <a:xfrm rot="19800005">
              <a:off x="900444" y="1655187"/>
              <a:ext cx="580572" cy="290286"/>
            </a:xfrm>
            <a:custGeom>
              <a:avLst/>
              <a:gdLst>
                <a:gd name="connsiteX0" fmla="*/ 580573 w 580573"/>
                <a:gd name="connsiteY0" fmla="*/ 145144 h 290286"/>
                <a:gd name="connsiteX1" fmla="*/ 38892 w 580573"/>
                <a:gd name="connsiteY1" fmla="*/ 290286 h 290286"/>
                <a:gd name="connsiteX2" fmla="*/ 0 w 580573"/>
                <a:gd name="connsiteY2" fmla="*/ 145143 h 290286"/>
                <a:gd name="connsiteX3" fmla="*/ 541681 w 580573"/>
                <a:gd name="connsiteY3" fmla="*/ 0 h 290286"/>
                <a:gd name="connsiteX4" fmla="*/ 580573 w 580573"/>
                <a:gd name="connsiteY4" fmla="*/ 145144 h 29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0573" h="290286">
                  <a:moveTo>
                    <a:pt x="580573" y="145144"/>
                  </a:moveTo>
                  <a:lnTo>
                    <a:pt x="38892" y="290286"/>
                  </a:lnTo>
                  <a:lnTo>
                    <a:pt x="0" y="145143"/>
                  </a:lnTo>
                  <a:lnTo>
                    <a:pt x="541681" y="0"/>
                  </a:lnTo>
                  <a:lnTo>
                    <a:pt x="580573" y="145144"/>
                  </a:lnTo>
                  <a:close/>
                </a:path>
              </a:pathLst>
            </a:custGeom>
            <a:grpFill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123" name="手繪多邊形: 圖案 122" descr="r1">
              <a:extLst>
                <a:ext uri="{FF2B5EF4-FFF2-40B4-BE49-F238E27FC236}">
                  <a16:creationId xmlns:a16="http://schemas.microsoft.com/office/drawing/2014/main" id="{5F5EEE54-25E7-40DD-985F-37C094403B70}"/>
                </a:ext>
              </a:extLst>
            </p:cNvPr>
            <p:cNvSpPr/>
            <p:nvPr>
              <p:custDataLst>
                <p:tags r:id="rId55"/>
              </p:custDataLst>
            </p:nvPr>
          </p:nvSpPr>
          <p:spPr>
            <a:xfrm rot="18000004">
              <a:off x="358764" y="2593404"/>
              <a:ext cx="580572" cy="290285"/>
            </a:xfrm>
            <a:custGeom>
              <a:avLst/>
              <a:gdLst>
                <a:gd name="connsiteX0" fmla="*/ 580573 w 580573"/>
                <a:gd name="connsiteY0" fmla="*/ 145144 h 290286"/>
                <a:gd name="connsiteX1" fmla="*/ 38892 w 580573"/>
                <a:gd name="connsiteY1" fmla="*/ 290286 h 290286"/>
                <a:gd name="connsiteX2" fmla="*/ 0 w 580573"/>
                <a:gd name="connsiteY2" fmla="*/ 145143 h 290286"/>
                <a:gd name="connsiteX3" fmla="*/ 541681 w 580573"/>
                <a:gd name="connsiteY3" fmla="*/ 0 h 290286"/>
                <a:gd name="connsiteX4" fmla="*/ 580573 w 580573"/>
                <a:gd name="connsiteY4" fmla="*/ 145144 h 29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0573" h="290286">
                  <a:moveTo>
                    <a:pt x="580573" y="145144"/>
                  </a:moveTo>
                  <a:lnTo>
                    <a:pt x="38892" y="290286"/>
                  </a:lnTo>
                  <a:lnTo>
                    <a:pt x="0" y="145143"/>
                  </a:lnTo>
                  <a:lnTo>
                    <a:pt x="541681" y="0"/>
                  </a:lnTo>
                  <a:lnTo>
                    <a:pt x="580573" y="145144"/>
                  </a:lnTo>
                  <a:close/>
                </a:path>
              </a:pathLst>
            </a:custGeom>
            <a:grpFill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140" name="手繪多邊形: 圖案 139" descr="r1">
              <a:extLst>
                <a:ext uri="{FF2B5EF4-FFF2-40B4-BE49-F238E27FC236}">
                  <a16:creationId xmlns:a16="http://schemas.microsoft.com/office/drawing/2014/main" id="{1903D3CD-EEC6-4BD6-A0D2-09ABC1775F48}"/>
                </a:ext>
              </a:extLst>
            </p:cNvPr>
            <p:cNvSpPr/>
            <p:nvPr>
              <p:custDataLst>
                <p:tags r:id="rId56"/>
              </p:custDataLst>
            </p:nvPr>
          </p:nvSpPr>
          <p:spPr>
            <a:xfrm rot="16200000">
              <a:off x="358764" y="3676766"/>
              <a:ext cx="580572" cy="290285"/>
            </a:xfrm>
            <a:custGeom>
              <a:avLst/>
              <a:gdLst>
                <a:gd name="connsiteX0" fmla="*/ 580573 w 580573"/>
                <a:gd name="connsiteY0" fmla="*/ 145144 h 290286"/>
                <a:gd name="connsiteX1" fmla="*/ 38892 w 580573"/>
                <a:gd name="connsiteY1" fmla="*/ 290286 h 290286"/>
                <a:gd name="connsiteX2" fmla="*/ 0 w 580573"/>
                <a:gd name="connsiteY2" fmla="*/ 145143 h 290286"/>
                <a:gd name="connsiteX3" fmla="*/ 541681 w 580573"/>
                <a:gd name="connsiteY3" fmla="*/ 0 h 290286"/>
                <a:gd name="connsiteX4" fmla="*/ 580573 w 580573"/>
                <a:gd name="connsiteY4" fmla="*/ 145144 h 29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0573" h="290286">
                  <a:moveTo>
                    <a:pt x="580573" y="145144"/>
                  </a:moveTo>
                  <a:lnTo>
                    <a:pt x="38892" y="290286"/>
                  </a:lnTo>
                  <a:lnTo>
                    <a:pt x="0" y="145143"/>
                  </a:lnTo>
                  <a:lnTo>
                    <a:pt x="541681" y="0"/>
                  </a:lnTo>
                  <a:lnTo>
                    <a:pt x="580573" y="145144"/>
                  </a:lnTo>
                  <a:close/>
                </a:path>
              </a:pathLst>
            </a:custGeom>
            <a:grpFill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157" name="手繪多邊形: 圖案 156" descr="r1">
              <a:extLst>
                <a:ext uri="{FF2B5EF4-FFF2-40B4-BE49-F238E27FC236}">
                  <a16:creationId xmlns:a16="http://schemas.microsoft.com/office/drawing/2014/main" id="{9A04A9A6-05F1-48CB-8567-7C8786656FDA}"/>
                </a:ext>
              </a:extLst>
            </p:cNvPr>
            <p:cNvSpPr/>
            <p:nvPr>
              <p:custDataLst>
                <p:tags r:id="rId57"/>
              </p:custDataLst>
            </p:nvPr>
          </p:nvSpPr>
          <p:spPr>
            <a:xfrm rot="14400003">
              <a:off x="900444" y="4614983"/>
              <a:ext cx="580571" cy="290285"/>
            </a:xfrm>
            <a:custGeom>
              <a:avLst/>
              <a:gdLst>
                <a:gd name="connsiteX0" fmla="*/ 580573 w 580573"/>
                <a:gd name="connsiteY0" fmla="*/ 145144 h 290286"/>
                <a:gd name="connsiteX1" fmla="*/ 38892 w 580573"/>
                <a:gd name="connsiteY1" fmla="*/ 290286 h 290286"/>
                <a:gd name="connsiteX2" fmla="*/ 0 w 580573"/>
                <a:gd name="connsiteY2" fmla="*/ 145143 h 290286"/>
                <a:gd name="connsiteX3" fmla="*/ 541681 w 580573"/>
                <a:gd name="connsiteY3" fmla="*/ 0 h 290286"/>
                <a:gd name="connsiteX4" fmla="*/ 580573 w 580573"/>
                <a:gd name="connsiteY4" fmla="*/ 145144 h 29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0573" h="290286">
                  <a:moveTo>
                    <a:pt x="580573" y="145144"/>
                  </a:moveTo>
                  <a:lnTo>
                    <a:pt x="38892" y="290286"/>
                  </a:lnTo>
                  <a:lnTo>
                    <a:pt x="0" y="145143"/>
                  </a:lnTo>
                  <a:lnTo>
                    <a:pt x="541681" y="0"/>
                  </a:lnTo>
                  <a:lnTo>
                    <a:pt x="580573" y="145144"/>
                  </a:lnTo>
                  <a:close/>
                </a:path>
              </a:pathLst>
            </a:custGeom>
            <a:grpFill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174" name="手繪多邊形: 圖案 173" descr="r1">
              <a:extLst>
                <a:ext uri="{FF2B5EF4-FFF2-40B4-BE49-F238E27FC236}">
                  <a16:creationId xmlns:a16="http://schemas.microsoft.com/office/drawing/2014/main" id="{6752075D-51FB-4CC2-9632-FC7EA6B136AB}"/>
                </a:ext>
              </a:extLst>
            </p:cNvPr>
            <p:cNvSpPr/>
            <p:nvPr>
              <p:custDataLst>
                <p:tags r:id="rId58"/>
              </p:custDataLst>
            </p:nvPr>
          </p:nvSpPr>
          <p:spPr>
            <a:xfrm rot="12600000">
              <a:off x="1838663" y="5156663"/>
              <a:ext cx="580571" cy="290285"/>
            </a:xfrm>
            <a:custGeom>
              <a:avLst/>
              <a:gdLst>
                <a:gd name="connsiteX0" fmla="*/ 580573 w 580573"/>
                <a:gd name="connsiteY0" fmla="*/ 145144 h 290286"/>
                <a:gd name="connsiteX1" fmla="*/ 38892 w 580573"/>
                <a:gd name="connsiteY1" fmla="*/ 290286 h 290286"/>
                <a:gd name="connsiteX2" fmla="*/ 0 w 580573"/>
                <a:gd name="connsiteY2" fmla="*/ 145143 h 290286"/>
                <a:gd name="connsiteX3" fmla="*/ 541681 w 580573"/>
                <a:gd name="connsiteY3" fmla="*/ 0 h 290286"/>
                <a:gd name="connsiteX4" fmla="*/ 580573 w 580573"/>
                <a:gd name="connsiteY4" fmla="*/ 145144 h 29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0573" h="290286">
                  <a:moveTo>
                    <a:pt x="580573" y="145144"/>
                  </a:moveTo>
                  <a:lnTo>
                    <a:pt x="38892" y="290286"/>
                  </a:lnTo>
                  <a:lnTo>
                    <a:pt x="0" y="145143"/>
                  </a:lnTo>
                  <a:lnTo>
                    <a:pt x="541681" y="0"/>
                  </a:lnTo>
                  <a:lnTo>
                    <a:pt x="580573" y="145144"/>
                  </a:lnTo>
                  <a:close/>
                </a:path>
              </a:pathLst>
            </a:custGeom>
            <a:grpFill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192" name="手繪多邊形: 圖案 191" descr="r1">
              <a:extLst>
                <a:ext uri="{FF2B5EF4-FFF2-40B4-BE49-F238E27FC236}">
                  <a16:creationId xmlns:a16="http://schemas.microsoft.com/office/drawing/2014/main" id="{6054392B-D3F9-4D05-BF92-8B758F26DCEA}"/>
                </a:ext>
              </a:extLst>
            </p:cNvPr>
            <p:cNvSpPr/>
            <p:nvPr>
              <p:custDataLst>
                <p:tags r:id="rId59"/>
              </p:custDataLst>
            </p:nvPr>
          </p:nvSpPr>
          <p:spPr>
            <a:xfrm rot="10800002">
              <a:off x="2922022" y="5156664"/>
              <a:ext cx="580572" cy="290285"/>
            </a:xfrm>
            <a:custGeom>
              <a:avLst/>
              <a:gdLst>
                <a:gd name="connsiteX0" fmla="*/ 580573 w 580573"/>
                <a:gd name="connsiteY0" fmla="*/ 145144 h 290286"/>
                <a:gd name="connsiteX1" fmla="*/ 38892 w 580573"/>
                <a:gd name="connsiteY1" fmla="*/ 290286 h 290286"/>
                <a:gd name="connsiteX2" fmla="*/ 0 w 580573"/>
                <a:gd name="connsiteY2" fmla="*/ 145143 h 290286"/>
                <a:gd name="connsiteX3" fmla="*/ 541681 w 580573"/>
                <a:gd name="connsiteY3" fmla="*/ 0 h 290286"/>
                <a:gd name="connsiteX4" fmla="*/ 580573 w 580573"/>
                <a:gd name="connsiteY4" fmla="*/ 145144 h 29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0573" h="290286">
                  <a:moveTo>
                    <a:pt x="580573" y="145144"/>
                  </a:moveTo>
                  <a:lnTo>
                    <a:pt x="38892" y="290286"/>
                  </a:lnTo>
                  <a:lnTo>
                    <a:pt x="0" y="145143"/>
                  </a:lnTo>
                  <a:lnTo>
                    <a:pt x="541681" y="0"/>
                  </a:lnTo>
                  <a:lnTo>
                    <a:pt x="580573" y="145144"/>
                  </a:lnTo>
                  <a:close/>
                </a:path>
              </a:pathLst>
            </a:custGeom>
            <a:grpFill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209" name="手繪多邊形: 圖案 208" descr="r1">
              <a:extLst>
                <a:ext uri="{FF2B5EF4-FFF2-40B4-BE49-F238E27FC236}">
                  <a16:creationId xmlns:a16="http://schemas.microsoft.com/office/drawing/2014/main" id="{0EFD186B-A887-4D20-BCDB-830C28D3ED50}"/>
                </a:ext>
              </a:extLst>
            </p:cNvPr>
            <p:cNvSpPr/>
            <p:nvPr>
              <p:custDataLst>
                <p:tags r:id="rId60"/>
              </p:custDataLst>
            </p:nvPr>
          </p:nvSpPr>
          <p:spPr>
            <a:xfrm rot="8999999">
              <a:off x="3860240" y="4614982"/>
              <a:ext cx="580572" cy="290285"/>
            </a:xfrm>
            <a:custGeom>
              <a:avLst/>
              <a:gdLst>
                <a:gd name="connsiteX0" fmla="*/ 580573 w 580573"/>
                <a:gd name="connsiteY0" fmla="*/ 145144 h 290286"/>
                <a:gd name="connsiteX1" fmla="*/ 38892 w 580573"/>
                <a:gd name="connsiteY1" fmla="*/ 290286 h 290286"/>
                <a:gd name="connsiteX2" fmla="*/ 0 w 580573"/>
                <a:gd name="connsiteY2" fmla="*/ 145143 h 290286"/>
                <a:gd name="connsiteX3" fmla="*/ 541681 w 580573"/>
                <a:gd name="connsiteY3" fmla="*/ 0 h 290286"/>
                <a:gd name="connsiteX4" fmla="*/ 580573 w 580573"/>
                <a:gd name="connsiteY4" fmla="*/ 145144 h 29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0573" h="290286">
                  <a:moveTo>
                    <a:pt x="580573" y="145144"/>
                  </a:moveTo>
                  <a:lnTo>
                    <a:pt x="38892" y="290286"/>
                  </a:lnTo>
                  <a:lnTo>
                    <a:pt x="0" y="145143"/>
                  </a:lnTo>
                  <a:lnTo>
                    <a:pt x="541681" y="0"/>
                  </a:lnTo>
                  <a:lnTo>
                    <a:pt x="580573" y="145144"/>
                  </a:lnTo>
                  <a:close/>
                </a:path>
              </a:pathLst>
            </a:custGeom>
            <a:grpFill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226" name="手繪多邊形: 圖案 225" descr="r1">
              <a:extLst>
                <a:ext uri="{FF2B5EF4-FFF2-40B4-BE49-F238E27FC236}">
                  <a16:creationId xmlns:a16="http://schemas.microsoft.com/office/drawing/2014/main" id="{045DCE1D-E386-4DD9-B715-48331CD113EA}"/>
                </a:ext>
              </a:extLst>
            </p:cNvPr>
            <p:cNvSpPr/>
            <p:nvPr>
              <p:custDataLst>
                <p:tags r:id="rId61"/>
              </p:custDataLst>
            </p:nvPr>
          </p:nvSpPr>
          <p:spPr>
            <a:xfrm rot="7199995">
              <a:off x="4401921" y="3676763"/>
              <a:ext cx="580572" cy="290286"/>
            </a:xfrm>
            <a:custGeom>
              <a:avLst/>
              <a:gdLst>
                <a:gd name="connsiteX0" fmla="*/ 580573 w 580573"/>
                <a:gd name="connsiteY0" fmla="*/ 145144 h 290286"/>
                <a:gd name="connsiteX1" fmla="*/ 38892 w 580573"/>
                <a:gd name="connsiteY1" fmla="*/ 290286 h 290286"/>
                <a:gd name="connsiteX2" fmla="*/ 0 w 580573"/>
                <a:gd name="connsiteY2" fmla="*/ 145143 h 290286"/>
                <a:gd name="connsiteX3" fmla="*/ 541681 w 580573"/>
                <a:gd name="connsiteY3" fmla="*/ 0 h 290286"/>
                <a:gd name="connsiteX4" fmla="*/ 580573 w 580573"/>
                <a:gd name="connsiteY4" fmla="*/ 145144 h 29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0573" h="290286">
                  <a:moveTo>
                    <a:pt x="580573" y="145144"/>
                  </a:moveTo>
                  <a:lnTo>
                    <a:pt x="38892" y="290286"/>
                  </a:lnTo>
                  <a:lnTo>
                    <a:pt x="0" y="145143"/>
                  </a:lnTo>
                  <a:lnTo>
                    <a:pt x="541681" y="0"/>
                  </a:lnTo>
                  <a:lnTo>
                    <a:pt x="580573" y="145144"/>
                  </a:lnTo>
                  <a:close/>
                </a:path>
              </a:pathLst>
            </a:custGeom>
            <a:grpFill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</p:grpSp>
      <p:grpSp>
        <p:nvGrpSpPr>
          <p:cNvPr id="5" name="群組 4">
            <a:extLst>
              <a:ext uri="{FF2B5EF4-FFF2-40B4-BE49-F238E27FC236}">
                <a16:creationId xmlns:a16="http://schemas.microsoft.com/office/drawing/2014/main" id="{9CDA1C1C-5499-4B6C-A38A-4C71CE234D9D}"/>
              </a:ext>
            </a:extLst>
          </p:cNvPr>
          <p:cNvGrpSpPr/>
          <p:nvPr/>
        </p:nvGrpSpPr>
        <p:grpSpPr>
          <a:xfrm>
            <a:off x="649051" y="1258649"/>
            <a:ext cx="4043157" cy="4043156"/>
            <a:chOff x="649051" y="1258649"/>
            <a:chExt cx="4043157" cy="4043156"/>
          </a:xfrm>
          <a:solidFill>
            <a:schemeClr val="bg1">
              <a:lumMod val="65000"/>
            </a:schemeClr>
          </a:solidFill>
        </p:grpSpPr>
        <p:sp>
          <p:nvSpPr>
            <p:cNvPr id="36" name="手繪多邊形: 圖案 35" descr="r2">
              <a:extLst>
                <a:ext uri="{FF2B5EF4-FFF2-40B4-BE49-F238E27FC236}">
                  <a16:creationId xmlns:a16="http://schemas.microsoft.com/office/drawing/2014/main" id="{094BFC97-B550-4056-B63F-12CBF1AFD5A5}"/>
                </a:ext>
              </a:extLst>
            </p:cNvPr>
            <p:cNvSpPr/>
            <p:nvPr>
              <p:custDataLst>
                <p:tags r:id="rId38"/>
              </p:custDataLst>
            </p:nvPr>
          </p:nvSpPr>
          <p:spPr>
            <a:xfrm>
              <a:off x="2419231" y="1258649"/>
              <a:ext cx="502789" cy="290286"/>
            </a:xfrm>
            <a:custGeom>
              <a:avLst/>
              <a:gdLst>
                <a:gd name="connsiteX0" fmla="*/ 0 w 502789"/>
                <a:gd name="connsiteY0" fmla="*/ 290286 h 290286"/>
                <a:gd name="connsiteX1" fmla="*/ 0 w 502789"/>
                <a:gd name="connsiteY1" fmla="*/ 0 h 290286"/>
                <a:gd name="connsiteX2" fmla="*/ 502789 w 502789"/>
                <a:gd name="connsiteY2" fmla="*/ 0 h 290286"/>
                <a:gd name="connsiteX3" fmla="*/ 502789 w 502789"/>
                <a:gd name="connsiteY3" fmla="*/ 290286 h 290286"/>
                <a:gd name="connsiteX4" fmla="*/ 0 w 502789"/>
                <a:gd name="connsiteY4" fmla="*/ 290286 h 29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2789" h="290286">
                  <a:moveTo>
                    <a:pt x="0" y="290286"/>
                  </a:moveTo>
                  <a:lnTo>
                    <a:pt x="0" y="0"/>
                  </a:lnTo>
                  <a:lnTo>
                    <a:pt x="502789" y="0"/>
                  </a:lnTo>
                  <a:lnTo>
                    <a:pt x="502789" y="290286"/>
                  </a:lnTo>
                  <a:lnTo>
                    <a:pt x="0" y="290286"/>
                  </a:lnTo>
                  <a:close/>
                </a:path>
              </a:pathLst>
            </a:custGeom>
            <a:grpFill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45" name="手繪多邊形: 圖案 44" descr="r2">
              <a:extLst>
                <a:ext uri="{FF2B5EF4-FFF2-40B4-BE49-F238E27FC236}">
                  <a16:creationId xmlns:a16="http://schemas.microsoft.com/office/drawing/2014/main" id="{E478246B-5790-468E-90A0-97C105B5838B}"/>
                </a:ext>
              </a:extLst>
            </p:cNvPr>
            <p:cNvSpPr/>
            <p:nvPr>
              <p:custDataLst>
                <p:tags r:id="rId39"/>
              </p:custDataLst>
            </p:nvPr>
          </p:nvSpPr>
          <p:spPr>
            <a:xfrm rot="5400000">
              <a:off x="4295670" y="3135085"/>
              <a:ext cx="502789" cy="290286"/>
            </a:xfrm>
            <a:custGeom>
              <a:avLst/>
              <a:gdLst>
                <a:gd name="connsiteX0" fmla="*/ 0 w 502789"/>
                <a:gd name="connsiteY0" fmla="*/ 290286 h 290286"/>
                <a:gd name="connsiteX1" fmla="*/ 0 w 502789"/>
                <a:gd name="connsiteY1" fmla="*/ 0 h 290286"/>
                <a:gd name="connsiteX2" fmla="*/ 502789 w 502789"/>
                <a:gd name="connsiteY2" fmla="*/ 0 h 290286"/>
                <a:gd name="connsiteX3" fmla="*/ 502789 w 502789"/>
                <a:gd name="connsiteY3" fmla="*/ 290286 h 290286"/>
                <a:gd name="connsiteX4" fmla="*/ 0 w 502789"/>
                <a:gd name="connsiteY4" fmla="*/ 290286 h 29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2789" h="290286">
                  <a:moveTo>
                    <a:pt x="0" y="290286"/>
                  </a:moveTo>
                  <a:lnTo>
                    <a:pt x="0" y="0"/>
                  </a:lnTo>
                  <a:lnTo>
                    <a:pt x="502789" y="0"/>
                  </a:lnTo>
                  <a:lnTo>
                    <a:pt x="502789" y="290286"/>
                  </a:lnTo>
                  <a:lnTo>
                    <a:pt x="0" y="290286"/>
                  </a:lnTo>
                  <a:close/>
                </a:path>
              </a:pathLst>
            </a:custGeom>
            <a:grpFill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69" name="手繪多邊形: 圖案 68" descr="r2">
              <a:extLst>
                <a:ext uri="{FF2B5EF4-FFF2-40B4-BE49-F238E27FC236}">
                  <a16:creationId xmlns:a16="http://schemas.microsoft.com/office/drawing/2014/main" id="{12C5FBB0-C122-4331-BBB9-F4C107953B3D}"/>
                </a:ext>
              </a:extLst>
            </p:cNvPr>
            <p:cNvSpPr/>
            <p:nvPr>
              <p:custDataLst>
                <p:tags r:id="rId40"/>
              </p:custDataLst>
            </p:nvPr>
          </p:nvSpPr>
          <p:spPr>
            <a:xfrm rot="3599999">
              <a:off x="4044273" y="2196865"/>
              <a:ext cx="502789" cy="290286"/>
            </a:xfrm>
            <a:custGeom>
              <a:avLst/>
              <a:gdLst>
                <a:gd name="connsiteX0" fmla="*/ 0 w 502789"/>
                <a:gd name="connsiteY0" fmla="*/ 290286 h 290286"/>
                <a:gd name="connsiteX1" fmla="*/ 0 w 502789"/>
                <a:gd name="connsiteY1" fmla="*/ 0 h 290286"/>
                <a:gd name="connsiteX2" fmla="*/ 502789 w 502789"/>
                <a:gd name="connsiteY2" fmla="*/ 0 h 290286"/>
                <a:gd name="connsiteX3" fmla="*/ 502789 w 502789"/>
                <a:gd name="connsiteY3" fmla="*/ 290286 h 290286"/>
                <a:gd name="connsiteX4" fmla="*/ 0 w 502789"/>
                <a:gd name="connsiteY4" fmla="*/ 290286 h 29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2789" h="290286">
                  <a:moveTo>
                    <a:pt x="0" y="290286"/>
                  </a:moveTo>
                  <a:lnTo>
                    <a:pt x="0" y="0"/>
                  </a:lnTo>
                  <a:lnTo>
                    <a:pt x="502789" y="0"/>
                  </a:lnTo>
                  <a:lnTo>
                    <a:pt x="502789" y="290286"/>
                  </a:lnTo>
                  <a:lnTo>
                    <a:pt x="0" y="290286"/>
                  </a:lnTo>
                  <a:close/>
                </a:path>
              </a:pathLst>
            </a:custGeom>
            <a:grpFill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87" name="手繪多邊形: 圖案 86" descr="r2">
              <a:extLst>
                <a:ext uri="{FF2B5EF4-FFF2-40B4-BE49-F238E27FC236}">
                  <a16:creationId xmlns:a16="http://schemas.microsoft.com/office/drawing/2014/main" id="{763FB181-BB5F-464D-A40B-1D1F6DDF8348}"/>
                </a:ext>
              </a:extLst>
            </p:cNvPr>
            <p:cNvSpPr/>
            <p:nvPr>
              <p:custDataLst>
                <p:tags r:id="rId41"/>
              </p:custDataLst>
            </p:nvPr>
          </p:nvSpPr>
          <p:spPr>
            <a:xfrm rot="1800001">
              <a:off x="3357450" y="1510043"/>
              <a:ext cx="502789" cy="290286"/>
            </a:xfrm>
            <a:custGeom>
              <a:avLst/>
              <a:gdLst>
                <a:gd name="connsiteX0" fmla="*/ 0 w 502789"/>
                <a:gd name="connsiteY0" fmla="*/ 290286 h 290286"/>
                <a:gd name="connsiteX1" fmla="*/ 0 w 502789"/>
                <a:gd name="connsiteY1" fmla="*/ 0 h 290286"/>
                <a:gd name="connsiteX2" fmla="*/ 502789 w 502789"/>
                <a:gd name="connsiteY2" fmla="*/ 0 h 290286"/>
                <a:gd name="connsiteX3" fmla="*/ 502789 w 502789"/>
                <a:gd name="connsiteY3" fmla="*/ 290286 h 290286"/>
                <a:gd name="connsiteX4" fmla="*/ 0 w 502789"/>
                <a:gd name="connsiteY4" fmla="*/ 290286 h 29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2789" h="290286">
                  <a:moveTo>
                    <a:pt x="0" y="290286"/>
                  </a:moveTo>
                  <a:lnTo>
                    <a:pt x="0" y="0"/>
                  </a:lnTo>
                  <a:lnTo>
                    <a:pt x="502789" y="0"/>
                  </a:lnTo>
                  <a:lnTo>
                    <a:pt x="502789" y="290286"/>
                  </a:lnTo>
                  <a:lnTo>
                    <a:pt x="0" y="290286"/>
                  </a:lnTo>
                  <a:close/>
                </a:path>
              </a:pathLst>
            </a:custGeom>
            <a:grpFill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104" name="手繪多邊形: 圖案 103" descr="r2">
              <a:extLst>
                <a:ext uri="{FF2B5EF4-FFF2-40B4-BE49-F238E27FC236}">
                  <a16:creationId xmlns:a16="http://schemas.microsoft.com/office/drawing/2014/main" id="{9BFD8106-001C-4FD4-B5CA-B0676F809C3F}"/>
                </a:ext>
              </a:extLst>
            </p:cNvPr>
            <p:cNvSpPr/>
            <p:nvPr>
              <p:custDataLst>
                <p:tags r:id="rId42"/>
              </p:custDataLst>
            </p:nvPr>
          </p:nvSpPr>
          <p:spPr>
            <a:xfrm rot="19800005">
              <a:off x="1481017" y="1510045"/>
              <a:ext cx="502789" cy="290285"/>
            </a:xfrm>
            <a:custGeom>
              <a:avLst/>
              <a:gdLst>
                <a:gd name="connsiteX0" fmla="*/ 0 w 502789"/>
                <a:gd name="connsiteY0" fmla="*/ 290286 h 290286"/>
                <a:gd name="connsiteX1" fmla="*/ 0 w 502789"/>
                <a:gd name="connsiteY1" fmla="*/ 0 h 290286"/>
                <a:gd name="connsiteX2" fmla="*/ 502789 w 502789"/>
                <a:gd name="connsiteY2" fmla="*/ 0 h 290286"/>
                <a:gd name="connsiteX3" fmla="*/ 502789 w 502789"/>
                <a:gd name="connsiteY3" fmla="*/ 290286 h 290286"/>
                <a:gd name="connsiteX4" fmla="*/ 0 w 502789"/>
                <a:gd name="connsiteY4" fmla="*/ 290286 h 29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2789" h="290286">
                  <a:moveTo>
                    <a:pt x="0" y="290286"/>
                  </a:moveTo>
                  <a:lnTo>
                    <a:pt x="0" y="0"/>
                  </a:lnTo>
                  <a:lnTo>
                    <a:pt x="502789" y="0"/>
                  </a:lnTo>
                  <a:lnTo>
                    <a:pt x="502789" y="290286"/>
                  </a:lnTo>
                  <a:lnTo>
                    <a:pt x="0" y="290286"/>
                  </a:lnTo>
                  <a:close/>
                </a:path>
              </a:pathLst>
            </a:custGeom>
            <a:grpFill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121" name="手繪多邊形: 圖案 120" descr="r2">
              <a:extLst>
                <a:ext uri="{FF2B5EF4-FFF2-40B4-BE49-F238E27FC236}">
                  <a16:creationId xmlns:a16="http://schemas.microsoft.com/office/drawing/2014/main" id="{F9FBD18A-3386-406F-9CEC-32A05FD092CD}"/>
                </a:ext>
              </a:extLst>
            </p:cNvPr>
            <p:cNvSpPr/>
            <p:nvPr>
              <p:custDataLst>
                <p:tags r:id="rId43"/>
              </p:custDataLst>
            </p:nvPr>
          </p:nvSpPr>
          <p:spPr>
            <a:xfrm rot="18000004">
              <a:off x="794194" y="2196868"/>
              <a:ext cx="502788" cy="290285"/>
            </a:xfrm>
            <a:custGeom>
              <a:avLst/>
              <a:gdLst>
                <a:gd name="connsiteX0" fmla="*/ 0 w 502789"/>
                <a:gd name="connsiteY0" fmla="*/ 290286 h 290286"/>
                <a:gd name="connsiteX1" fmla="*/ 0 w 502789"/>
                <a:gd name="connsiteY1" fmla="*/ 0 h 290286"/>
                <a:gd name="connsiteX2" fmla="*/ 502789 w 502789"/>
                <a:gd name="connsiteY2" fmla="*/ 0 h 290286"/>
                <a:gd name="connsiteX3" fmla="*/ 502789 w 502789"/>
                <a:gd name="connsiteY3" fmla="*/ 290286 h 290286"/>
                <a:gd name="connsiteX4" fmla="*/ 0 w 502789"/>
                <a:gd name="connsiteY4" fmla="*/ 290286 h 29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2789" h="290286">
                  <a:moveTo>
                    <a:pt x="0" y="290286"/>
                  </a:moveTo>
                  <a:lnTo>
                    <a:pt x="0" y="0"/>
                  </a:lnTo>
                  <a:lnTo>
                    <a:pt x="502789" y="0"/>
                  </a:lnTo>
                  <a:lnTo>
                    <a:pt x="502789" y="290286"/>
                  </a:lnTo>
                  <a:lnTo>
                    <a:pt x="0" y="290286"/>
                  </a:lnTo>
                  <a:close/>
                </a:path>
              </a:pathLst>
            </a:custGeom>
            <a:grpFill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138" name="手繪多邊形: 圖案 137" descr="r2">
              <a:extLst>
                <a:ext uri="{FF2B5EF4-FFF2-40B4-BE49-F238E27FC236}">
                  <a16:creationId xmlns:a16="http://schemas.microsoft.com/office/drawing/2014/main" id="{F1C4EF84-EB12-41B6-8302-94346B4EF400}"/>
                </a:ext>
              </a:extLst>
            </p:cNvPr>
            <p:cNvSpPr/>
            <p:nvPr>
              <p:custDataLst>
                <p:tags r:id="rId44"/>
              </p:custDataLst>
            </p:nvPr>
          </p:nvSpPr>
          <p:spPr>
            <a:xfrm rot="16200000">
              <a:off x="542800" y="3135086"/>
              <a:ext cx="502788" cy="290285"/>
            </a:xfrm>
            <a:custGeom>
              <a:avLst/>
              <a:gdLst>
                <a:gd name="connsiteX0" fmla="*/ 0 w 502789"/>
                <a:gd name="connsiteY0" fmla="*/ 290286 h 290286"/>
                <a:gd name="connsiteX1" fmla="*/ 0 w 502789"/>
                <a:gd name="connsiteY1" fmla="*/ 0 h 290286"/>
                <a:gd name="connsiteX2" fmla="*/ 502789 w 502789"/>
                <a:gd name="connsiteY2" fmla="*/ 0 h 290286"/>
                <a:gd name="connsiteX3" fmla="*/ 502789 w 502789"/>
                <a:gd name="connsiteY3" fmla="*/ 290286 h 290286"/>
                <a:gd name="connsiteX4" fmla="*/ 0 w 502789"/>
                <a:gd name="connsiteY4" fmla="*/ 290286 h 29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2789" h="290286">
                  <a:moveTo>
                    <a:pt x="0" y="290286"/>
                  </a:moveTo>
                  <a:lnTo>
                    <a:pt x="0" y="0"/>
                  </a:lnTo>
                  <a:lnTo>
                    <a:pt x="502789" y="0"/>
                  </a:lnTo>
                  <a:lnTo>
                    <a:pt x="502789" y="290286"/>
                  </a:lnTo>
                  <a:lnTo>
                    <a:pt x="0" y="290286"/>
                  </a:lnTo>
                  <a:close/>
                </a:path>
              </a:pathLst>
            </a:custGeom>
            <a:grpFill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155" name="手繪多邊形: 圖案 154" descr="r2">
              <a:extLst>
                <a:ext uri="{FF2B5EF4-FFF2-40B4-BE49-F238E27FC236}">
                  <a16:creationId xmlns:a16="http://schemas.microsoft.com/office/drawing/2014/main" id="{17165F4F-0A05-4CF2-9640-3AEAC4688455}"/>
                </a:ext>
              </a:extLst>
            </p:cNvPr>
            <p:cNvSpPr/>
            <p:nvPr>
              <p:custDataLst>
                <p:tags r:id="rId45"/>
              </p:custDataLst>
            </p:nvPr>
          </p:nvSpPr>
          <p:spPr>
            <a:xfrm rot="14400003">
              <a:off x="794195" y="4073303"/>
              <a:ext cx="502788" cy="290285"/>
            </a:xfrm>
            <a:custGeom>
              <a:avLst/>
              <a:gdLst>
                <a:gd name="connsiteX0" fmla="*/ 0 w 502789"/>
                <a:gd name="connsiteY0" fmla="*/ 290286 h 290286"/>
                <a:gd name="connsiteX1" fmla="*/ 0 w 502789"/>
                <a:gd name="connsiteY1" fmla="*/ 0 h 290286"/>
                <a:gd name="connsiteX2" fmla="*/ 502789 w 502789"/>
                <a:gd name="connsiteY2" fmla="*/ 0 h 290286"/>
                <a:gd name="connsiteX3" fmla="*/ 502789 w 502789"/>
                <a:gd name="connsiteY3" fmla="*/ 290286 h 290286"/>
                <a:gd name="connsiteX4" fmla="*/ 0 w 502789"/>
                <a:gd name="connsiteY4" fmla="*/ 290286 h 29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2789" h="290286">
                  <a:moveTo>
                    <a:pt x="0" y="290286"/>
                  </a:moveTo>
                  <a:lnTo>
                    <a:pt x="0" y="0"/>
                  </a:lnTo>
                  <a:lnTo>
                    <a:pt x="502789" y="0"/>
                  </a:lnTo>
                  <a:lnTo>
                    <a:pt x="502789" y="290286"/>
                  </a:lnTo>
                  <a:lnTo>
                    <a:pt x="0" y="290286"/>
                  </a:lnTo>
                  <a:close/>
                </a:path>
              </a:pathLst>
            </a:custGeom>
            <a:grpFill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172" name="手繪多邊形: 圖案 171" descr="r2">
              <a:extLst>
                <a:ext uri="{FF2B5EF4-FFF2-40B4-BE49-F238E27FC236}">
                  <a16:creationId xmlns:a16="http://schemas.microsoft.com/office/drawing/2014/main" id="{918A55EC-39F2-431A-8EBB-120A254BB7ED}"/>
                </a:ext>
              </a:extLst>
            </p:cNvPr>
            <p:cNvSpPr/>
            <p:nvPr>
              <p:custDataLst>
                <p:tags r:id="rId46"/>
              </p:custDataLst>
            </p:nvPr>
          </p:nvSpPr>
          <p:spPr>
            <a:xfrm rot="12600000">
              <a:off x="1481018" y="4760125"/>
              <a:ext cx="502788" cy="290285"/>
            </a:xfrm>
            <a:custGeom>
              <a:avLst/>
              <a:gdLst>
                <a:gd name="connsiteX0" fmla="*/ 0 w 502789"/>
                <a:gd name="connsiteY0" fmla="*/ 290286 h 290286"/>
                <a:gd name="connsiteX1" fmla="*/ 0 w 502789"/>
                <a:gd name="connsiteY1" fmla="*/ 0 h 290286"/>
                <a:gd name="connsiteX2" fmla="*/ 502789 w 502789"/>
                <a:gd name="connsiteY2" fmla="*/ 0 h 290286"/>
                <a:gd name="connsiteX3" fmla="*/ 502789 w 502789"/>
                <a:gd name="connsiteY3" fmla="*/ 290286 h 290286"/>
                <a:gd name="connsiteX4" fmla="*/ 0 w 502789"/>
                <a:gd name="connsiteY4" fmla="*/ 290286 h 29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2789" h="290286">
                  <a:moveTo>
                    <a:pt x="0" y="290286"/>
                  </a:moveTo>
                  <a:lnTo>
                    <a:pt x="0" y="0"/>
                  </a:lnTo>
                  <a:lnTo>
                    <a:pt x="502789" y="0"/>
                  </a:lnTo>
                  <a:lnTo>
                    <a:pt x="502789" y="290286"/>
                  </a:lnTo>
                  <a:lnTo>
                    <a:pt x="0" y="290286"/>
                  </a:lnTo>
                  <a:close/>
                </a:path>
              </a:pathLst>
            </a:custGeom>
            <a:grpFill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190" name="手繪多邊形: 圖案 189" descr="r2">
              <a:extLst>
                <a:ext uri="{FF2B5EF4-FFF2-40B4-BE49-F238E27FC236}">
                  <a16:creationId xmlns:a16="http://schemas.microsoft.com/office/drawing/2014/main" id="{547905EF-3761-4682-8862-F3DF5C8158F2}"/>
                </a:ext>
              </a:extLst>
            </p:cNvPr>
            <p:cNvSpPr/>
            <p:nvPr>
              <p:custDataLst>
                <p:tags r:id="rId47"/>
              </p:custDataLst>
            </p:nvPr>
          </p:nvSpPr>
          <p:spPr>
            <a:xfrm rot="10800002">
              <a:off x="2419233" y="5011520"/>
              <a:ext cx="502788" cy="290285"/>
            </a:xfrm>
            <a:custGeom>
              <a:avLst/>
              <a:gdLst>
                <a:gd name="connsiteX0" fmla="*/ 0 w 502789"/>
                <a:gd name="connsiteY0" fmla="*/ 290286 h 290286"/>
                <a:gd name="connsiteX1" fmla="*/ 0 w 502789"/>
                <a:gd name="connsiteY1" fmla="*/ 0 h 290286"/>
                <a:gd name="connsiteX2" fmla="*/ 502789 w 502789"/>
                <a:gd name="connsiteY2" fmla="*/ 0 h 290286"/>
                <a:gd name="connsiteX3" fmla="*/ 502789 w 502789"/>
                <a:gd name="connsiteY3" fmla="*/ 290286 h 290286"/>
                <a:gd name="connsiteX4" fmla="*/ 0 w 502789"/>
                <a:gd name="connsiteY4" fmla="*/ 290286 h 29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2789" h="290286">
                  <a:moveTo>
                    <a:pt x="0" y="290286"/>
                  </a:moveTo>
                  <a:lnTo>
                    <a:pt x="0" y="0"/>
                  </a:lnTo>
                  <a:lnTo>
                    <a:pt x="502789" y="0"/>
                  </a:lnTo>
                  <a:lnTo>
                    <a:pt x="502789" y="290286"/>
                  </a:lnTo>
                  <a:lnTo>
                    <a:pt x="0" y="290286"/>
                  </a:lnTo>
                  <a:close/>
                </a:path>
              </a:pathLst>
            </a:custGeom>
            <a:grpFill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207" name="手繪多邊形: 圖案 206" descr="r2">
              <a:extLst>
                <a:ext uri="{FF2B5EF4-FFF2-40B4-BE49-F238E27FC236}">
                  <a16:creationId xmlns:a16="http://schemas.microsoft.com/office/drawing/2014/main" id="{49988E4D-F2AC-4F40-89B8-983909AA5D5B}"/>
                </a:ext>
              </a:extLst>
            </p:cNvPr>
            <p:cNvSpPr/>
            <p:nvPr>
              <p:custDataLst>
                <p:tags r:id="rId48"/>
              </p:custDataLst>
            </p:nvPr>
          </p:nvSpPr>
          <p:spPr>
            <a:xfrm rot="8999999">
              <a:off x="3357451" y="4760124"/>
              <a:ext cx="502788" cy="290285"/>
            </a:xfrm>
            <a:custGeom>
              <a:avLst/>
              <a:gdLst>
                <a:gd name="connsiteX0" fmla="*/ 0 w 502789"/>
                <a:gd name="connsiteY0" fmla="*/ 290286 h 290286"/>
                <a:gd name="connsiteX1" fmla="*/ 0 w 502789"/>
                <a:gd name="connsiteY1" fmla="*/ 0 h 290286"/>
                <a:gd name="connsiteX2" fmla="*/ 502789 w 502789"/>
                <a:gd name="connsiteY2" fmla="*/ 0 h 290286"/>
                <a:gd name="connsiteX3" fmla="*/ 502789 w 502789"/>
                <a:gd name="connsiteY3" fmla="*/ 290286 h 290286"/>
                <a:gd name="connsiteX4" fmla="*/ 0 w 502789"/>
                <a:gd name="connsiteY4" fmla="*/ 290286 h 29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2789" h="290286">
                  <a:moveTo>
                    <a:pt x="0" y="290286"/>
                  </a:moveTo>
                  <a:lnTo>
                    <a:pt x="0" y="0"/>
                  </a:lnTo>
                  <a:lnTo>
                    <a:pt x="502789" y="0"/>
                  </a:lnTo>
                  <a:lnTo>
                    <a:pt x="502789" y="290286"/>
                  </a:lnTo>
                  <a:lnTo>
                    <a:pt x="0" y="290286"/>
                  </a:lnTo>
                  <a:close/>
                </a:path>
              </a:pathLst>
            </a:custGeom>
            <a:grpFill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224" name="手繪多邊形: 圖案 223" descr="r2">
              <a:extLst>
                <a:ext uri="{FF2B5EF4-FFF2-40B4-BE49-F238E27FC236}">
                  <a16:creationId xmlns:a16="http://schemas.microsoft.com/office/drawing/2014/main" id="{A006BF58-8A9C-46F1-9EDD-543F6B7BFFE9}"/>
                </a:ext>
              </a:extLst>
            </p:cNvPr>
            <p:cNvSpPr/>
            <p:nvPr>
              <p:custDataLst>
                <p:tags r:id="rId49"/>
              </p:custDataLst>
            </p:nvPr>
          </p:nvSpPr>
          <p:spPr>
            <a:xfrm rot="7199995">
              <a:off x="4044275" y="4073300"/>
              <a:ext cx="502789" cy="290285"/>
            </a:xfrm>
            <a:custGeom>
              <a:avLst/>
              <a:gdLst>
                <a:gd name="connsiteX0" fmla="*/ 0 w 502789"/>
                <a:gd name="connsiteY0" fmla="*/ 290286 h 290286"/>
                <a:gd name="connsiteX1" fmla="*/ 0 w 502789"/>
                <a:gd name="connsiteY1" fmla="*/ 0 h 290286"/>
                <a:gd name="connsiteX2" fmla="*/ 502789 w 502789"/>
                <a:gd name="connsiteY2" fmla="*/ 0 h 290286"/>
                <a:gd name="connsiteX3" fmla="*/ 502789 w 502789"/>
                <a:gd name="connsiteY3" fmla="*/ 290286 h 290286"/>
                <a:gd name="connsiteX4" fmla="*/ 0 w 502789"/>
                <a:gd name="connsiteY4" fmla="*/ 290286 h 29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2789" h="290286">
                  <a:moveTo>
                    <a:pt x="0" y="290286"/>
                  </a:moveTo>
                  <a:lnTo>
                    <a:pt x="0" y="0"/>
                  </a:lnTo>
                  <a:lnTo>
                    <a:pt x="502789" y="0"/>
                  </a:lnTo>
                  <a:lnTo>
                    <a:pt x="502789" y="290286"/>
                  </a:lnTo>
                  <a:lnTo>
                    <a:pt x="0" y="290286"/>
                  </a:lnTo>
                  <a:close/>
                </a:path>
              </a:pathLst>
            </a:custGeom>
            <a:grpFill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id="{F4D8E0AD-63D5-41D2-9B85-C604272DEDE4}"/>
              </a:ext>
            </a:extLst>
          </p:cNvPr>
          <p:cNvGrpSpPr/>
          <p:nvPr/>
        </p:nvGrpSpPr>
        <p:grpSpPr>
          <a:xfrm>
            <a:off x="939336" y="1548934"/>
            <a:ext cx="3462586" cy="3462587"/>
            <a:chOff x="939336" y="1548934"/>
            <a:chExt cx="3462586" cy="3462587"/>
          </a:xfrm>
          <a:solidFill>
            <a:schemeClr val="bg1">
              <a:lumMod val="50000"/>
            </a:schemeClr>
          </a:solidFill>
        </p:grpSpPr>
        <p:sp>
          <p:nvSpPr>
            <p:cNvPr id="48" name="手繪多邊形: 圖案 47" descr="r3">
              <a:extLst>
                <a:ext uri="{FF2B5EF4-FFF2-40B4-BE49-F238E27FC236}">
                  <a16:creationId xmlns:a16="http://schemas.microsoft.com/office/drawing/2014/main" id="{99B64A5B-B1E0-4558-B9D6-B19B2643C3C6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2022696" y="1548934"/>
              <a:ext cx="502788" cy="502789"/>
            </a:xfrm>
            <a:custGeom>
              <a:avLst/>
              <a:gdLst>
                <a:gd name="connsiteX0" fmla="*/ 502788 w 502788"/>
                <a:gd name="connsiteY0" fmla="*/ 396537 h 502789"/>
                <a:gd name="connsiteX1" fmla="*/ 106252 w 502788"/>
                <a:gd name="connsiteY1" fmla="*/ 502789 h 502789"/>
                <a:gd name="connsiteX2" fmla="*/ 0 w 502788"/>
                <a:gd name="connsiteY2" fmla="*/ 106252 h 502789"/>
                <a:gd name="connsiteX3" fmla="*/ 396537 w 502788"/>
                <a:gd name="connsiteY3" fmla="*/ 0 h 502789"/>
                <a:gd name="connsiteX4" fmla="*/ 502788 w 502788"/>
                <a:gd name="connsiteY4" fmla="*/ 396537 h 502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2788" h="502789">
                  <a:moveTo>
                    <a:pt x="502788" y="396537"/>
                  </a:moveTo>
                  <a:lnTo>
                    <a:pt x="106252" y="502789"/>
                  </a:lnTo>
                  <a:lnTo>
                    <a:pt x="0" y="106252"/>
                  </a:lnTo>
                  <a:lnTo>
                    <a:pt x="396537" y="0"/>
                  </a:lnTo>
                  <a:lnTo>
                    <a:pt x="502788" y="396537"/>
                  </a:lnTo>
                  <a:close/>
                </a:path>
              </a:pathLst>
            </a:custGeom>
            <a:grpFill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43" name="手繪多邊形: 圖案 42" descr="r3">
              <a:extLst>
                <a:ext uri="{FF2B5EF4-FFF2-40B4-BE49-F238E27FC236}">
                  <a16:creationId xmlns:a16="http://schemas.microsoft.com/office/drawing/2014/main" id="{6C080C1A-9F97-4D65-A656-46D1B204924F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>
            <a:xfrm rot="5400000">
              <a:off x="3899134" y="2632298"/>
              <a:ext cx="502788" cy="502789"/>
            </a:xfrm>
            <a:custGeom>
              <a:avLst/>
              <a:gdLst>
                <a:gd name="connsiteX0" fmla="*/ 502788 w 502788"/>
                <a:gd name="connsiteY0" fmla="*/ 396537 h 502789"/>
                <a:gd name="connsiteX1" fmla="*/ 106252 w 502788"/>
                <a:gd name="connsiteY1" fmla="*/ 502789 h 502789"/>
                <a:gd name="connsiteX2" fmla="*/ 0 w 502788"/>
                <a:gd name="connsiteY2" fmla="*/ 106252 h 502789"/>
                <a:gd name="connsiteX3" fmla="*/ 396537 w 502788"/>
                <a:gd name="connsiteY3" fmla="*/ 0 h 502789"/>
                <a:gd name="connsiteX4" fmla="*/ 502788 w 502788"/>
                <a:gd name="connsiteY4" fmla="*/ 396537 h 502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2788" h="502789">
                  <a:moveTo>
                    <a:pt x="502788" y="396537"/>
                  </a:moveTo>
                  <a:lnTo>
                    <a:pt x="106252" y="502789"/>
                  </a:lnTo>
                  <a:lnTo>
                    <a:pt x="0" y="106252"/>
                  </a:lnTo>
                  <a:lnTo>
                    <a:pt x="396537" y="0"/>
                  </a:lnTo>
                  <a:lnTo>
                    <a:pt x="502788" y="396537"/>
                  </a:lnTo>
                  <a:close/>
                </a:path>
              </a:pathLst>
            </a:custGeom>
            <a:grpFill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66" name="手繪多邊形: 圖案 65" descr="r3">
              <a:extLst>
                <a:ext uri="{FF2B5EF4-FFF2-40B4-BE49-F238E27FC236}">
                  <a16:creationId xmlns:a16="http://schemas.microsoft.com/office/drawing/2014/main" id="{DC6FC8FF-09C8-41EF-BD6F-23691578CDC9}"/>
                </a:ext>
              </a:extLst>
            </p:cNvPr>
            <p:cNvSpPr/>
            <p:nvPr>
              <p:custDataLst>
                <p:tags r:id="rId28"/>
              </p:custDataLst>
            </p:nvPr>
          </p:nvSpPr>
          <p:spPr>
            <a:xfrm rot="3599999">
              <a:off x="3502595" y="1945472"/>
              <a:ext cx="502788" cy="502789"/>
            </a:xfrm>
            <a:custGeom>
              <a:avLst/>
              <a:gdLst>
                <a:gd name="connsiteX0" fmla="*/ 502788 w 502788"/>
                <a:gd name="connsiteY0" fmla="*/ 396537 h 502789"/>
                <a:gd name="connsiteX1" fmla="*/ 106252 w 502788"/>
                <a:gd name="connsiteY1" fmla="*/ 502789 h 502789"/>
                <a:gd name="connsiteX2" fmla="*/ 0 w 502788"/>
                <a:gd name="connsiteY2" fmla="*/ 106252 h 502789"/>
                <a:gd name="connsiteX3" fmla="*/ 396537 w 502788"/>
                <a:gd name="connsiteY3" fmla="*/ 0 h 502789"/>
                <a:gd name="connsiteX4" fmla="*/ 502788 w 502788"/>
                <a:gd name="connsiteY4" fmla="*/ 396537 h 502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2788" h="502789">
                  <a:moveTo>
                    <a:pt x="502788" y="396537"/>
                  </a:moveTo>
                  <a:lnTo>
                    <a:pt x="106252" y="502789"/>
                  </a:lnTo>
                  <a:lnTo>
                    <a:pt x="0" y="106252"/>
                  </a:lnTo>
                  <a:lnTo>
                    <a:pt x="396537" y="0"/>
                  </a:lnTo>
                  <a:lnTo>
                    <a:pt x="502788" y="396537"/>
                  </a:lnTo>
                  <a:close/>
                </a:path>
              </a:pathLst>
            </a:custGeom>
            <a:grpFill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85" name="手繪多邊形: 圖案 84" descr="r3">
              <a:extLst>
                <a:ext uri="{FF2B5EF4-FFF2-40B4-BE49-F238E27FC236}">
                  <a16:creationId xmlns:a16="http://schemas.microsoft.com/office/drawing/2014/main" id="{36824C5B-9B2F-4E9D-8F2B-14778B05DF77}"/>
                </a:ext>
              </a:extLst>
            </p:cNvPr>
            <p:cNvSpPr/>
            <p:nvPr>
              <p:custDataLst>
                <p:tags r:id="rId29"/>
              </p:custDataLst>
            </p:nvPr>
          </p:nvSpPr>
          <p:spPr>
            <a:xfrm rot="1800001">
              <a:off x="2815772" y="1548935"/>
              <a:ext cx="502788" cy="502789"/>
            </a:xfrm>
            <a:custGeom>
              <a:avLst/>
              <a:gdLst>
                <a:gd name="connsiteX0" fmla="*/ 502788 w 502788"/>
                <a:gd name="connsiteY0" fmla="*/ 396537 h 502789"/>
                <a:gd name="connsiteX1" fmla="*/ 106252 w 502788"/>
                <a:gd name="connsiteY1" fmla="*/ 502789 h 502789"/>
                <a:gd name="connsiteX2" fmla="*/ 0 w 502788"/>
                <a:gd name="connsiteY2" fmla="*/ 106252 h 502789"/>
                <a:gd name="connsiteX3" fmla="*/ 396537 w 502788"/>
                <a:gd name="connsiteY3" fmla="*/ 0 h 502789"/>
                <a:gd name="connsiteX4" fmla="*/ 502788 w 502788"/>
                <a:gd name="connsiteY4" fmla="*/ 396537 h 502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2788" h="502789">
                  <a:moveTo>
                    <a:pt x="502788" y="396537"/>
                  </a:moveTo>
                  <a:lnTo>
                    <a:pt x="106252" y="502789"/>
                  </a:lnTo>
                  <a:lnTo>
                    <a:pt x="0" y="106252"/>
                  </a:lnTo>
                  <a:lnTo>
                    <a:pt x="396537" y="0"/>
                  </a:lnTo>
                  <a:lnTo>
                    <a:pt x="502788" y="396537"/>
                  </a:lnTo>
                  <a:close/>
                </a:path>
              </a:pathLst>
            </a:custGeom>
            <a:grpFill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102" name="手繪多邊形: 圖案 101" descr="r3">
              <a:extLst>
                <a:ext uri="{FF2B5EF4-FFF2-40B4-BE49-F238E27FC236}">
                  <a16:creationId xmlns:a16="http://schemas.microsoft.com/office/drawing/2014/main" id="{EF304710-C537-425C-9C9F-FFF2143647D0}"/>
                </a:ext>
              </a:extLst>
            </p:cNvPr>
            <p:cNvSpPr/>
            <p:nvPr>
              <p:custDataLst>
                <p:tags r:id="rId30"/>
              </p:custDataLst>
            </p:nvPr>
          </p:nvSpPr>
          <p:spPr>
            <a:xfrm rot="19800005">
              <a:off x="1335875" y="1945471"/>
              <a:ext cx="502787" cy="502788"/>
            </a:xfrm>
            <a:custGeom>
              <a:avLst/>
              <a:gdLst>
                <a:gd name="connsiteX0" fmla="*/ 502788 w 502788"/>
                <a:gd name="connsiteY0" fmla="*/ 396537 h 502789"/>
                <a:gd name="connsiteX1" fmla="*/ 106252 w 502788"/>
                <a:gd name="connsiteY1" fmla="*/ 502789 h 502789"/>
                <a:gd name="connsiteX2" fmla="*/ 0 w 502788"/>
                <a:gd name="connsiteY2" fmla="*/ 106252 h 502789"/>
                <a:gd name="connsiteX3" fmla="*/ 396537 w 502788"/>
                <a:gd name="connsiteY3" fmla="*/ 0 h 502789"/>
                <a:gd name="connsiteX4" fmla="*/ 502788 w 502788"/>
                <a:gd name="connsiteY4" fmla="*/ 396537 h 502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2788" h="502789">
                  <a:moveTo>
                    <a:pt x="502788" y="396537"/>
                  </a:moveTo>
                  <a:lnTo>
                    <a:pt x="106252" y="502789"/>
                  </a:lnTo>
                  <a:lnTo>
                    <a:pt x="0" y="106252"/>
                  </a:lnTo>
                  <a:lnTo>
                    <a:pt x="396537" y="0"/>
                  </a:lnTo>
                  <a:lnTo>
                    <a:pt x="502788" y="396537"/>
                  </a:lnTo>
                  <a:close/>
                </a:path>
              </a:pathLst>
            </a:custGeom>
            <a:grpFill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119" name="手繪多邊形: 圖案 118" descr="r3">
              <a:extLst>
                <a:ext uri="{FF2B5EF4-FFF2-40B4-BE49-F238E27FC236}">
                  <a16:creationId xmlns:a16="http://schemas.microsoft.com/office/drawing/2014/main" id="{72BD3919-A3E4-4AD4-95B3-9111FDC8275E}"/>
                </a:ext>
              </a:extLst>
            </p:cNvPr>
            <p:cNvSpPr/>
            <p:nvPr>
              <p:custDataLst>
                <p:tags r:id="rId31"/>
              </p:custDataLst>
            </p:nvPr>
          </p:nvSpPr>
          <p:spPr>
            <a:xfrm rot="18000004">
              <a:off x="939337" y="2632294"/>
              <a:ext cx="502787" cy="502788"/>
            </a:xfrm>
            <a:custGeom>
              <a:avLst/>
              <a:gdLst>
                <a:gd name="connsiteX0" fmla="*/ 502788 w 502788"/>
                <a:gd name="connsiteY0" fmla="*/ 396537 h 502789"/>
                <a:gd name="connsiteX1" fmla="*/ 106252 w 502788"/>
                <a:gd name="connsiteY1" fmla="*/ 502789 h 502789"/>
                <a:gd name="connsiteX2" fmla="*/ 0 w 502788"/>
                <a:gd name="connsiteY2" fmla="*/ 106252 h 502789"/>
                <a:gd name="connsiteX3" fmla="*/ 396537 w 502788"/>
                <a:gd name="connsiteY3" fmla="*/ 0 h 502789"/>
                <a:gd name="connsiteX4" fmla="*/ 502788 w 502788"/>
                <a:gd name="connsiteY4" fmla="*/ 396537 h 502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2788" h="502789">
                  <a:moveTo>
                    <a:pt x="502788" y="396537"/>
                  </a:moveTo>
                  <a:lnTo>
                    <a:pt x="106252" y="502789"/>
                  </a:lnTo>
                  <a:lnTo>
                    <a:pt x="0" y="106252"/>
                  </a:lnTo>
                  <a:lnTo>
                    <a:pt x="396537" y="0"/>
                  </a:lnTo>
                  <a:lnTo>
                    <a:pt x="502788" y="396537"/>
                  </a:lnTo>
                  <a:close/>
                </a:path>
              </a:pathLst>
            </a:custGeom>
            <a:grpFill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136" name="手繪多邊形: 圖案 135" descr="r3">
              <a:extLst>
                <a:ext uri="{FF2B5EF4-FFF2-40B4-BE49-F238E27FC236}">
                  <a16:creationId xmlns:a16="http://schemas.microsoft.com/office/drawing/2014/main" id="{5DE8AE11-96BA-4337-A4A4-B25C3DEF83CA}"/>
                </a:ext>
              </a:extLst>
            </p:cNvPr>
            <p:cNvSpPr/>
            <p:nvPr>
              <p:custDataLst>
                <p:tags r:id="rId32"/>
              </p:custDataLst>
            </p:nvPr>
          </p:nvSpPr>
          <p:spPr>
            <a:xfrm rot="16200000">
              <a:off x="939336" y="3425370"/>
              <a:ext cx="502787" cy="502788"/>
            </a:xfrm>
            <a:custGeom>
              <a:avLst/>
              <a:gdLst>
                <a:gd name="connsiteX0" fmla="*/ 502788 w 502788"/>
                <a:gd name="connsiteY0" fmla="*/ 396537 h 502789"/>
                <a:gd name="connsiteX1" fmla="*/ 106252 w 502788"/>
                <a:gd name="connsiteY1" fmla="*/ 502789 h 502789"/>
                <a:gd name="connsiteX2" fmla="*/ 0 w 502788"/>
                <a:gd name="connsiteY2" fmla="*/ 106252 h 502789"/>
                <a:gd name="connsiteX3" fmla="*/ 396537 w 502788"/>
                <a:gd name="connsiteY3" fmla="*/ 0 h 502789"/>
                <a:gd name="connsiteX4" fmla="*/ 502788 w 502788"/>
                <a:gd name="connsiteY4" fmla="*/ 396537 h 502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2788" h="502789">
                  <a:moveTo>
                    <a:pt x="502788" y="396537"/>
                  </a:moveTo>
                  <a:lnTo>
                    <a:pt x="106252" y="502789"/>
                  </a:lnTo>
                  <a:lnTo>
                    <a:pt x="0" y="106252"/>
                  </a:lnTo>
                  <a:lnTo>
                    <a:pt x="396537" y="0"/>
                  </a:lnTo>
                  <a:lnTo>
                    <a:pt x="502788" y="396537"/>
                  </a:lnTo>
                  <a:close/>
                </a:path>
              </a:pathLst>
            </a:custGeom>
            <a:grpFill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153" name="手繪多邊形: 圖案 152" descr="r3">
              <a:extLst>
                <a:ext uri="{FF2B5EF4-FFF2-40B4-BE49-F238E27FC236}">
                  <a16:creationId xmlns:a16="http://schemas.microsoft.com/office/drawing/2014/main" id="{5CCBA380-7E99-4FC0-B80E-86C361EB16A3}"/>
                </a:ext>
              </a:extLst>
            </p:cNvPr>
            <p:cNvSpPr/>
            <p:nvPr>
              <p:custDataLst>
                <p:tags r:id="rId33"/>
              </p:custDataLst>
            </p:nvPr>
          </p:nvSpPr>
          <p:spPr>
            <a:xfrm rot="14400003">
              <a:off x="1335873" y="4112193"/>
              <a:ext cx="502787" cy="502788"/>
            </a:xfrm>
            <a:custGeom>
              <a:avLst/>
              <a:gdLst>
                <a:gd name="connsiteX0" fmla="*/ 502788 w 502788"/>
                <a:gd name="connsiteY0" fmla="*/ 396537 h 502789"/>
                <a:gd name="connsiteX1" fmla="*/ 106252 w 502788"/>
                <a:gd name="connsiteY1" fmla="*/ 502789 h 502789"/>
                <a:gd name="connsiteX2" fmla="*/ 0 w 502788"/>
                <a:gd name="connsiteY2" fmla="*/ 106252 h 502789"/>
                <a:gd name="connsiteX3" fmla="*/ 396537 w 502788"/>
                <a:gd name="connsiteY3" fmla="*/ 0 h 502789"/>
                <a:gd name="connsiteX4" fmla="*/ 502788 w 502788"/>
                <a:gd name="connsiteY4" fmla="*/ 396537 h 502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2788" h="502789">
                  <a:moveTo>
                    <a:pt x="502788" y="396537"/>
                  </a:moveTo>
                  <a:lnTo>
                    <a:pt x="106252" y="502789"/>
                  </a:lnTo>
                  <a:lnTo>
                    <a:pt x="0" y="106252"/>
                  </a:lnTo>
                  <a:lnTo>
                    <a:pt x="396537" y="0"/>
                  </a:lnTo>
                  <a:lnTo>
                    <a:pt x="502788" y="396537"/>
                  </a:lnTo>
                  <a:close/>
                </a:path>
              </a:pathLst>
            </a:custGeom>
            <a:grpFill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170" name="手繪多邊形: 圖案 169" descr="r3">
              <a:extLst>
                <a:ext uri="{FF2B5EF4-FFF2-40B4-BE49-F238E27FC236}">
                  <a16:creationId xmlns:a16="http://schemas.microsoft.com/office/drawing/2014/main" id="{8F6A3C5A-EA02-4137-A1E8-B3D9A37C72E8}"/>
                </a:ext>
              </a:extLst>
            </p:cNvPr>
            <p:cNvSpPr/>
            <p:nvPr>
              <p:custDataLst>
                <p:tags r:id="rId34"/>
              </p:custDataLst>
            </p:nvPr>
          </p:nvSpPr>
          <p:spPr>
            <a:xfrm rot="12600000">
              <a:off x="2022696" y="4508731"/>
              <a:ext cx="502787" cy="502788"/>
            </a:xfrm>
            <a:custGeom>
              <a:avLst/>
              <a:gdLst>
                <a:gd name="connsiteX0" fmla="*/ 502788 w 502788"/>
                <a:gd name="connsiteY0" fmla="*/ 396537 h 502789"/>
                <a:gd name="connsiteX1" fmla="*/ 106252 w 502788"/>
                <a:gd name="connsiteY1" fmla="*/ 502789 h 502789"/>
                <a:gd name="connsiteX2" fmla="*/ 0 w 502788"/>
                <a:gd name="connsiteY2" fmla="*/ 106252 h 502789"/>
                <a:gd name="connsiteX3" fmla="*/ 396537 w 502788"/>
                <a:gd name="connsiteY3" fmla="*/ 0 h 502789"/>
                <a:gd name="connsiteX4" fmla="*/ 502788 w 502788"/>
                <a:gd name="connsiteY4" fmla="*/ 396537 h 502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2788" h="502789">
                  <a:moveTo>
                    <a:pt x="502788" y="396537"/>
                  </a:moveTo>
                  <a:lnTo>
                    <a:pt x="106252" y="502789"/>
                  </a:lnTo>
                  <a:lnTo>
                    <a:pt x="0" y="106252"/>
                  </a:lnTo>
                  <a:lnTo>
                    <a:pt x="396537" y="0"/>
                  </a:lnTo>
                  <a:lnTo>
                    <a:pt x="502788" y="396537"/>
                  </a:lnTo>
                  <a:close/>
                </a:path>
              </a:pathLst>
            </a:custGeom>
            <a:grpFill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187" name="手繪多邊形: 圖案 186" descr="r3">
              <a:extLst>
                <a:ext uri="{FF2B5EF4-FFF2-40B4-BE49-F238E27FC236}">
                  <a16:creationId xmlns:a16="http://schemas.microsoft.com/office/drawing/2014/main" id="{0EF821BA-8B43-4ADC-B3C0-C3151E4F0AAB}"/>
                </a:ext>
              </a:extLst>
            </p:cNvPr>
            <p:cNvSpPr/>
            <p:nvPr>
              <p:custDataLst>
                <p:tags r:id="rId35"/>
              </p:custDataLst>
            </p:nvPr>
          </p:nvSpPr>
          <p:spPr>
            <a:xfrm rot="10800002">
              <a:off x="2815769" y="4508733"/>
              <a:ext cx="502787" cy="502788"/>
            </a:xfrm>
            <a:custGeom>
              <a:avLst/>
              <a:gdLst>
                <a:gd name="connsiteX0" fmla="*/ 502788 w 502788"/>
                <a:gd name="connsiteY0" fmla="*/ 396537 h 502789"/>
                <a:gd name="connsiteX1" fmla="*/ 106252 w 502788"/>
                <a:gd name="connsiteY1" fmla="*/ 502789 h 502789"/>
                <a:gd name="connsiteX2" fmla="*/ 0 w 502788"/>
                <a:gd name="connsiteY2" fmla="*/ 106252 h 502789"/>
                <a:gd name="connsiteX3" fmla="*/ 396537 w 502788"/>
                <a:gd name="connsiteY3" fmla="*/ 0 h 502789"/>
                <a:gd name="connsiteX4" fmla="*/ 502788 w 502788"/>
                <a:gd name="connsiteY4" fmla="*/ 396537 h 502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2788" h="502789">
                  <a:moveTo>
                    <a:pt x="502788" y="396537"/>
                  </a:moveTo>
                  <a:lnTo>
                    <a:pt x="106252" y="502789"/>
                  </a:lnTo>
                  <a:lnTo>
                    <a:pt x="0" y="106252"/>
                  </a:lnTo>
                  <a:lnTo>
                    <a:pt x="396537" y="0"/>
                  </a:lnTo>
                  <a:lnTo>
                    <a:pt x="502788" y="396537"/>
                  </a:lnTo>
                  <a:close/>
                </a:path>
              </a:pathLst>
            </a:custGeom>
            <a:grpFill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205" name="手繪多邊形: 圖案 204" descr="r3">
              <a:extLst>
                <a:ext uri="{FF2B5EF4-FFF2-40B4-BE49-F238E27FC236}">
                  <a16:creationId xmlns:a16="http://schemas.microsoft.com/office/drawing/2014/main" id="{6AE1E754-9426-48E4-B5F4-47D518052B1C}"/>
                </a:ext>
              </a:extLst>
            </p:cNvPr>
            <p:cNvSpPr/>
            <p:nvPr>
              <p:custDataLst>
                <p:tags r:id="rId36"/>
              </p:custDataLst>
            </p:nvPr>
          </p:nvSpPr>
          <p:spPr>
            <a:xfrm rot="8999999">
              <a:off x="3502592" y="4112196"/>
              <a:ext cx="502787" cy="502788"/>
            </a:xfrm>
            <a:custGeom>
              <a:avLst/>
              <a:gdLst>
                <a:gd name="connsiteX0" fmla="*/ 502788 w 502788"/>
                <a:gd name="connsiteY0" fmla="*/ 396537 h 502789"/>
                <a:gd name="connsiteX1" fmla="*/ 106252 w 502788"/>
                <a:gd name="connsiteY1" fmla="*/ 502789 h 502789"/>
                <a:gd name="connsiteX2" fmla="*/ 0 w 502788"/>
                <a:gd name="connsiteY2" fmla="*/ 106252 h 502789"/>
                <a:gd name="connsiteX3" fmla="*/ 396537 w 502788"/>
                <a:gd name="connsiteY3" fmla="*/ 0 h 502789"/>
                <a:gd name="connsiteX4" fmla="*/ 502788 w 502788"/>
                <a:gd name="connsiteY4" fmla="*/ 396537 h 502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2788" h="502789">
                  <a:moveTo>
                    <a:pt x="502788" y="396537"/>
                  </a:moveTo>
                  <a:lnTo>
                    <a:pt x="106252" y="502789"/>
                  </a:lnTo>
                  <a:lnTo>
                    <a:pt x="0" y="106252"/>
                  </a:lnTo>
                  <a:lnTo>
                    <a:pt x="396537" y="0"/>
                  </a:lnTo>
                  <a:lnTo>
                    <a:pt x="502788" y="396537"/>
                  </a:lnTo>
                  <a:close/>
                </a:path>
              </a:pathLst>
            </a:custGeom>
            <a:grpFill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222" name="手繪多邊形: 圖案 221" descr="r3">
              <a:extLst>
                <a:ext uri="{FF2B5EF4-FFF2-40B4-BE49-F238E27FC236}">
                  <a16:creationId xmlns:a16="http://schemas.microsoft.com/office/drawing/2014/main" id="{2913FAD7-A9A9-44CA-BE13-D725CA872178}"/>
                </a:ext>
              </a:extLst>
            </p:cNvPr>
            <p:cNvSpPr/>
            <p:nvPr>
              <p:custDataLst>
                <p:tags r:id="rId37"/>
              </p:custDataLst>
            </p:nvPr>
          </p:nvSpPr>
          <p:spPr>
            <a:xfrm rot="7199995">
              <a:off x="3899132" y="3425371"/>
              <a:ext cx="502787" cy="502788"/>
            </a:xfrm>
            <a:custGeom>
              <a:avLst/>
              <a:gdLst>
                <a:gd name="connsiteX0" fmla="*/ 502788 w 502788"/>
                <a:gd name="connsiteY0" fmla="*/ 396537 h 502789"/>
                <a:gd name="connsiteX1" fmla="*/ 106252 w 502788"/>
                <a:gd name="connsiteY1" fmla="*/ 502789 h 502789"/>
                <a:gd name="connsiteX2" fmla="*/ 0 w 502788"/>
                <a:gd name="connsiteY2" fmla="*/ 106252 h 502789"/>
                <a:gd name="connsiteX3" fmla="*/ 396537 w 502788"/>
                <a:gd name="connsiteY3" fmla="*/ 0 h 502789"/>
                <a:gd name="connsiteX4" fmla="*/ 502788 w 502788"/>
                <a:gd name="connsiteY4" fmla="*/ 396537 h 502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2788" h="502789">
                  <a:moveTo>
                    <a:pt x="502788" y="396537"/>
                  </a:moveTo>
                  <a:lnTo>
                    <a:pt x="106252" y="502789"/>
                  </a:lnTo>
                  <a:lnTo>
                    <a:pt x="0" y="106252"/>
                  </a:lnTo>
                  <a:lnTo>
                    <a:pt x="396537" y="0"/>
                  </a:lnTo>
                  <a:lnTo>
                    <a:pt x="502788" y="396537"/>
                  </a:lnTo>
                  <a:close/>
                </a:path>
              </a:pathLst>
            </a:custGeom>
            <a:grpFill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C98D195C-D2F2-46E6-B319-675421F9DB09}"/>
              </a:ext>
            </a:extLst>
          </p:cNvPr>
          <p:cNvGrpSpPr/>
          <p:nvPr/>
        </p:nvGrpSpPr>
        <p:grpSpPr>
          <a:xfrm>
            <a:off x="1335873" y="1945472"/>
            <a:ext cx="2669511" cy="2669512"/>
            <a:chOff x="1335873" y="1945472"/>
            <a:chExt cx="2669511" cy="2669512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64" name="手繪多邊形: 圖案 63" descr="r4">
              <a:extLst>
                <a:ext uri="{FF2B5EF4-FFF2-40B4-BE49-F238E27FC236}">
                  <a16:creationId xmlns:a16="http://schemas.microsoft.com/office/drawing/2014/main" id="{696BB494-E29F-4992-ACC0-396D21233AA2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2525483" y="1945472"/>
              <a:ext cx="290286" cy="502790"/>
            </a:xfrm>
            <a:custGeom>
              <a:avLst/>
              <a:gdLst>
                <a:gd name="connsiteX0" fmla="*/ 0 w 290286"/>
                <a:gd name="connsiteY0" fmla="*/ 502790 h 502790"/>
                <a:gd name="connsiteX1" fmla="*/ 0 w 290286"/>
                <a:gd name="connsiteY1" fmla="*/ 0 h 502790"/>
                <a:gd name="connsiteX2" fmla="*/ 290286 w 290286"/>
                <a:gd name="connsiteY2" fmla="*/ 0 h 502790"/>
                <a:gd name="connsiteX3" fmla="*/ 290286 w 290286"/>
                <a:gd name="connsiteY3" fmla="*/ 502790 h 502790"/>
                <a:gd name="connsiteX4" fmla="*/ 0 w 290286"/>
                <a:gd name="connsiteY4" fmla="*/ 502790 h 502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0286" h="502790">
                  <a:moveTo>
                    <a:pt x="0" y="502790"/>
                  </a:moveTo>
                  <a:lnTo>
                    <a:pt x="0" y="0"/>
                  </a:lnTo>
                  <a:lnTo>
                    <a:pt x="290286" y="0"/>
                  </a:lnTo>
                  <a:lnTo>
                    <a:pt x="290286" y="502790"/>
                  </a:lnTo>
                  <a:lnTo>
                    <a:pt x="0" y="502790"/>
                  </a:lnTo>
                  <a:close/>
                </a:path>
              </a:pathLst>
            </a:custGeom>
            <a:grpFill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41" name="手繪多邊形: 圖案 40" descr="r4">
              <a:extLst>
                <a:ext uri="{FF2B5EF4-FFF2-40B4-BE49-F238E27FC236}">
                  <a16:creationId xmlns:a16="http://schemas.microsoft.com/office/drawing/2014/main" id="{CC6E73C7-ADFF-48BD-ADC9-E6036427B267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 rot="5400000">
              <a:off x="3608846" y="3028833"/>
              <a:ext cx="290286" cy="502790"/>
            </a:xfrm>
            <a:custGeom>
              <a:avLst/>
              <a:gdLst>
                <a:gd name="connsiteX0" fmla="*/ 0 w 290286"/>
                <a:gd name="connsiteY0" fmla="*/ 502790 h 502790"/>
                <a:gd name="connsiteX1" fmla="*/ 0 w 290286"/>
                <a:gd name="connsiteY1" fmla="*/ 0 h 502790"/>
                <a:gd name="connsiteX2" fmla="*/ 290286 w 290286"/>
                <a:gd name="connsiteY2" fmla="*/ 0 h 502790"/>
                <a:gd name="connsiteX3" fmla="*/ 290286 w 290286"/>
                <a:gd name="connsiteY3" fmla="*/ 502790 h 502790"/>
                <a:gd name="connsiteX4" fmla="*/ 0 w 290286"/>
                <a:gd name="connsiteY4" fmla="*/ 502790 h 502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0286" h="502790">
                  <a:moveTo>
                    <a:pt x="0" y="502790"/>
                  </a:moveTo>
                  <a:lnTo>
                    <a:pt x="0" y="0"/>
                  </a:lnTo>
                  <a:lnTo>
                    <a:pt x="290286" y="0"/>
                  </a:lnTo>
                  <a:lnTo>
                    <a:pt x="290286" y="502790"/>
                  </a:lnTo>
                  <a:lnTo>
                    <a:pt x="0" y="502790"/>
                  </a:lnTo>
                  <a:close/>
                </a:path>
              </a:pathLst>
            </a:custGeom>
            <a:grpFill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61" name="手繪多邊形: 圖案 60" descr="r4">
              <a:extLst>
                <a:ext uri="{FF2B5EF4-FFF2-40B4-BE49-F238E27FC236}">
                  <a16:creationId xmlns:a16="http://schemas.microsoft.com/office/drawing/2014/main" id="{8A941AF7-1551-440A-84B9-3482262B57BA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 rot="3599999">
              <a:off x="3463702" y="2487151"/>
              <a:ext cx="290286" cy="502790"/>
            </a:xfrm>
            <a:custGeom>
              <a:avLst/>
              <a:gdLst>
                <a:gd name="connsiteX0" fmla="*/ 0 w 290286"/>
                <a:gd name="connsiteY0" fmla="*/ 502790 h 502790"/>
                <a:gd name="connsiteX1" fmla="*/ 0 w 290286"/>
                <a:gd name="connsiteY1" fmla="*/ 0 h 502790"/>
                <a:gd name="connsiteX2" fmla="*/ 290286 w 290286"/>
                <a:gd name="connsiteY2" fmla="*/ 0 h 502790"/>
                <a:gd name="connsiteX3" fmla="*/ 290286 w 290286"/>
                <a:gd name="connsiteY3" fmla="*/ 502790 h 502790"/>
                <a:gd name="connsiteX4" fmla="*/ 0 w 290286"/>
                <a:gd name="connsiteY4" fmla="*/ 502790 h 502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0286" h="502790">
                  <a:moveTo>
                    <a:pt x="0" y="502790"/>
                  </a:moveTo>
                  <a:lnTo>
                    <a:pt x="0" y="0"/>
                  </a:lnTo>
                  <a:lnTo>
                    <a:pt x="290286" y="0"/>
                  </a:lnTo>
                  <a:lnTo>
                    <a:pt x="290286" y="502790"/>
                  </a:lnTo>
                  <a:lnTo>
                    <a:pt x="0" y="502790"/>
                  </a:lnTo>
                  <a:close/>
                </a:path>
              </a:pathLst>
            </a:custGeom>
            <a:grpFill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83" name="手繪多邊形: 圖案 82" descr="r4">
              <a:extLst>
                <a:ext uri="{FF2B5EF4-FFF2-40B4-BE49-F238E27FC236}">
                  <a16:creationId xmlns:a16="http://schemas.microsoft.com/office/drawing/2014/main" id="{C7D568A9-510E-4C57-84C3-0509F9AD0AF4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 rot="1800001">
              <a:off x="3067164" y="2090615"/>
              <a:ext cx="290286" cy="502790"/>
            </a:xfrm>
            <a:custGeom>
              <a:avLst/>
              <a:gdLst>
                <a:gd name="connsiteX0" fmla="*/ 0 w 290286"/>
                <a:gd name="connsiteY0" fmla="*/ 502790 h 502790"/>
                <a:gd name="connsiteX1" fmla="*/ 0 w 290286"/>
                <a:gd name="connsiteY1" fmla="*/ 0 h 502790"/>
                <a:gd name="connsiteX2" fmla="*/ 290286 w 290286"/>
                <a:gd name="connsiteY2" fmla="*/ 0 h 502790"/>
                <a:gd name="connsiteX3" fmla="*/ 290286 w 290286"/>
                <a:gd name="connsiteY3" fmla="*/ 502790 h 502790"/>
                <a:gd name="connsiteX4" fmla="*/ 0 w 290286"/>
                <a:gd name="connsiteY4" fmla="*/ 502790 h 502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0286" h="502790">
                  <a:moveTo>
                    <a:pt x="0" y="502790"/>
                  </a:moveTo>
                  <a:lnTo>
                    <a:pt x="0" y="0"/>
                  </a:lnTo>
                  <a:lnTo>
                    <a:pt x="290286" y="0"/>
                  </a:lnTo>
                  <a:lnTo>
                    <a:pt x="290286" y="502790"/>
                  </a:lnTo>
                  <a:lnTo>
                    <a:pt x="0" y="502790"/>
                  </a:lnTo>
                  <a:close/>
                </a:path>
              </a:pathLst>
            </a:custGeom>
            <a:grpFill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100" name="手繪多邊形: 圖案 99" descr="r4">
              <a:extLst>
                <a:ext uri="{FF2B5EF4-FFF2-40B4-BE49-F238E27FC236}">
                  <a16:creationId xmlns:a16="http://schemas.microsoft.com/office/drawing/2014/main" id="{DAFEB773-ACF6-4130-8E72-9C3BE19EF058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 rot="19800005">
              <a:off x="1983804" y="2090616"/>
              <a:ext cx="290285" cy="502789"/>
            </a:xfrm>
            <a:custGeom>
              <a:avLst/>
              <a:gdLst>
                <a:gd name="connsiteX0" fmla="*/ 0 w 290286"/>
                <a:gd name="connsiteY0" fmla="*/ 502790 h 502790"/>
                <a:gd name="connsiteX1" fmla="*/ 0 w 290286"/>
                <a:gd name="connsiteY1" fmla="*/ 0 h 502790"/>
                <a:gd name="connsiteX2" fmla="*/ 290286 w 290286"/>
                <a:gd name="connsiteY2" fmla="*/ 0 h 502790"/>
                <a:gd name="connsiteX3" fmla="*/ 290286 w 290286"/>
                <a:gd name="connsiteY3" fmla="*/ 502790 h 502790"/>
                <a:gd name="connsiteX4" fmla="*/ 0 w 290286"/>
                <a:gd name="connsiteY4" fmla="*/ 502790 h 502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0286" h="502790">
                  <a:moveTo>
                    <a:pt x="0" y="502790"/>
                  </a:moveTo>
                  <a:lnTo>
                    <a:pt x="0" y="0"/>
                  </a:lnTo>
                  <a:lnTo>
                    <a:pt x="290286" y="0"/>
                  </a:lnTo>
                  <a:lnTo>
                    <a:pt x="290286" y="502790"/>
                  </a:lnTo>
                  <a:lnTo>
                    <a:pt x="0" y="502790"/>
                  </a:lnTo>
                  <a:close/>
                </a:path>
              </a:pathLst>
            </a:custGeom>
            <a:grpFill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117" name="手繪多邊形: 圖案 116" descr="r4">
              <a:extLst>
                <a:ext uri="{FF2B5EF4-FFF2-40B4-BE49-F238E27FC236}">
                  <a16:creationId xmlns:a16="http://schemas.microsoft.com/office/drawing/2014/main" id="{F62125D4-7DA1-4374-A58E-7FDA85CA7189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 rot="18000004">
              <a:off x="1587267" y="2487154"/>
              <a:ext cx="290285" cy="502789"/>
            </a:xfrm>
            <a:custGeom>
              <a:avLst/>
              <a:gdLst>
                <a:gd name="connsiteX0" fmla="*/ 0 w 290286"/>
                <a:gd name="connsiteY0" fmla="*/ 502790 h 502790"/>
                <a:gd name="connsiteX1" fmla="*/ 0 w 290286"/>
                <a:gd name="connsiteY1" fmla="*/ 0 h 502790"/>
                <a:gd name="connsiteX2" fmla="*/ 290286 w 290286"/>
                <a:gd name="connsiteY2" fmla="*/ 0 h 502790"/>
                <a:gd name="connsiteX3" fmla="*/ 290286 w 290286"/>
                <a:gd name="connsiteY3" fmla="*/ 502790 h 502790"/>
                <a:gd name="connsiteX4" fmla="*/ 0 w 290286"/>
                <a:gd name="connsiteY4" fmla="*/ 502790 h 502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0286" h="502790">
                  <a:moveTo>
                    <a:pt x="0" y="502790"/>
                  </a:moveTo>
                  <a:lnTo>
                    <a:pt x="0" y="0"/>
                  </a:lnTo>
                  <a:lnTo>
                    <a:pt x="290286" y="0"/>
                  </a:lnTo>
                  <a:lnTo>
                    <a:pt x="290286" y="502790"/>
                  </a:lnTo>
                  <a:lnTo>
                    <a:pt x="0" y="502790"/>
                  </a:lnTo>
                  <a:close/>
                </a:path>
              </a:pathLst>
            </a:custGeom>
            <a:grpFill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134" name="手繪多邊形: 圖案 133" descr="r4">
              <a:extLst>
                <a:ext uri="{FF2B5EF4-FFF2-40B4-BE49-F238E27FC236}">
                  <a16:creationId xmlns:a16="http://schemas.microsoft.com/office/drawing/2014/main" id="{4BE7FCAF-8537-4EF6-AF75-49B936F5BF46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 rot="16200000">
              <a:off x="1442125" y="3028833"/>
              <a:ext cx="290285" cy="502789"/>
            </a:xfrm>
            <a:custGeom>
              <a:avLst/>
              <a:gdLst>
                <a:gd name="connsiteX0" fmla="*/ 0 w 290286"/>
                <a:gd name="connsiteY0" fmla="*/ 502790 h 502790"/>
                <a:gd name="connsiteX1" fmla="*/ 0 w 290286"/>
                <a:gd name="connsiteY1" fmla="*/ 0 h 502790"/>
                <a:gd name="connsiteX2" fmla="*/ 290286 w 290286"/>
                <a:gd name="connsiteY2" fmla="*/ 0 h 502790"/>
                <a:gd name="connsiteX3" fmla="*/ 290286 w 290286"/>
                <a:gd name="connsiteY3" fmla="*/ 502790 h 502790"/>
                <a:gd name="connsiteX4" fmla="*/ 0 w 290286"/>
                <a:gd name="connsiteY4" fmla="*/ 502790 h 502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0286" h="502790">
                  <a:moveTo>
                    <a:pt x="0" y="502790"/>
                  </a:moveTo>
                  <a:lnTo>
                    <a:pt x="0" y="0"/>
                  </a:lnTo>
                  <a:lnTo>
                    <a:pt x="290286" y="0"/>
                  </a:lnTo>
                  <a:lnTo>
                    <a:pt x="290286" y="502790"/>
                  </a:lnTo>
                  <a:lnTo>
                    <a:pt x="0" y="502790"/>
                  </a:lnTo>
                  <a:close/>
                </a:path>
              </a:pathLst>
            </a:custGeom>
            <a:grpFill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151" name="手繪多邊形: 圖案 150" descr="r4">
              <a:extLst>
                <a:ext uri="{FF2B5EF4-FFF2-40B4-BE49-F238E27FC236}">
                  <a16:creationId xmlns:a16="http://schemas.microsoft.com/office/drawing/2014/main" id="{27D824E5-0011-44AC-9A51-1B53C8D8E51E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 rot="14400003">
              <a:off x="1587268" y="3570514"/>
              <a:ext cx="290285" cy="502789"/>
            </a:xfrm>
            <a:custGeom>
              <a:avLst/>
              <a:gdLst>
                <a:gd name="connsiteX0" fmla="*/ 0 w 290286"/>
                <a:gd name="connsiteY0" fmla="*/ 502790 h 502790"/>
                <a:gd name="connsiteX1" fmla="*/ 0 w 290286"/>
                <a:gd name="connsiteY1" fmla="*/ 0 h 502790"/>
                <a:gd name="connsiteX2" fmla="*/ 290286 w 290286"/>
                <a:gd name="connsiteY2" fmla="*/ 0 h 502790"/>
                <a:gd name="connsiteX3" fmla="*/ 290286 w 290286"/>
                <a:gd name="connsiteY3" fmla="*/ 502790 h 502790"/>
                <a:gd name="connsiteX4" fmla="*/ 0 w 290286"/>
                <a:gd name="connsiteY4" fmla="*/ 502790 h 502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0286" h="502790">
                  <a:moveTo>
                    <a:pt x="0" y="502790"/>
                  </a:moveTo>
                  <a:lnTo>
                    <a:pt x="0" y="0"/>
                  </a:lnTo>
                  <a:lnTo>
                    <a:pt x="290286" y="0"/>
                  </a:lnTo>
                  <a:lnTo>
                    <a:pt x="290286" y="502790"/>
                  </a:lnTo>
                  <a:lnTo>
                    <a:pt x="0" y="502790"/>
                  </a:lnTo>
                  <a:close/>
                </a:path>
              </a:pathLst>
            </a:custGeom>
            <a:grpFill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168" name="手繪多邊形: 圖案 167" descr="r4">
              <a:extLst>
                <a:ext uri="{FF2B5EF4-FFF2-40B4-BE49-F238E27FC236}">
                  <a16:creationId xmlns:a16="http://schemas.microsoft.com/office/drawing/2014/main" id="{06C722C6-E02D-432D-8B03-0E27ED4CF20F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 rot="12600000">
              <a:off x="1983806" y="3967052"/>
              <a:ext cx="290285" cy="502789"/>
            </a:xfrm>
            <a:custGeom>
              <a:avLst/>
              <a:gdLst>
                <a:gd name="connsiteX0" fmla="*/ 0 w 290286"/>
                <a:gd name="connsiteY0" fmla="*/ 502790 h 502790"/>
                <a:gd name="connsiteX1" fmla="*/ 0 w 290286"/>
                <a:gd name="connsiteY1" fmla="*/ 0 h 502790"/>
                <a:gd name="connsiteX2" fmla="*/ 290286 w 290286"/>
                <a:gd name="connsiteY2" fmla="*/ 0 h 502790"/>
                <a:gd name="connsiteX3" fmla="*/ 290286 w 290286"/>
                <a:gd name="connsiteY3" fmla="*/ 502790 h 502790"/>
                <a:gd name="connsiteX4" fmla="*/ 0 w 290286"/>
                <a:gd name="connsiteY4" fmla="*/ 502790 h 502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0286" h="502790">
                  <a:moveTo>
                    <a:pt x="0" y="502790"/>
                  </a:moveTo>
                  <a:lnTo>
                    <a:pt x="0" y="0"/>
                  </a:lnTo>
                  <a:lnTo>
                    <a:pt x="290286" y="0"/>
                  </a:lnTo>
                  <a:lnTo>
                    <a:pt x="290286" y="502790"/>
                  </a:lnTo>
                  <a:lnTo>
                    <a:pt x="0" y="502790"/>
                  </a:lnTo>
                  <a:close/>
                </a:path>
              </a:pathLst>
            </a:custGeom>
            <a:grpFill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185" name="手繪多邊形: 圖案 184" descr="r4">
              <a:extLst>
                <a:ext uri="{FF2B5EF4-FFF2-40B4-BE49-F238E27FC236}">
                  <a16:creationId xmlns:a16="http://schemas.microsoft.com/office/drawing/2014/main" id="{B387AE4B-C649-4201-8490-4C4B4CD252C2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 rot="10800002">
              <a:off x="2525485" y="4112195"/>
              <a:ext cx="290285" cy="502789"/>
            </a:xfrm>
            <a:custGeom>
              <a:avLst/>
              <a:gdLst>
                <a:gd name="connsiteX0" fmla="*/ 0 w 290286"/>
                <a:gd name="connsiteY0" fmla="*/ 502790 h 502790"/>
                <a:gd name="connsiteX1" fmla="*/ 0 w 290286"/>
                <a:gd name="connsiteY1" fmla="*/ 0 h 502790"/>
                <a:gd name="connsiteX2" fmla="*/ 290286 w 290286"/>
                <a:gd name="connsiteY2" fmla="*/ 0 h 502790"/>
                <a:gd name="connsiteX3" fmla="*/ 290286 w 290286"/>
                <a:gd name="connsiteY3" fmla="*/ 502790 h 502790"/>
                <a:gd name="connsiteX4" fmla="*/ 0 w 290286"/>
                <a:gd name="connsiteY4" fmla="*/ 502790 h 502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0286" h="502790">
                  <a:moveTo>
                    <a:pt x="0" y="502790"/>
                  </a:moveTo>
                  <a:lnTo>
                    <a:pt x="0" y="0"/>
                  </a:lnTo>
                  <a:lnTo>
                    <a:pt x="290286" y="0"/>
                  </a:lnTo>
                  <a:lnTo>
                    <a:pt x="290286" y="502790"/>
                  </a:lnTo>
                  <a:lnTo>
                    <a:pt x="0" y="502790"/>
                  </a:lnTo>
                  <a:close/>
                </a:path>
              </a:pathLst>
            </a:custGeom>
            <a:grpFill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203" name="手繪多邊形: 圖案 202" descr="r4">
              <a:extLst>
                <a:ext uri="{FF2B5EF4-FFF2-40B4-BE49-F238E27FC236}">
                  <a16:creationId xmlns:a16="http://schemas.microsoft.com/office/drawing/2014/main" id="{7E4480F6-2874-4449-8C94-AF1B538BF877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 rot="8999999">
              <a:off x="3067165" y="3967051"/>
              <a:ext cx="290285" cy="502789"/>
            </a:xfrm>
            <a:custGeom>
              <a:avLst/>
              <a:gdLst>
                <a:gd name="connsiteX0" fmla="*/ 0 w 290286"/>
                <a:gd name="connsiteY0" fmla="*/ 502790 h 502790"/>
                <a:gd name="connsiteX1" fmla="*/ 0 w 290286"/>
                <a:gd name="connsiteY1" fmla="*/ 0 h 502790"/>
                <a:gd name="connsiteX2" fmla="*/ 290286 w 290286"/>
                <a:gd name="connsiteY2" fmla="*/ 0 h 502790"/>
                <a:gd name="connsiteX3" fmla="*/ 290286 w 290286"/>
                <a:gd name="connsiteY3" fmla="*/ 502790 h 502790"/>
                <a:gd name="connsiteX4" fmla="*/ 0 w 290286"/>
                <a:gd name="connsiteY4" fmla="*/ 502790 h 502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0286" h="502790">
                  <a:moveTo>
                    <a:pt x="0" y="502790"/>
                  </a:moveTo>
                  <a:lnTo>
                    <a:pt x="0" y="0"/>
                  </a:lnTo>
                  <a:lnTo>
                    <a:pt x="290286" y="0"/>
                  </a:lnTo>
                  <a:lnTo>
                    <a:pt x="290286" y="502790"/>
                  </a:lnTo>
                  <a:lnTo>
                    <a:pt x="0" y="502790"/>
                  </a:lnTo>
                  <a:close/>
                </a:path>
              </a:pathLst>
            </a:custGeom>
            <a:grpFill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220" name="手繪多邊形: 圖案 219" descr="r4">
              <a:extLst>
                <a:ext uri="{FF2B5EF4-FFF2-40B4-BE49-F238E27FC236}">
                  <a16:creationId xmlns:a16="http://schemas.microsoft.com/office/drawing/2014/main" id="{FB1486AD-648E-47F5-9B12-0C73B08C621E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 rot="7199995">
              <a:off x="3463703" y="3570513"/>
              <a:ext cx="290285" cy="502789"/>
            </a:xfrm>
            <a:custGeom>
              <a:avLst/>
              <a:gdLst>
                <a:gd name="connsiteX0" fmla="*/ 0 w 290286"/>
                <a:gd name="connsiteY0" fmla="*/ 502790 h 502790"/>
                <a:gd name="connsiteX1" fmla="*/ 0 w 290286"/>
                <a:gd name="connsiteY1" fmla="*/ 0 h 502790"/>
                <a:gd name="connsiteX2" fmla="*/ 290286 w 290286"/>
                <a:gd name="connsiteY2" fmla="*/ 0 h 502790"/>
                <a:gd name="connsiteX3" fmla="*/ 290286 w 290286"/>
                <a:gd name="connsiteY3" fmla="*/ 502790 h 502790"/>
                <a:gd name="connsiteX4" fmla="*/ 0 w 290286"/>
                <a:gd name="connsiteY4" fmla="*/ 502790 h 502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0286" h="502790">
                  <a:moveTo>
                    <a:pt x="0" y="502790"/>
                  </a:moveTo>
                  <a:lnTo>
                    <a:pt x="0" y="0"/>
                  </a:lnTo>
                  <a:lnTo>
                    <a:pt x="290286" y="0"/>
                  </a:lnTo>
                  <a:lnTo>
                    <a:pt x="290286" y="502790"/>
                  </a:lnTo>
                  <a:lnTo>
                    <a:pt x="0" y="502790"/>
                  </a:lnTo>
                  <a:close/>
                </a:path>
              </a:pathLst>
            </a:custGeom>
            <a:grpFill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11921AA9-1791-4BBF-AD3D-915E91E832AA}"/>
              </a:ext>
            </a:extLst>
          </p:cNvPr>
          <p:cNvGrpSpPr/>
          <p:nvPr/>
        </p:nvGrpSpPr>
        <p:grpSpPr>
          <a:xfrm>
            <a:off x="1838660" y="2448261"/>
            <a:ext cx="1663936" cy="1663935"/>
            <a:chOff x="1838660" y="2448261"/>
            <a:chExt cx="1663936" cy="1663935"/>
          </a:xfrm>
        </p:grpSpPr>
        <p:sp>
          <p:nvSpPr>
            <p:cNvPr id="78" name="手繪多邊形: 圖案 77" descr="r5">
              <a:extLst>
                <a:ext uri="{FF2B5EF4-FFF2-40B4-BE49-F238E27FC236}">
                  <a16:creationId xmlns:a16="http://schemas.microsoft.com/office/drawing/2014/main" id="{C9F25B6D-B521-479D-9D81-F3D528E25895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2380340" y="2448261"/>
              <a:ext cx="290285" cy="580571"/>
            </a:xfrm>
            <a:custGeom>
              <a:avLst/>
              <a:gdLst>
                <a:gd name="connsiteX0" fmla="*/ 290285 w 290285"/>
                <a:gd name="connsiteY0" fmla="*/ 541680 h 580571"/>
                <a:gd name="connsiteX1" fmla="*/ 145142 w 290285"/>
                <a:gd name="connsiteY1" fmla="*/ 580571 h 580571"/>
                <a:gd name="connsiteX2" fmla="*/ 0 w 290285"/>
                <a:gd name="connsiteY2" fmla="*/ 38890 h 580571"/>
                <a:gd name="connsiteX3" fmla="*/ 145142 w 290285"/>
                <a:gd name="connsiteY3" fmla="*/ 0 h 580571"/>
                <a:gd name="connsiteX4" fmla="*/ 290285 w 290285"/>
                <a:gd name="connsiteY4" fmla="*/ 541680 h 580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0285" h="580571">
                  <a:moveTo>
                    <a:pt x="290285" y="541680"/>
                  </a:moveTo>
                  <a:lnTo>
                    <a:pt x="145142" y="580571"/>
                  </a:lnTo>
                  <a:lnTo>
                    <a:pt x="0" y="38890"/>
                  </a:lnTo>
                  <a:lnTo>
                    <a:pt x="145142" y="0"/>
                  </a:lnTo>
                  <a:lnTo>
                    <a:pt x="290285" y="54168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39" name="手繪多邊形: 圖案 38" descr="r5">
              <a:extLst>
                <a:ext uri="{FF2B5EF4-FFF2-40B4-BE49-F238E27FC236}">
                  <a16:creationId xmlns:a16="http://schemas.microsoft.com/office/drawing/2014/main" id="{1551B15C-C27D-46F2-950D-DBFC7E74BBE5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 rot="5400000">
              <a:off x="3067168" y="2844800"/>
              <a:ext cx="290285" cy="580571"/>
            </a:xfrm>
            <a:custGeom>
              <a:avLst/>
              <a:gdLst>
                <a:gd name="connsiteX0" fmla="*/ 290285 w 290285"/>
                <a:gd name="connsiteY0" fmla="*/ 541680 h 580571"/>
                <a:gd name="connsiteX1" fmla="*/ 145142 w 290285"/>
                <a:gd name="connsiteY1" fmla="*/ 580571 h 580571"/>
                <a:gd name="connsiteX2" fmla="*/ 0 w 290285"/>
                <a:gd name="connsiteY2" fmla="*/ 38890 h 580571"/>
                <a:gd name="connsiteX3" fmla="*/ 145142 w 290285"/>
                <a:gd name="connsiteY3" fmla="*/ 0 h 580571"/>
                <a:gd name="connsiteX4" fmla="*/ 290285 w 290285"/>
                <a:gd name="connsiteY4" fmla="*/ 541680 h 580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0285" h="580571">
                  <a:moveTo>
                    <a:pt x="290285" y="541680"/>
                  </a:moveTo>
                  <a:lnTo>
                    <a:pt x="145142" y="580571"/>
                  </a:lnTo>
                  <a:lnTo>
                    <a:pt x="0" y="38890"/>
                  </a:lnTo>
                  <a:lnTo>
                    <a:pt x="145142" y="0"/>
                  </a:lnTo>
                  <a:lnTo>
                    <a:pt x="290285" y="54168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58" name="手繪多邊形: 圖案 57" descr="r5">
              <a:extLst>
                <a:ext uri="{FF2B5EF4-FFF2-40B4-BE49-F238E27FC236}">
                  <a16:creationId xmlns:a16="http://schemas.microsoft.com/office/drawing/2014/main" id="{52B31A6E-1B05-465A-9CDE-DFA7DD8AD03D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 rot="3599999">
              <a:off x="2922022" y="2593403"/>
              <a:ext cx="290285" cy="580571"/>
            </a:xfrm>
            <a:custGeom>
              <a:avLst/>
              <a:gdLst>
                <a:gd name="connsiteX0" fmla="*/ 290285 w 290285"/>
                <a:gd name="connsiteY0" fmla="*/ 541680 h 580571"/>
                <a:gd name="connsiteX1" fmla="*/ 145142 w 290285"/>
                <a:gd name="connsiteY1" fmla="*/ 580571 h 580571"/>
                <a:gd name="connsiteX2" fmla="*/ 0 w 290285"/>
                <a:gd name="connsiteY2" fmla="*/ 38890 h 580571"/>
                <a:gd name="connsiteX3" fmla="*/ 145142 w 290285"/>
                <a:gd name="connsiteY3" fmla="*/ 0 h 580571"/>
                <a:gd name="connsiteX4" fmla="*/ 290285 w 290285"/>
                <a:gd name="connsiteY4" fmla="*/ 541680 h 580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0285" h="580571">
                  <a:moveTo>
                    <a:pt x="290285" y="541680"/>
                  </a:moveTo>
                  <a:lnTo>
                    <a:pt x="145142" y="580571"/>
                  </a:lnTo>
                  <a:lnTo>
                    <a:pt x="0" y="38890"/>
                  </a:lnTo>
                  <a:lnTo>
                    <a:pt x="145142" y="0"/>
                  </a:lnTo>
                  <a:lnTo>
                    <a:pt x="290285" y="54168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81" name="手繪多邊形: 圖案 80" descr="r5">
              <a:extLst>
                <a:ext uri="{FF2B5EF4-FFF2-40B4-BE49-F238E27FC236}">
                  <a16:creationId xmlns:a16="http://schemas.microsoft.com/office/drawing/2014/main" id="{82EFEE33-2BF4-46A0-A4E3-5CABB2E27D8A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 rot="1800001">
              <a:off x="2670627" y="2448261"/>
              <a:ext cx="290285" cy="580571"/>
            </a:xfrm>
            <a:custGeom>
              <a:avLst/>
              <a:gdLst>
                <a:gd name="connsiteX0" fmla="*/ 290285 w 290285"/>
                <a:gd name="connsiteY0" fmla="*/ 541680 h 580571"/>
                <a:gd name="connsiteX1" fmla="*/ 145142 w 290285"/>
                <a:gd name="connsiteY1" fmla="*/ 580571 h 580571"/>
                <a:gd name="connsiteX2" fmla="*/ 0 w 290285"/>
                <a:gd name="connsiteY2" fmla="*/ 38890 h 580571"/>
                <a:gd name="connsiteX3" fmla="*/ 145142 w 290285"/>
                <a:gd name="connsiteY3" fmla="*/ 0 h 580571"/>
                <a:gd name="connsiteX4" fmla="*/ 290285 w 290285"/>
                <a:gd name="connsiteY4" fmla="*/ 541680 h 580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0285" h="580571">
                  <a:moveTo>
                    <a:pt x="290285" y="541680"/>
                  </a:moveTo>
                  <a:lnTo>
                    <a:pt x="145142" y="580571"/>
                  </a:lnTo>
                  <a:lnTo>
                    <a:pt x="0" y="38890"/>
                  </a:lnTo>
                  <a:lnTo>
                    <a:pt x="145142" y="0"/>
                  </a:lnTo>
                  <a:lnTo>
                    <a:pt x="290285" y="54168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98" name="手繪多邊形: 圖案 97" descr="r5">
              <a:extLst>
                <a:ext uri="{FF2B5EF4-FFF2-40B4-BE49-F238E27FC236}">
                  <a16:creationId xmlns:a16="http://schemas.microsoft.com/office/drawing/2014/main" id="{9DFABEFD-2BC2-4F83-9F11-113E18CEB2AD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 rot="19800005">
              <a:off x="2128946" y="2593405"/>
              <a:ext cx="290285" cy="580570"/>
            </a:xfrm>
            <a:custGeom>
              <a:avLst/>
              <a:gdLst>
                <a:gd name="connsiteX0" fmla="*/ 290285 w 290285"/>
                <a:gd name="connsiteY0" fmla="*/ 541680 h 580571"/>
                <a:gd name="connsiteX1" fmla="*/ 145142 w 290285"/>
                <a:gd name="connsiteY1" fmla="*/ 580571 h 580571"/>
                <a:gd name="connsiteX2" fmla="*/ 0 w 290285"/>
                <a:gd name="connsiteY2" fmla="*/ 38890 h 580571"/>
                <a:gd name="connsiteX3" fmla="*/ 145142 w 290285"/>
                <a:gd name="connsiteY3" fmla="*/ 0 h 580571"/>
                <a:gd name="connsiteX4" fmla="*/ 290285 w 290285"/>
                <a:gd name="connsiteY4" fmla="*/ 541680 h 580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0285" h="580571">
                  <a:moveTo>
                    <a:pt x="290285" y="541680"/>
                  </a:moveTo>
                  <a:lnTo>
                    <a:pt x="145142" y="580571"/>
                  </a:lnTo>
                  <a:lnTo>
                    <a:pt x="0" y="38890"/>
                  </a:lnTo>
                  <a:lnTo>
                    <a:pt x="145142" y="0"/>
                  </a:lnTo>
                  <a:lnTo>
                    <a:pt x="290285" y="54168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115" name="手繪多邊形: 圖案 114" descr="r5">
              <a:extLst>
                <a:ext uri="{FF2B5EF4-FFF2-40B4-BE49-F238E27FC236}">
                  <a16:creationId xmlns:a16="http://schemas.microsoft.com/office/drawing/2014/main" id="{F51E83E2-F265-460C-86EA-41A36870F503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 rot="18000004">
              <a:off x="1983803" y="2844800"/>
              <a:ext cx="290284" cy="580570"/>
            </a:xfrm>
            <a:custGeom>
              <a:avLst/>
              <a:gdLst>
                <a:gd name="connsiteX0" fmla="*/ 290285 w 290285"/>
                <a:gd name="connsiteY0" fmla="*/ 541680 h 580571"/>
                <a:gd name="connsiteX1" fmla="*/ 145142 w 290285"/>
                <a:gd name="connsiteY1" fmla="*/ 580571 h 580571"/>
                <a:gd name="connsiteX2" fmla="*/ 0 w 290285"/>
                <a:gd name="connsiteY2" fmla="*/ 38890 h 580571"/>
                <a:gd name="connsiteX3" fmla="*/ 145142 w 290285"/>
                <a:gd name="connsiteY3" fmla="*/ 0 h 580571"/>
                <a:gd name="connsiteX4" fmla="*/ 290285 w 290285"/>
                <a:gd name="connsiteY4" fmla="*/ 541680 h 580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0285" h="580571">
                  <a:moveTo>
                    <a:pt x="290285" y="541680"/>
                  </a:moveTo>
                  <a:lnTo>
                    <a:pt x="145142" y="580571"/>
                  </a:lnTo>
                  <a:lnTo>
                    <a:pt x="0" y="38890"/>
                  </a:lnTo>
                  <a:lnTo>
                    <a:pt x="145142" y="0"/>
                  </a:lnTo>
                  <a:lnTo>
                    <a:pt x="290285" y="54168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132" name="手繪多邊形: 圖案 131" descr="r5">
              <a:extLst>
                <a:ext uri="{FF2B5EF4-FFF2-40B4-BE49-F238E27FC236}">
                  <a16:creationId xmlns:a16="http://schemas.microsoft.com/office/drawing/2014/main" id="{D63DA105-8F0D-48B6-9BF0-5E6DA8CA74DC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 rot="16200000">
              <a:off x="1983804" y="3135087"/>
              <a:ext cx="290284" cy="580570"/>
            </a:xfrm>
            <a:custGeom>
              <a:avLst/>
              <a:gdLst>
                <a:gd name="connsiteX0" fmla="*/ 290285 w 290285"/>
                <a:gd name="connsiteY0" fmla="*/ 541680 h 580571"/>
                <a:gd name="connsiteX1" fmla="*/ 145142 w 290285"/>
                <a:gd name="connsiteY1" fmla="*/ 580571 h 580571"/>
                <a:gd name="connsiteX2" fmla="*/ 0 w 290285"/>
                <a:gd name="connsiteY2" fmla="*/ 38890 h 580571"/>
                <a:gd name="connsiteX3" fmla="*/ 145142 w 290285"/>
                <a:gd name="connsiteY3" fmla="*/ 0 h 580571"/>
                <a:gd name="connsiteX4" fmla="*/ 290285 w 290285"/>
                <a:gd name="connsiteY4" fmla="*/ 541680 h 580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0285" h="580571">
                  <a:moveTo>
                    <a:pt x="290285" y="541680"/>
                  </a:moveTo>
                  <a:lnTo>
                    <a:pt x="145142" y="580571"/>
                  </a:lnTo>
                  <a:lnTo>
                    <a:pt x="0" y="38890"/>
                  </a:lnTo>
                  <a:lnTo>
                    <a:pt x="145142" y="0"/>
                  </a:lnTo>
                  <a:lnTo>
                    <a:pt x="290285" y="54168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149" name="手繪多邊形: 圖案 148" descr="r5">
              <a:extLst>
                <a:ext uri="{FF2B5EF4-FFF2-40B4-BE49-F238E27FC236}">
                  <a16:creationId xmlns:a16="http://schemas.microsoft.com/office/drawing/2014/main" id="{1EDC1381-5E0C-4167-8079-8C3302AF8B05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 rot="14400003">
              <a:off x="2128948" y="3386482"/>
              <a:ext cx="290284" cy="580570"/>
            </a:xfrm>
            <a:custGeom>
              <a:avLst/>
              <a:gdLst>
                <a:gd name="connsiteX0" fmla="*/ 290285 w 290285"/>
                <a:gd name="connsiteY0" fmla="*/ 541680 h 580571"/>
                <a:gd name="connsiteX1" fmla="*/ 145142 w 290285"/>
                <a:gd name="connsiteY1" fmla="*/ 580571 h 580571"/>
                <a:gd name="connsiteX2" fmla="*/ 0 w 290285"/>
                <a:gd name="connsiteY2" fmla="*/ 38890 h 580571"/>
                <a:gd name="connsiteX3" fmla="*/ 145142 w 290285"/>
                <a:gd name="connsiteY3" fmla="*/ 0 h 580571"/>
                <a:gd name="connsiteX4" fmla="*/ 290285 w 290285"/>
                <a:gd name="connsiteY4" fmla="*/ 541680 h 580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0285" h="580571">
                  <a:moveTo>
                    <a:pt x="290285" y="541680"/>
                  </a:moveTo>
                  <a:lnTo>
                    <a:pt x="145142" y="580571"/>
                  </a:lnTo>
                  <a:lnTo>
                    <a:pt x="0" y="38890"/>
                  </a:lnTo>
                  <a:lnTo>
                    <a:pt x="145142" y="0"/>
                  </a:lnTo>
                  <a:lnTo>
                    <a:pt x="290285" y="54168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166" name="手繪多邊形: 圖案 165" descr="r5">
              <a:extLst>
                <a:ext uri="{FF2B5EF4-FFF2-40B4-BE49-F238E27FC236}">
                  <a16:creationId xmlns:a16="http://schemas.microsoft.com/office/drawing/2014/main" id="{3CA3FE9C-86C0-43B2-B148-CF892E17F1E6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 rot="12600000">
              <a:off x="2380343" y="3531626"/>
              <a:ext cx="290284" cy="580570"/>
            </a:xfrm>
            <a:custGeom>
              <a:avLst/>
              <a:gdLst>
                <a:gd name="connsiteX0" fmla="*/ 290285 w 290285"/>
                <a:gd name="connsiteY0" fmla="*/ 541680 h 580571"/>
                <a:gd name="connsiteX1" fmla="*/ 145142 w 290285"/>
                <a:gd name="connsiteY1" fmla="*/ 580571 h 580571"/>
                <a:gd name="connsiteX2" fmla="*/ 0 w 290285"/>
                <a:gd name="connsiteY2" fmla="*/ 38890 h 580571"/>
                <a:gd name="connsiteX3" fmla="*/ 145142 w 290285"/>
                <a:gd name="connsiteY3" fmla="*/ 0 h 580571"/>
                <a:gd name="connsiteX4" fmla="*/ 290285 w 290285"/>
                <a:gd name="connsiteY4" fmla="*/ 541680 h 580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0285" h="580571">
                  <a:moveTo>
                    <a:pt x="290285" y="541680"/>
                  </a:moveTo>
                  <a:lnTo>
                    <a:pt x="145142" y="580571"/>
                  </a:lnTo>
                  <a:lnTo>
                    <a:pt x="0" y="38890"/>
                  </a:lnTo>
                  <a:lnTo>
                    <a:pt x="145142" y="0"/>
                  </a:lnTo>
                  <a:lnTo>
                    <a:pt x="290285" y="54168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183" name="手繪多邊形: 圖案 182" descr="r5">
              <a:extLst>
                <a:ext uri="{FF2B5EF4-FFF2-40B4-BE49-F238E27FC236}">
                  <a16:creationId xmlns:a16="http://schemas.microsoft.com/office/drawing/2014/main" id="{58766198-AEBB-42A8-A658-87E20F751776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 rot="10800002">
              <a:off x="2670628" y="3531626"/>
              <a:ext cx="290284" cy="580570"/>
            </a:xfrm>
            <a:custGeom>
              <a:avLst/>
              <a:gdLst>
                <a:gd name="connsiteX0" fmla="*/ 290285 w 290285"/>
                <a:gd name="connsiteY0" fmla="*/ 541680 h 580571"/>
                <a:gd name="connsiteX1" fmla="*/ 145142 w 290285"/>
                <a:gd name="connsiteY1" fmla="*/ 580571 h 580571"/>
                <a:gd name="connsiteX2" fmla="*/ 0 w 290285"/>
                <a:gd name="connsiteY2" fmla="*/ 38890 h 580571"/>
                <a:gd name="connsiteX3" fmla="*/ 145142 w 290285"/>
                <a:gd name="connsiteY3" fmla="*/ 0 h 580571"/>
                <a:gd name="connsiteX4" fmla="*/ 290285 w 290285"/>
                <a:gd name="connsiteY4" fmla="*/ 541680 h 580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0285" h="580571">
                  <a:moveTo>
                    <a:pt x="290285" y="541680"/>
                  </a:moveTo>
                  <a:lnTo>
                    <a:pt x="145142" y="580571"/>
                  </a:lnTo>
                  <a:lnTo>
                    <a:pt x="0" y="38890"/>
                  </a:lnTo>
                  <a:lnTo>
                    <a:pt x="145142" y="0"/>
                  </a:lnTo>
                  <a:lnTo>
                    <a:pt x="290285" y="54168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201" name="手繪多邊形: 圖案 200" descr="r5">
              <a:extLst>
                <a:ext uri="{FF2B5EF4-FFF2-40B4-BE49-F238E27FC236}">
                  <a16:creationId xmlns:a16="http://schemas.microsoft.com/office/drawing/2014/main" id="{6E8FD108-169F-4503-98A6-D2A23F07F4E6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 rot="8999999">
              <a:off x="2922023" y="3386482"/>
              <a:ext cx="290284" cy="580570"/>
            </a:xfrm>
            <a:custGeom>
              <a:avLst/>
              <a:gdLst>
                <a:gd name="connsiteX0" fmla="*/ 290285 w 290285"/>
                <a:gd name="connsiteY0" fmla="*/ 541680 h 580571"/>
                <a:gd name="connsiteX1" fmla="*/ 145142 w 290285"/>
                <a:gd name="connsiteY1" fmla="*/ 580571 h 580571"/>
                <a:gd name="connsiteX2" fmla="*/ 0 w 290285"/>
                <a:gd name="connsiteY2" fmla="*/ 38890 h 580571"/>
                <a:gd name="connsiteX3" fmla="*/ 145142 w 290285"/>
                <a:gd name="connsiteY3" fmla="*/ 0 h 580571"/>
                <a:gd name="connsiteX4" fmla="*/ 290285 w 290285"/>
                <a:gd name="connsiteY4" fmla="*/ 541680 h 580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0285" h="580571">
                  <a:moveTo>
                    <a:pt x="290285" y="541680"/>
                  </a:moveTo>
                  <a:lnTo>
                    <a:pt x="145142" y="580571"/>
                  </a:lnTo>
                  <a:lnTo>
                    <a:pt x="0" y="38890"/>
                  </a:lnTo>
                  <a:lnTo>
                    <a:pt x="145142" y="0"/>
                  </a:lnTo>
                  <a:lnTo>
                    <a:pt x="290285" y="54168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218" name="手繪多邊形: 圖案 217" descr="r5">
              <a:extLst>
                <a:ext uri="{FF2B5EF4-FFF2-40B4-BE49-F238E27FC236}">
                  <a16:creationId xmlns:a16="http://schemas.microsoft.com/office/drawing/2014/main" id="{F23FD45E-F2F8-4786-8C22-F3EEA7794C2F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 rot="7199995">
              <a:off x="3067167" y="3135086"/>
              <a:ext cx="290285" cy="580570"/>
            </a:xfrm>
            <a:custGeom>
              <a:avLst/>
              <a:gdLst>
                <a:gd name="connsiteX0" fmla="*/ 290285 w 290285"/>
                <a:gd name="connsiteY0" fmla="*/ 541680 h 580571"/>
                <a:gd name="connsiteX1" fmla="*/ 145142 w 290285"/>
                <a:gd name="connsiteY1" fmla="*/ 580571 h 580571"/>
                <a:gd name="connsiteX2" fmla="*/ 0 w 290285"/>
                <a:gd name="connsiteY2" fmla="*/ 38890 h 580571"/>
                <a:gd name="connsiteX3" fmla="*/ 145142 w 290285"/>
                <a:gd name="connsiteY3" fmla="*/ 0 h 580571"/>
                <a:gd name="connsiteX4" fmla="*/ 290285 w 290285"/>
                <a:gd name="connsiteY4" fmla="*/ 541680 h 580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0285" h="580571">
                  <a:moveTo>
                    <a:pt x="290285" y="541680"/>
                  </a:moveTo>
                  <a:lnTo>
                    <a:pt x="145142" y="580571"/>
                  </a:lnTo>
                  <a:lnTo>
                    <a:pt x="0" y="38890"/>
                  </a:lnTo>
                  <a:lnTo>
                    <a:pt x="145142" y="0"/>
                  </a:lnTo>
                  <a:lnTo>
                    <a:pt x="290285" y="54168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3988158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群組 12">
            <a:extLst>
              <a:ext uri="{FF2B5EF4-FFF2-40B4-BE49-F238E27FC236}">
                <a16:creationId xmlns:a16="http://schemas.microsoft.com/office/drawing/2014/main" id="{97B516AF-335E-4F49-A706-3DD63F160E5D}"/>
              </a:ext>
            </a:extLst>
          </p:cNvPr>
          <p:cNvGrpSpPr/>
          <p:nvPr/>
        </p:nvGrpSpPr>
        <p:grpSpPr>
          <a:xfrm>
            <a:off x="503908" y="1113505"/>
            <a:ext cx="4333443" cy="4333444"/>
            <a:chOff x="503908" y="1113505"/>
            <a:chExt cx="4333443" cy="4333444"/>
          </a:xfrm>
        </p:grpSpPr>
        <p:grpSp>
          <p:nvGrpSpPr>
            <p:cNvPr id="2" name="群組 1">
              <a:extLst>
                <a:ext uri="{FF2B5EF4-FFF2-40B4-BE49-F238E27FC236}">
                  <a16:creationId xmlns:a16="http://schemas.microsoft.com/office/drawing/2014/main" id="{70F06FE4-3763-4E0D-9791-89CC577C53C9}"/>
                </a:ext>
              </a:extLst>
            </p:cNvPr>
            <p:cNvGrpSpPr/>
            <p:nvPr/>
          </p:nvGrpSpPr>
          <p:grpSpPr>
            <a:xfrm>
              <a:off x="503908" y="1113505"/>
              <a:ext cx="4333443" cy="4333444"/>
              <a:chOff x="503908" y="1113505"/>
              <a:chExt cx="4333443" cy="4333444"/>
            </a:xfrm>
          </p:grpSpPr>
          <p:sp>
            <p:nvSpPr>
              <p:cNvPr id="68" name="手繪多邊形: 圖案 67" descr="d1">
                <a:extLst>
                  <a:ext uri="{FF2B5EF4-FFF2-40B4-BE49-F238E27FC236}">
                    <a16:creationId xmlns:a16="http://schemas.microsoft.com/office/drawing/2014/main" id="{133D2958-E643-43A6-ADAE-3A2407931BE7}"/>
                  </a:ext>
                </a:extLst>
              </p:cNvPr>
              <p:cNvSpPr/>
              <p:nvPr>
                <p:custDataLst>
                  <p:tags r:id="rId110"/>
                </p:custDataLst>
              </p:nvPr>
            </p:nvSpPr>
            <p:spPr>
              <a:xfrm>
                <a:off x="1587265" y="1113505"/>
                <a:ext cx="1083361" cy="290287"/>
              </a:xfrm>
              <a:custGeom>
                <a:avLst/>
                <a:gdLst>
                  <a:gd name="connsiteX0" fmla="*/ 1083361 w 1083361"/>
                  <a:gd name="connsiteY0" fmla="*/ 1 h 290287"/>
                  <a:gd name="connsiteX1" fmla="*/ 580572 w 1083361"/>
                  <a:gd name="connsiteY1" fmla="*/ 290287 h 290287"/>
                  <a:gd name="connsiteX2" fmla="*/ 0 w 1083361"/>
                  <a:gd name="connsiteY2" fmla="*/ 290286 h 290287"/>
                  <a:gd name="connsiteX3" fmla="*/ 502789 w 1083361"/>
                  <a:gd name="connsiteY3" fmla="*/ 0 h 290287"/>
                  <a:gd name="connsiteX4" fmla="*/ 1083361 w 1083361"/>
                  <a:gd name="connsiteY4" fmla="*/ 1 h 290287"/>
                  <a:gd name="connsiteX5" fmla="*/ 1083361 w 1083361"/>
                  <a:gd name="connsiteY5" fmla="*/ 1 h 290287"/>
                  <a:gd name="connsiteX0" fmla="*/ 1083361 w 1083361"/>
                  <a:gd name="connsiteY0" fmla="*/ 1 h 290287"/>
                  <a:gd name="connsiteX1" fmla="*/ 580572 w 1083361"/>
                  <a:gd name="connsiteY1" fmla="*/ 290287 h 290287"/>
                  <a:gd name="connsiteX2" fmla="*/ 0 w 1083361"/>
                  <a:gd name="connsiteY2" fmla="*/ 290286 h 290287"/>
                  <a:gd name="connsiteX3" fmla="*/ 502789 w 1083361"/>
                  <a:gd name="connsiteY3" fmla="*/ 0 h 290287"/>
                  <a:gd name="connsiteX4" fmla="*/ 1083361 w 1083361"/>
                  <a:gd name="connsiteY4" fmla="*/ 1 h 290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83361" h="290287">
                    <a:moveTo>
                      <a:pt x="1083361" y="1"/>
                    </a:moveTo>
                    <a:lnTo>
                      <a:pt x="580572" y="290287"/>
                    </a:lnTo>
                    <a:lnTo>
                      <a:pt x="0" y="290286"/>
                    </a:lnTo>
                    <a:lnTo>
                      <a:pt x="502789" y="0"/>
                    </a:lnTo>
                    <a:lnTo>
                      <a:pt x="1083361" y="1"/>
                    </a:lnTo>
                    <a:close/>
                  </a:path>
                </a:pathLst>
              </a:custGeom>
              <a:solidFill>
                <a:srgbClr val="EEEEEE">
                  <a:alpha val="10000"/>
                </a:srgb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6" name="手繪多邊形: 圖案 45" descr="d1">
                <a:extLst>
                  <a:ext uri="{FF2B5EF4-FFF2-40B4-BE49-F238E27FC236}">
                    <a16:creationId xmlns:a16="http://schemas.microsoft.com/office/drawing/2014/main" id="{2748D9EC-BCD4-425E-9358-AA231E8B29CA}"/>
                  </a:ext>
                </a:extLst>
              </p:cNvPr>
              <p:cNvSpPr/>
              <p:nvPr>
                <p:custDataLst>
                  <p:tags r:id="rId111"/>
                </p:custDataLst>
              </p:nvPr>
            </p:nvSpPr>
            <p:spPr>
              <a:xfrm rot="5400000">
                <a:off x="4150527" y="2593404"/>
                <a:ext cx="1083361" cy="290287"/>
              </a:xfrm>
              <a:custGeom>
                <a:avLst/>
                <a:gdLst>
                  <a:gd name="connsiteX0" fmla="*/ 1083361 w 1083361"/>
                  <a:gd name="connsiteY0" fmla="*/ 1 h 290287"/>
                  <a:gd name="connsiteX1" fmla="*/ 580572 w 1083361"/>
                  <a:gd name="connsiteY1" fmla="*/ 290287 h 290287"/>
                  <a:gd name="connsiteX2" fmla="*/ 0 w 1083361"/>
                  <a:gd name="connsiteY2" fmla="*/ 290286 h 290287"/>
                  <a:gd name="connsiteX3" fmla="*/ 502789 w 1083361"/>
                  <a:gd name="connsiteY3" fmla="*/ 0 h 290287"/>
                  <a:gd name="connsiteX4" fmla="*/ 1083361 w 1083361"/>
                  <a:gd name="connsiteY4" fmla="*/ 1 h 290287"/>
                  <a:gd name="connsiteX5" fmla="*/ 1083361 w 1083361"/>
                  <a:gd name="connsiteY5" fmla="*/ 1 h 290287"/>
                  <a:gd name="connsiteX0" fmla="*/ 1083361 w 1083361"/>
                  <a:gd name="connsiteY0" fmla="*/ 1 h 290287"/>
                  <a:gd name="connsiteX1" fmla="*/ 580572 w 1083361"/>
                  <a:gd name="connsiteY1" fmla="*/ 290287 h 290287"/>
                  <a:gd name="connsiteX2" fmla="*/ 0 w 1083361"/>
                  <a:gd name="connsiteY2" fmla="*/ 290286 h 290287"/>
                  <a:gd name="connsiteX3" fmla="*/ 502789 w 1083361"/>
                  <a:gd name="connsiteY3" fmla="*/ 0 h 290287"/>
                  <a:gd name="connsiteX4" fmla="*/ 1083361 w 1083361"/>
                  <a:gd name="connsiteY4" fmla="*/ 1 h 290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83361" h="290287">
                    <a:moveTo>
                      <a:pt x="1083361" y="1"/>
                    </a:moveTo>
                    <a:lnTo>
                      <a:pt x="580572" y="290287"/>
                    </a:lnTo>
                    <a:lnTo>
                      <a:pt x="0" y="290286"/>
                    </a:lnTo>
                    <a:lnTo>
                      <a:pt x="502789" y="0"/>
                    </a:lnTo>
                    <a:lnTo>
                      <a:pt x="1083361" y="1"/>
                    </a:lnTo>
                    <a:close/>
                  </a:path>
                </a:pathLst>
              </a:custGeom>
              <a:solidFill>
                <a:srgbClr val="EEEEEE">
                  <a:alpha val="10000"/>
                </a:srgb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0" name="手繪多邊形: 圖案 69" descr="d1">
                <a:extLst>
                  <a:ext uri="{FF2B5EF4-FFF2-40B4-BE49-F238E27FC236}">
                    <a16:creationId xmlns:a16="http://schemas.microsoft.com/office/drawing/2014/main" id="{18ED0D46-DAE3-4050-A47B-B0447EB499D3}"/>
                  </a:ext>
                </a:extLst>
              </p:cNvPr>
              <p:cNvSpPr/>
              <p:nvPr>
                <p:custDataLst>
                  <p:tags r:id="rId112"/>
                </p:custDataLst>
              </p:nvPr>
            </p:nvSpPr>
            <p:spPr>
              <a:xfrm rot="3599999">
                <a:off x="3608845" y="1655184"/>
                <a:ext cx="1083361" cy="290287"/>
              </a:xfrm>
              <a:custGeom>
                <a:avLst/>
                <a:gdLst>
                  <a:gd name="connsiteX0" fmla="*/ 1083361 w 1083361"/>
                  <a:gd name="connsiteY0" fmla="*/ 1 h 290287"/>
                  <a:gd name="connsiteX1" fmla="*/ 580572 w 1083361"/>
                  <a:gd name="connsiteY1" fmla="*/ 290287 h 290287"/>
                  <a:gd name="connsiteX2" fmla="*/ 0 w 1083361"/>
                  <a:gd name="connsiteY2" fmla="*/ 290286 h 290287"/>
                  <a:gd name="connsiteX3" fmla="*/ 502789 w 1083361"/>
                  <a:gd name="connsiteY3" fmla="*/ 0 h 290287"/>
                  <a:gd name="connsiteX4" fmla="*/ 1083361 w 1083361"/>
                  <a:gd name="connsiteY4" fmla="*/ 1 h 290287"/>
                  <a:gd name="connsiteX5" fmla="*/ 1083361 w 1083361"/>
                  <a:gd name="connsiteY5" fmla="*/ 1 h 290287"/>
                  <a:gd name="connsiteX0" fmla="*/ 1083361 w 1083361"/>
                  <a:gd name="connsiteY0" fmla="*/ 1 h 290287"/>
                  <a:gd name="connsiteX1" fmla="*/ 580572 w 1083361"/>
                  <a:gd name="connsiteY1" fmla="*/ 290287 h 290287"/>
                  <a:gd name="connsiteX2" fmla="*/ 0 w 1083361"/>
                  <a:gd name="connsiteY2" fmla="*/ 290286 h 290287"/>
                  <a:gd name="connsiteX3" fmla="*/ 502789 w 1083361"/>
                  <a:gd name="connsiteY3" fmla="*/ 0 h 290287"/>
                  <a:gd name="connsiteX4" fmla="*/ 1083361 w 1083361"/>
                  <a:gd name="connsiteY4" fmla="*/ 1 h 290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83361" h="290287">
                    <a:moveTo>
                      <a:pt x="1083361" y="1"/>
                    </a:moveTo>
                    <a:lnTo>
                      <a:pt x="580572" y="290287"/>
                    </a:lnTo>
                    <a:lnTo>
                      <a:pt x="0" y="290286"/>
                    </a:lnTo>
                    <a:lnTo>
                      <a:pt x="502789" y="0"/>
                    </a:lnTo>
                    <a:lnTo>
                      <a:pt x="1083361" y="1"/>
                    </a:lnTo>
                    <a:close/>
                  </a:path>
                </a:pathLst>
              </a:custGeom>
              <a:solidFill>
                <a:srgbClr val="EEEEEE">
                  <a:alpha val="10000"/>
                </a:srgb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8" name="手繪多邊形: 圖案 87" descr="d1">
                <a:extLst>
                  <a:ext uri="{FF2B5EF4-FFF2-40B4-BE49-F238E27FC236}">
                    <a16:creationId xmlns:a16="http://schemas.microsoft.com/office/drawing/2014/main" id="{648AA8EF-7C77-4230-8E8D-78418E021F28}"/>
                  </a:ext>
                </a:extLst>
              </p:cNvPr>
              <p:cNvSpPr/>
              <p:nvPr>
                <p:custDataLst>
                  <p:tags r:id="rId113"/>
                </p:custDataLst>
              </p:nvPr>
            </p:nvSpPr>
            <p:spPr>
              <a:xfrm rot="1800001">
                <a:off x="2670627" y="1113505"/>
                <a:ext cx="1083361" cy="290287"/>
              </a:xfrm>
              <a:custGeom>
                <a:avLst/>
                <a:gdLst>
                  <a:gd name="connsiteX0" fmla="*/ 1083361 w 1083361"/>
                  <a:gd name="connsiteY0" fmla="*/ 1 h 290287"/>
                  <a:gd name="connsiteX1" fmla="*/ 580572 w 1083361"/>
                  <a:gd name="connsiteY1" fmla="*/ 290287 h 290287"/>
                  <a:gd name="connsiteX2" fmla="*/ 0 w 1083361"/>
                  <a:gd name="connsiteY2" fmla="*/ 290286 h 290287"/>
                  <a:gd name="connsiteX3" fmla="*/ 502789 w 1083361"/>
                  <a:gd name="connsiteY3" fmla="*/ 0 h 290287"/>
                  <a:gd name="connsiteX4" fmla="*/ 1083361 w 1083361"/>
                  <a:gd name="connsiteY4" fmla="*/ 1 h 290287"/>
                  <a:gd name="connsiteX5" fmla="*/ 1083361 w 1083361"/>
                  <a:gd name="connsiteY5" fmla="*/ 1 h 290287"/>
                  <a:gd name="connsiteX0" fmla="*/ 1083361 w 1083361"/>
                  <a:gd name="connsiteY0" fmla="*/ 1 h 290287"/>
                  <a:gd name="connsiteX1" fmla="*/ 580572 w 1083361"/>
                  <a:gd name="connsiteY1" fmla="*/ 290287 h 290287"/>
                  <a:gd name="connsiteX2" fmla="*/ 0 w 1083361"/>
                  <a:gd name="connsiteY2" fmla="*/ 290286 h 290287"/>
                  <a:gd name="connsiteX3" fmla="*/ 502789 w 1083361"/>
                  <a:gd name="connsiteY3" fmla="*/ 0 h 290287"/>
                  <a:gd name="connsiteX4" fmla="*/ 1083361 w 1083361"/>
                  <a:gd name="connsiteY4" fmla="*/ 1 h 290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83361" h="290287">
                    <a:moveTo>
                      <a:pt x="1083361" y="1"/>
                    </a:moveTo>
                    <a:lnTo>
                      <a:pt x="580572" y="290287"/>
                    </a:lnTo>
                    <a:lnTo>
                      <a:pt x="0" y="290286"/>
                    </a:lnTo>
                    <a:lnTo>
                      <a:pt x="502789" y="0"/>
                    </a:lnTo>
                    <a:lnTo>
                      <a:pt x="1083361" y="1"/>
                    </a:lnTo>
                    <a:close/>
                  </a:path>
                </a:pathLst>
              </a:custGeom>
              <a:solidFill>
                <a:srgbClr val="EEEEEE">
                  <a:alpha val="10000"/>
                </a:srgb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" name="手繪多邊形: 圖案 104" descr="d1">
                <a:extLst>
                  <a:ext uri="{FF2B5EF4-FFF2-40B4-BE49-F238E27FC236}">
                    <a16:creationId xmlns:a16="http://schemas.microsoft.com/office/drawing/2014/main" id="{6E86BD03-36EC-4978-B126-40E5B6CE3DA6}"/>
                  </a:ext>
                </a:extLst>
              </p:cNvPr>
              <p:cNvSpPr/>
              <p:nvPr>
                <p:custDataLst>
                  <p:tags r:id="rId114"/>
                </p:custDataLst>
              </p:nvPr>
            </p:nvSpPr>
            <p:spPr>
              <a:xfrm rot="19800005">
                <a:off x="649051" y="1655186"/>
                <a:ext cx="1083360" cy="290287"/>
              </a:xfrm>
              <a:custGeom>
                <a:avLst/>
                <a:gdLst>
                  <a:gd name="connsiteX0" fmla="*/ 1083361 w 1083361"/>
                  <a:gd name="connsiteY0" fmla="*/ 1 h 290287"/>
                  <a:gd name="connsiteX1" fmla="*/ 580572 w 1083361"/>
                  <a:gd name="connsiteY1" fmla="*/ 290287 h 290287"/>
                  <a:gd name="connsiteX2" fmla="*/ 0 w 1083361"/>
                  <a:gd name="connsiteY2" fmla="*/ 290286 h 290287"/>
                  <a:gd name="connsiteX3" fmla="*/ 502789 w 1083361"/>
                  <a:gd name="connsiteY3" fmla="*/ 0 h 290287"/>
                  <a:gd name="connsiteX4" fmla="*/ 1083361 w 1083361"/>
                  <a:gd name="connsiteY4" fmla="*/ 1 h 290287"/>
                  <a:gd name="connsiteX5" fmla="*/ 1083361 w 1083361"/>
                  <a:gd name="connsiteY5" fmla="*/ 1 h 290287"/>
                  <a:gd name="connsiteX0" fmla="*/ 1083361 w 1083361"/>
                  <a:gd name="connsiteY0" fmla="*/ 1 h 290287"/>
                  <a:gd name="connsiteX1" fmla="*/ 580572 w 1083361"/>
                  <a:gd name="connsiteY1" fmla="*/ 290287 h 290287"/>
                  <a:gd name="connsiteX2" fmla="*/ 0 w 1083361"/>
                  <a:gd name="connsiteY2" fmla="*/ 290286 h 290287"/>
                  <a:gd name="connsiteX3" fmla="*/ 502789 w 1083361"/>
                  <a:gd name="connsiteY3" fmla="*/ 0 h 290287"/>
                  <a:gd name="connsiteX4" fmla="*/ 1083361 w 1083361"/>
                  <a:gd name="connsiteY4" fmla="*/ 1 h 290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83361" h="290287">
                    <a:moveTo>
                      <a:pt x="1083361" y="1"/>
                    </a:moveTo>
                    <a:lnTo>
                      <a:pt x="580572" y="290287"/>
                    </a:lnTo>
                    <a:lnTo>
                      <a:pt x="0" y="290286"/>
                    </a:lnTo>
                    <a:lnTo>
                      <a:pt x="502789" y="0"/>
                    </a:lnTo>
                    <a:lnTo>
                      <a:pt x="1083361" y="1"/>
                    </a:lnTo>
                    <a:close/>
                  </a:path>
                </a:pathLst>
              </a:custGeom>
              <a:solidFill>
                <a:srgbClr val="EEEEEE">
                  <a:alpha val="10000"/>
                </a:srgb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2" name="手繪多邊形: 圖案 121" descr="d1">
                <a:extLst>
                  <a:ext uri="{FF2B5EF4-FFF2-40B4-BE49-F238E27FC236}">
                    <a16:creationId xmlns:a16="http://schemas.microsoft.com/office/drawing/2014/main" id="{2B9A87E5-9D3C-4BD2-BAA6-DDAA6B5B57A1}"/>
                  </a:ext>
                </a:extLst>
              </p:cNvPr>
              <p:cNvSpPr/>
              <p:nvPr>
                <p:custDataLst>
                  <p:tags r:id="rId115"/>
                </p:custDataLst>
              </p:nvPr>
            </p:nvSpPr>
            <p:spPr>
              <a:xfrm rot="18000004">
                <a:off x="107371" y="2593403"/>
                <a:ext cx="1083359" cy="290286"/>
              </a:xfrm>
              <a:custGeom>
                <a:avLst/>
                <a:gdLst>
                  <a:gd name="connsiteX0" fmla="*/ 1083361 w 1083361"/>
                  <a:gd name="connsiteY0" fmla="*/ 1 h 290287"/>
                  <a:gd name="connsiteX1" fmla="*/ 580572 w 1083361"/>
                  <a:gd name="connsiteY1" fmla="*/ 290287 h 290287"/>
                  <a:gd name="connsiteX2" fmla="*/ 0 w 1083361"/>
                  <a:gd name="connsiteY2" fmla="*/ 290286 h 290287"/>
                  <a:gd name="connsiteX3" fmla="*/ 502789 w 1083361"/>
                  <a:gd name="connsiteY3" fmla="*/ 0 h 290287"/>
                  <a:gd name="connsiteX4" fmla="*/ 1083361 w 1083361"/>
                  <a:gd name="connsiteY4" fmla="*/ 1 h 290287"/>
                  <a:gd name="connsiteX5" fmla="*/ 1083361 w 1083361"/>
                  <a:gd name="connsiteY5" fmla="*/ 1 h 290287"/>
                  <a:gd name="connsiteX0" fmla="*/ 1083361 w 1083361"/>
                  <a:gd name="connsiteY0" fmla="*/ 1 h 290287"/>
                  <a:gd name="connsiteX1" fmla="*/ 580572 w 1083361"/>
                  <a:gd name="connsiteY1" fmla="*/ 290287 h 290287"/>
                  <a:gd name="connsiteX2" fmla="*/ 0 w 1083361"/>
                  <a:gd name="connsiteY2" fmla="*/ 290286 h 290287"/>
                  <a:gd name="connsiteX3" fmla="*/ 502789 w 1083361"/>
                  <a:gd name="connsiteY3" fmla="*/ 0 h 290287"/>
                  <a:gd name="connsiteX4" fmla="*/ 1083361 w 1083361"/>
                  <a:gd name="connsiteY4" fmla="*/ 1 h 290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83361" h="290287">
                    <a:moveTo>
                      <a:pt x="1083361" y="1"/>
                    </a:moveTo>
                    <a:lnTo>
                      <a:pt x="580572" y="290287"/>
                    </a:lnTo>
                    <a:lnTo>
                      <a:pt x="0" y="290286"/>
                    </a:lnTo>
                    <a:lnTo>
                      <a:pt x="502789" y="0"/>
                    </a:lnTo>
                    <a:lnTo>
                      <a:pt x="1083361" y="1"/>
                    </a:lnTo>
                    <a:close/>
                  </a:path>
                </a:pathLst>
              </a:custGeom>
              <a:solidFill>
                <a:srgbClr val="EEEEEE">
                  <a:alpha val="10000"/>
                </a:srgb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9" name="手繪多邊形: 圖案 138" descr="d1">
                <a:extLst>
                  <a:ext uri="{FF2B5EF4-FFF2-40B4-BE49-F238E27FC236}">
                    <a16:creationId xmlns:a16="http://schemas.microsoft.com/office/drawing/2014/main" id="{3ED03860-2779-4753-9B7B-5F0080B518CF}"/>
                  </a:ext>
                </a:extLst>
              </p:cNvPr>
              <p:cNvSpPr/>
              <p:nvPr>
                <p:custDataLst>
                  <p:tags r:id="rId116"/>
                </p:custDataLst>
              </p:nvPr>
            </p:nvSpPr>
            <p:spPr>
              <a:xfrm rot="16200000">
                <a:off x="107371" y="3676765"/>
                <a:ext cx="1083359" cy="290286"/>
              </a:xfrm>
              <a:custGeom>
                <a:avLst/>
                <a:gdLst>
                  <a:gd name="connsiteX0" fmla="*/ 1083361 w 1083361"/>
                  <a:gd name="connsiteY0" fmla="*/ 1 h 290287"/>
                  <a:gd name="connsiteX1" fmla="*/ 580572 w 1083361"/>
                  <a:gd name="connsiteY1" fmla="*/ 290287 h 290287"/>
                  <a:gd name="connsiteX2" fmla="*/ 0 w 1083361"/>
                  <a:gd name="connsiteY2" fmla="*/ 290286 h 290287"/>
                  <a:gd name="connsiteX3" fmla="*/ 502789 w 1083361"/>
                  <a:gd name="connsiteY3" fmla="*/ 0 h 290287"/>
                  <a:gd name="connsiteX4" fmla="*/ 1083361 w 1083361"/>
                  <a:gd name="connsiteY4" fmla="*/ 1 h 290287"/>
                  <a:gd name="connsiteX5" fmla="*/ 1083361 w 1083361"/>
                  <a:gd name="connsiteY5" fmla="*/ 1 h 290287"/>
                  <a:gd name="connsiteX0" fmla="*/ 1083361 w 1083361"/>
                  <a:gd name="connsiteY0" fmla="*/ 1 h 290287"/>
                  <a:gd name="connsiteX1" fmla="*/ 580572 w 1083361"/>
                  <a:gd name="connsiteY1" fmla="*/ 290287 h 290287"/>
                  <a:gd name="connsiteX2" fmla="*/ 0 w 1083361"/>
                  <a:gd name="connsiteY2" fmla="*/ 290286 h 290287"/>
                  <a:gd name="connsiteX3" fmla="*/ 502789 w 1083361"/>
                  <a:gd name="connsiteY3" fmla="*/ 0 h 290287"/>
                  <a:gd name="connsiteX4" fmla="*/ 1083361 w 1083361"/>
                  <a:gd name="connsiteY4" fmla="*/ 1 h 290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83361" h="290287">
                    <a:moveTo>
                      <a:pt x="1083361" y="1"/>
                    </a:moveTo>
                    <a:lnTo>
                      <a:pt x="580572" y="290287"/>
                    </a:lnTo>
                    <a:lnTo>
                      <a:pt x="0" y="290286"/>
                    </a:lnTo>
                    <a:lnTo>
                      <a:pt x="502789" y="0"/>
                    </a:lnTo>
                    <a:lnTo>
                      <a:pt x="1083361" y="1"/>
                    </a:lnTo>
                    <a:close/>
                  </a:path>
                </a:pathLst>
              </a:custGeom>
              <a:solidFill>
                <a:srgbClr val="EEEEEE">
                  <a:alpha val="10000"/>
                </a:srgb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6" name="手繪多邊形: 圖案 155" descr="d1">
                <a:extLst>
                  <a:ext uri="{FF2B5EF4-FFF2-40B4-BE49-F238E27FC236}">
                    <a16:creationId xmlns:a16="http://schemas.microsoft.com/office/drawing/2014/main" id="{9AA28762-3019-4503-9BB5-A0D7CAC0EE2C}"/>
                  </a:ext>
                </a:extLst>
              </p:cNvPr>
              <p:cNvSpPr/>
              <p:nvPr>
                <p:custDataLst>
                  <p:tags r:id="rId117"/>
                </p:custDataLst>
              </p:nvPr>
            </p:nvSpPr>
            <p:spPr>
              <a:xfrm rot="14400003">
                <a:off x="649051" y="4614981"/>
                <a:ext cx="1083358" cy="290286"/>
              </a:xfrm>
              <a:custGeom>
                <a:avLst/>
                <a:gdLst>
                  <a:gd name="connsiteX0" fmla="*/ 1083361 w 1083361"/>
                  <a:gd name="connsiteY0" fmla="*/ 1 h 290287"/>
                  <a:gd name="connsiteX1" fmla="*/ 580572 w 1083361"/>
                  <a:gd name="connsiteY1" fmla="*/ 290287 h 290287"/>
                  <a:gd name="connsiteX2" fmla="*/ 0 w 1083361"/>
                  <a:gd name="connsiteY2" fmla="*/ 290286 h 290287"/>
                  <a:gd name="connsiteX3" fmla="*/ 502789 w 1083361"/>
                  <a:gd name="connsiteY3" fmla="*/ 0 h 290287"/>
                  <a:gd name="connsiteX4" fmla="*/ 1083361 w 1083361"/>
                  <a:gd name="connsiteY4" fmla="*/ 1 h 290287"/>
                  <a:gd name="connsiteX5" fmla="*/ 1083361 w 1083361"/>
                  <a:gd name="connsiteY5" fmla="*/ 1 h 290287"/>
                  <a:gd name="connsiteX0" fmla="*/ 1083361 w 1083361"/>
                  <a:gd name="connsiteY0" fmla="*/ 1 h 290287"/>
                  <a:gd name="connsiteX1" fmla="*/ 580572 w 1083361"/>
                  <a:gd name="connsiteY1" fmla="*/ 290287 h 290287"/>
                  <a:gd name="connsiteX2" fmla="*/ 0 w 1083361"/>
                  <a:gd name="connsiteY2" fmla="*/ 290286 h 290287"/>
                  <a:gd name="connsiteX3" fmla="*/ 502789 w 1083361"/>
                  <a:gd name="connsiteY3" fmla="*/ 0 h 290287"/>
                  <a:gd name="connsiteX4" fmla="*/ 1083361 w 1083361"/>
                  <a:gd name="connsiteY4" fmla="*/ 1 h 290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83361" h="290287">
                    <a:moveTo>
                      <a:pt x="1083361" y="1"/>
                    </a:moveTo>
                    <a:lnTo>
                      <a:pt x="580572" y="290287"/>
                    </a:lnTo>
                    <a:lnTo>
                      <a:pt x="0" y="290286"/>
                    </a:lnTo>
                    <a:lnTo>
                      <a:pt x="502789" y="0"/>
                    </a:lnTo>
                    <a:lnTo>
                      <a:pt x="1083361" y="1"/>
                    </a:lnTo>
                    <a:close/>
                  </a:path>
                </a:pathLst>
              </a:custGeom>
              <a:solidFill>
                <a:srgbClr val="EEEEEE">
                  <a:alpha val="10000"/>
                </a:srgb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3" name="手繪多邊形: 圖案 172" descr="d1">
                <a:extLst>
                  <a:ext uri="{FF2B5EF4-FFF2-40B4-BE49-F238E27FC236}">
                    <a16:creationId xmlns:a16="http://schemas.microsoft.com/office/drawing/2014/main" id="{2B89E7DF-4E66-40A8-BC50-09DAF3311711}"/>
                  </a:ext>
                </a:extLst>
              </p:cNvPr>
              <p:cNvSpPr/>
              <p:nvPr>
                <p:custDataLst>
                  <p:tags r:id="rId118"/>
                </p:custDataLst>
              </p:nvPr>
            </p:nvSpPr>
            <p:spPr>
              <a:xfrm rot="12600000">
                <a:off x="1587269" y="5156662"/>
                <a:ext cx="1083358" cy="290286"/>
              </a:xfrm>
              <a:custGeom>
                <a:avLst/>
                <a:gdLst>
                  <a:gd name="connsiteX0" fmla="*/ 1083361 w 1083361"/>
                  <a:gd name="connsiteY0" fmla="*/ 1 h 290287"/>
                  <a:gd name="connsiteX1" fmla="*/ 580572 w 1083361"/>
                  <a:gd name="connsiteY1" fmla="*/ 290287 h 290287"/>
                  <a:gd name="connsiteX2" fmla="*/ 0 w 1083361"/>
                  <a:gd name="connsiteY2" fmla="*/ 290286 h 290287"/>
                  <a:gd name="connsiteX3" fmla="*/ 502789 w 1083361"/>
                  <a:gd name="connsiteY3" fmla="*/ 0 h 290287"/>
                  <a:gd name="connsiteX4" fmla="*/ 1083361 w 1083361"/>
                  <a:gd name="connsiteY4" fmla="*/ 1 h 290287"/>
                  <a:gd name="connsiteX5" fmla="*/ 1083361 w 1083361"/>
                  <a:gd name="connsiteY5" fmla="*/ 1 h 290287"/>
                  <a:gd name="connsiteX0" fmla="*/ 1083361 w 1083361"/>
                  <a:gd name="connsiteY0" fmla="*/ 1 h 290287"/>
                  <a:gd name="connsiteX1" fmla="*/ 580572 w 1083361"/>
                  <a:gd name="connsiteY1" fmla="*/ 290287 h 290287"/>
                  <a:gd name="connsiteX2" fmla="*/ 0 w 1083361"/>
                  <a:gd name="connsiteY2" fmla="*/ 290286 h 290287"/>
                  <a:gd name="connsiteX3" fmla="*/ 502789 w 1083361"/>
                  <a:gd name="connsiteY3" fmla="*/ 0 h 290287"/>
                  <a:gd name="connsiteX4" fmla="*/ 1083361 w 1083361"/>
                  <a:gd name="connsiteY4" fmla="*/ 1 h 290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83361" h="290287">
                    <a:moveTo>
                      <a:pt x="1083361" y="1"/>
                    </a:moveTo>
                    <a:lnTo>
                      <a:pt x="580572" y="290287"/>
                    </a:lnTo>
                    <a:lnTo>
                      <a:pt x="0" y="290286"/>
                    </a:lnTo>
                    <a:lnTo>
                      <a:pt x="502789" y="0"/>
                    </a:lnTo>
                    <a:lnTo>
                      <a:pt x="1083361" y="1"/>
                    </a:lnTo>
                    <a:close/>
                  </a:path>
                </a:pathLst>
              </a:custGeom>
              <a:solidFill>
                <a:srgbClr val="EEEEEE">
                  <a:alpha val="10000"/>
                </a:srgb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1" name="手繪多邊形: 圖案 190" descr="d1">
                <a:extLst>
                  <a:ext uri="{FF2B5EF4-FFF2-40B4-BE49-F238E27FC236}">
                    <a16:creationId xmlns:a16="http://schemas.microsoft.com/office/drawing/2014/main" id="{9555EFBA-DDF2-4152-8A79-E16082F76184}"/>
                  </a:ext>
                </a:extLst>
              </p:cNvPr>
              <p:cNvSpPr/>
              <p:nvPr>
                <p:custDataLst>
                  <p:tags r:id="rId119"/>
                </p:custDataLst>
              </p:nvPr>
            </p:nvSpPr>
            <p:spPr>
              <a:xfrm rot="10800002">
                <a:off x="2670627" y="5156663"/>
                <a:ext cx="1083359" cy="290286"/>
              </a:xfrm>
              <a:custGeom>
                <a:avLst/>
                <a:gdLst>
                  <a:gd name="connsiteX0" fmla="*/ 1083361 w 1083361"/>
                  <a:gd name="connsiteY0" fmla="*/ 1 h 290287"/>
                  <a:gd name="connsiteX1" fmla="*/ 580572 w 1083361"/>
                  <a:gd name="connsiteY1" fmla="*/ 290287 h 290287"/>
                  <a:gd name="connsiteX2" fmla="*/ 0 w 1083361"/>
                  <a:gd name="connsiteY2" fmla="*/ 290286 h 290287"/>
                  <a:gd name="connsiteX3" fmla="*/ 502789 w 1083361"/>
                  <a:gd name="connsiteY3" fmla="*/ 0 h 290287"/>
                  <a:gd name="connsiteX4" fmla="*/ 1083361 w 1083361"/>
                  <a:gd name="connsiteY4" fmla="*/ 1 h 290287"/>
                  <a:gd name="connsiteX5" fmla="*/ 1083361 w 1083361"/>
                  <a:gd name="connsiteY5" fmla="*/ 1 h 290287"/>
                  <a:gd name="connsiteX0" fmla="*/ 1083361 w 1083361"/>
                  <a:gd name="connsiteY0" fmla="*/ 1 h 290287"/>
                  <a:gd name="connsiteX1" fmla="*/ 580572 w 1083361"/>
                  <a:gd name="connsiteY1" fmla="*/ 290287 h 290287"/>
                  <a:gd name="connsiteX2" fmla="*/ 0 w 1083361"/>
                  <a:gd name="connsiteY2" fmla="*/ 290286 h 290287"/>
                  <a:gd name="connsiteX3" fmla="*/ 502789 w 1083361"/>
                  <a:gd name="connsiteY3" fmla="*/ 0 h 290287"/>
                  <a:gd name="connsiteX4" fmla="*/ 1083361 w 1083361"/>
                  <a:gd name="connsiteY4" fmla="*/ 1 h 290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83361" h="290287">
                    <a:moveTo>
                      <a:pt x="1083361" y="1"/>
                    </a:moveTo>
                    <a:lnTo>
                      <a:pt x="580572" y="290287"/>
                    </a:lnTo>
                    <a:lnTo>
                      <a:pt x="0" y="290286"/>
                    </a:lnTo>
                    <a:lnTo>
                      <a:pt x="502789" y="0"/>
                    </a:lnTo>
                    <a:lnTo>
                      <a:pt x="1083361" y="1"/>
                    </a:lnTo>
                    <a:close/>
                  </a:path>
                </a:pathLst>
              </a:custGeom>
              <a:solidFill>
                <a:srgbClr val="EEEEEE">
                  <a:alpha val="10000"/>
                </a:srgb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8" name="手繪多邊形: 圖案 207" descr="d1">
                <a:extLst>
                  <a:ext uri="{FF2B5EF4-FFF2-40B4-BE49-F238E27FC236}">
                    <a16:creationId xmlns:a16="http://schemas.microsoft.com/office/drawing/2014/main" id="{24AE6109-7884-4A32-88CB-438BF6B28F57}"/>
                  </a:ext>
                </a:extLst>
              </p:cNvPr>
              <p:cNvSpPr/>
              <p:nvPr>
                <p:custDataLst>
                  <p:tags r:id="rId120"/>
                </p:custDataLst>
              </p:nvPr>
            </p:nvSpPr>
            <p:spPr>
              <a:xfrm rot="8999999">
                <a:off x="3608845" y="4614982"/>
                <a:ext cx="1083359" cy="290286"/>
              </a:xfrm>
              <a:custGeom>
                <a:avLst/>
                <a:gdLst>
                  <a:gd name="connsiteX0" fmla="*/ 1083361 w 1083361"/>
                  <a:gd name="connsiteY0" fmla="*/ 1 h 290287"/>
                  <a:gd name="connsiteX1" fmla="*/ 580572 w 1083361"/>
                  <a:gd name="connsiteY1" fmla="*/ 290287 h 290287"/>
                  <a:gd name="connsiteX2" fmla="*/ 0 w 1083361"/>
                  <a:gd name="connsiteY2" fmla="*/ 290286 h 290287"/>
                  <a:gd name="connsiteX3" fmla="*/ 502789 w 1083361"/>
                  <a:gd name="connsiteY3" fmla="*/ 0 h 290287"/>
                  <a:gd name="connsiteX4" fmla="*/ 1083361 w 1083361"/>
                  <a:gd name="connsiteY4" fmla="*/ 1 h 290287"/>
                  <a:gd name="connsiteX5" fmla="*/ 1083361 w 1083361"/>
                  <a:gd name="connsiteY5" fmla="*/ 1 h 290287"/>
                  <a:gd name="connsiteX0" fmla="*/ 1083361 w 1083361"/>
                  <a:gd name="connsiteY0" fmla="*/ 1 h 290287"/>
                  <a:gd name="connsiteX1" fmla="*/ 580572 w 1083361"/>
                  <a:gd name="connsiteY1" fmla="*/ 290287 h 290287"/>
                  <a:gd name="connsiteX2" fmla="*/ 0 w 1083361"/>
                  <a:gd name="connsiteY2" fmla="*/ 290286 h 290287"/>
                  <a:gd name="connsiteX3" fmla="*/ 502789 w 1083361"/>
                  <a:gd name="connsiteY3" fmla="*/ 0 h 290287"/>
                  <a:gd name="connsiteX4" fmla="*/ 1083361 w 1083361"/>
                  <a:gd name="connsiteY4" fmla="*/ 1 h 290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83361" h="290287">
                    <a:moveTo>
                      <a:pt x="1083361" y="1"/>
                    </a:moveTo>
                    <a:lnTo>
                      <a:pt x="580572" y="290287"/>
                    </a:lnTo>
                    <a:lnTo>
                      <a:pt x="0" y="290286"/>
                    </a:lnTo>
                    <a:lnTo>
                      <a:pt x="502789" y="0"/>
                    </a:lnTo>
                    <a:lnTo>
                      <a:pt x="1083361" y="1"/>
                    </a:lnTo>
                    <a:close/>
                  </a:path>
                </a:pathLst>
              </a:custGeom>
              <a:solidFill>
                <a:srgbClr val="EEEEEE">
                  <a:alpha val="10000"/>
                </a:srgb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5" name="手繪多邊形: 圖案 224" descr="d1">
                <a:extLst>
                  <a:ext uri="{FF2B5EF4-FFF2-40B4-BE49-F238E27FC236}">
                    <a16:creationId xmlns:a16="http://schemas.microsoft.com/office/drawing/2014/main" id="{9CC1D70E-45C6-4337-B43A-E50CED6E7394}"/>
                  </a:ext>
                </a:extLst>
              </p:cNvPr>
              <p:cNvSpPr/>
              <p:nvPr>
                <p:custDataLst>
                  <p:tags r:id="rId121"/>
                </p:custDataLst>
              </p:nvPr>
            </p:nvSpPr>
            <p:spPr>
              <a:xfrm rot="7199995">
                <a:off x="4150526" y="3676763"/>
                <a:ext cx="1083360" cy="290287"/>
              </a:xfrm>
              <a:custGeom>
                <a:avLst/>
                <a:gdLst>
                  <a:gd name="connsiteX0" fmla="*/ 1083361 w 1083361"/>
                  <a:gd name="connsiteY0" fmla="*/ 1 h 290287"/>
                  <a:gd name="connsiteX1" fmla="*/ 580572 w 1083361"/>
                  <a:gd name="connsiteY1" fmla="*/ 290287 h 290287"/>
                  <a:gd name="connsiteX2" fmla="*/ 0 w 1083361"/>
                  <a:gd name="connsiteY2" fmla="*/ 290286 h 290287"/>
                  <a:gd name="connsiteX3" fmla="*/ 502789 w 1083361"/>
                  <a:gd name="connsiteY3" fmla="*/ 0 h 290287"/>
                  <a:gd name="connsiteX4" fmla="*/ 1083361 w 1083361"/>
                  <a:gd name="connsiteY4" fmla="*/ 1 h 290287"/>
                  <a:gd name="connsiteX5" fmla="*/ 1083361 w 1083361"/>
                  <a:gd name="connsiteY5" fmla="*/ 1 h 290287"/>
                  <a:gd name="connsiteX0" fmla="*/ 1083361 w 1083361"/>
                  <a:gd name="connsiteY0" fmla="*/ 1 h 290287"/>
                  <a:gd name="connsiteX1" fmla="*/ 580572 w 1083361"/>
                  <a:gd name="connsiteY1" fmla="*/ 290287 h 290287"/>
                  <a:gd name="connsiteX2" fmla="*/ 0 w 1083361"/>
                  <a:gd name="connsiteY2" fmla="*/ 290286 h 290287"/>
                  <a:gd name="connsiteX3" fmla="*/ 502789 w 1083361"/>
                  <a:gd name="connsiteY3" fmla="*/ 0 h 290287"/>
                  <a:gd name="connsiteX4" fmla="*/ 1083361 w 1083361"/>
                  <a:gd name="connsiteY4" fmla="*/ 1 h 290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83361" h="290287">
                    <a:moveTo>
                      <a:pt x="1083361" y="1"/>
                    </a:moveTo>
                    <a:lnTo>
                      <a:pt x="580572" y="290287"/>
                    </a:lnTo>
                    <a:lnTo>
                      <a:pt x="0" y="290286"/>
                    </a:lnTo>
                    <a:lnTo>
                      <a:pt x="502789" y="0"/>
                    </a:lnTo>
                    <a:lnTo>
                      <a:pt x="1083361" y="1"/>
                    </a:lnTo>
                    <a:close/>
                  </a:path>
                </a:pathLst>
              </a:custGeom>
              <a:solidFill>
                <a:srgbClr val="EEEEEE">
                  <a:alpha val="10000"/>
                </a:srgb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" name="群組 3">
              <a:extLst>
                <a:ext uri="{FF2B5EF4-FFF2-40B4-BE49-F238E27FC236}">
                  <a16:creationId xmlns:a16="http://schemas.microsoft.com/office/drawing/2014/main" id="{9173F6F5-553D-4F39-8F6E-B5CCF0F1E045}"/>
                </a:ext>
              </a:extLst>
            </p:cNvPr>
            <p:cNvGrpSpPr/>
            <p:nvPr/>
          </p:nvGrpSpPr>
          <p:grpSpPr>
            <a:xfrm>
              <a:off x="503909" y="1113506"/>
              <a:ext cx="4333441" cy="4333442"/>
              <a:chOff x="503909" y="1113506"/>
              <a:chExt cx="4333441" cy="4333442"/>
            </a:xfrm>
          </p:grpSpPr>
          <p:sp>
            <p:nvSpPr>
              <p:cNvPr id="65" name="手繪多邊形: 圖案 64" descr="d2">
                <a:extLst>
                  <a:ext uri="{FF2B5EF4-FFF2-40B4-BE49-F238E27FC236}">
                    <a16:creationId xmlns:a16="http://schemas.microsoft.com/office/drawing/2014/main" id="{A24C1535-CCC2-4DCB-9F3D-13CDC1E307ED}"/>
                  </a:ext>
                </a:extLst>
              </p:cNvPr>
              <p:cNvSpPr/>
              <p:nvPr>
                <p:custDataLst>
                  <p:tags r:id="rId98"/>
                </p:custDataLst>
              </p:nvPr>
            </p:nvSpPr>
            <p:spPr>
              <a:xfrm>
                <a:off x="2167837" y="1113506"/>
                <a:ext cx="1005579" cy="580571"/>
              </a:xfrm>
              <a:custGeom>
                <a:avLst/>
                <a:gdLst>
                  <a:gd name="connsiteX0" fmla="*/ 502789 w 1005579"/>
                  <a:gd name="connsiteY0" fmla="*/ 580571 h 580571"/>
                  <a:gd name="connsiteX1" fmla="*/ 0 w 1005579"/>
                  <a:gd name="connsiteY1" fmla="*/ 290286 h 580571"/>
                  <a:gd name="connsiteX2" fmla="*/ 502789 w 1005579"/>
                  <a:gd name="connsiteY2" fmla="*/ 0 h 580571"/>
                  <a:gd name="connsiteX3" fmla="*/ 1005579 w 1005579"/>
                  <a:gd name="connsiteY3" fmla="*/ 290286 h 580571"/>
                  <a:gd name="connsiteX4" fmla="*/ 502789 w 1005579"/>
                  <a:gd name="connsiteY4" fmla="*/ 580571 h 580571"/>
                  <a:gd name="connsiteX5" fmla="*/ 502789 w 1005579"/>
                  <a:gd name="connsiteY5" fmla="*/ 580571 h 580571"/>
                  <a:gd name="connsiteX0" fmla="*/ 502789 w 1005579"/>
                  <a:gd name="connsiteY0" fmla="*/ 580571 h 580571"/>
                  <a:gd name="connsiteX1" fmla="*/ 0 w 1005579"/>
                  <a:gd name="connsiteY1" fmla="*/ 290286 h 580571"/>
                  <a:gd name="connsiteX2" fmla="*/ 502789 w 1005579"/>
                  <a:gd name="connsiteY2" fmla="*/ 0 h 580571"/>
                  <a:gd name="connsiteX3" fmla="*/ 1005579 w 1005579"/>
                  <a:gd name="connsiteY3" fmla="*/ 290286 h 580571"/>
                  <a:gd name="connsiteX4" fmla="*/ 502789 w 1005579"/>
                  <a:gd name="connsiteY4" fmla="*/ 580571 h 5805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5579" h="580571">
                    <a:moveTo>
                      <a:pt x="502789" y="580571"/>
                    </a:moveTo>
                    <a:lnTo>
                      <a:pt x="0" y="290286"/>
                    </a:lnTo>
                    <a:lnTo>
                      <a:pt x="502789" y="0"/>
                    </a:lnTo>
                    <a:lnTo>
                      <a:pt x="1005579" y="290286"/>
                    </a:lnTo>
                    <a:lnTo>
                      <a:pt x="502789" y="580571"/>
                    </a:lnTo>
                    <a:close/>
                  </a:path>
                </a:pathLst>
              </a:custGeom>
              <a:solidFill>
                <a:srgbClr val="EEEEEE">
                  <a:alpha val="10000"/>
                </a:srgb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4" name="手繪多邊形: 圖案 43" descr="d2">
                <a:extLst>
                  <a:ext uri="{FF2B5EF4-FFF2-40B4-BE49-F238E27FC236}">
                    <a16:creationId xmlns:a16="http://schemas.microsoft.com/office/drawing/2014/main" id="{422432BC-3EDE-4327-A0E3-2D35A16707A7}"/>
                  </a:ext>
                </a:extLst>
              </p:cNvPr>
              <p:cNvSpPr/>
              <p:nvPr>
                <p:custDataLst>
                  <p:tags r:id="rId99"/>
                </p:custDataLst>
              </p:nvPr>
            </p:nvSpPr>
            <p:spPr>
              <a:xfrm rot="5400000">
                <a:off x="4044275" y="2989943"/>
                <a:ext cx="1005579" cy="580571"/>
              </a:xfrm>
              <a:custGeom>
                <a:avLst/>
                <a:gdLst>
                  <a:gd name="connsiteX0" fmla="*/ 502789 w 1005579"/>
                  <a:gd name="connsiteY0" fmla="*/ 580571 h 580571"/>
                  <a:gd name="connsiteX1" fmla="*/ 0 w 1005579"/>
                  <a:gd name="connsiteY1" fmla="*/ 290286 h 580571"/>
                  <a:gd name="connsiteX2" fmla="*/ 502789 w 1005579"/>
                  <a:gd name="connsiteY2" fmla="*/ 0 h 580571"/>
                  <a:gd name="connsiteX3" fmla="*/ 1005579 w 1005579"/>
                  <a:gd name="connsiteY3" fmla="*/ 290286 h 580571"/>
                  <a:gd name="connsiteX4" fmla="*/ 502789 w 1005579"/>
                  <a:gd name="connsiteY4" fmla="*/ 580571 h 580571"/>
                  <a:gd name="connsiteX5" fmla="*/ 502789 w 1005579"/>
                  <a:gd name="connsiteY5" fmla="*/ 580571 h 580571"/>
                  <a:gd name="connsiteX0" fmla="*/ 502789 w 1005579"/>
                  <a:gd name="connsiteY0" fmla="*/ 580571 h 580571"/>
                  <a:gd name="connsiteX1" fmla="*/ 0 w 1005579"/>
                  <a:gd name="connsiteY1" fmla="*/ 290286 h 580571"/>
                  <a:gd name="connsiteX2" fmla="*/ 502789 w 1005579"/>
                  <a:gd name="connsiteY2" fmla="*/ 0 h 580571"/>
                  <a:gd name="connsiteX3" fmla="*/ 1005579 w 1005579"/>
                  <a:gd name="connsiteY3" fmla="*/ 290286 h 580571"/>
                  <a:gd name="connsiteX4" fmla="*/ 502789 w 1005579"/>
                  <a:gd name="connsiteY4" fmla="*/ 580571 h 5805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5579" h="580571">
                    <a:moveTo>
                      <a:pt x="502789" y="580571"/>
                    </a:moveTo>
                    <a:lnTo>
                      <a:pt x="0" y="290286"/>
                    </a:lnTo>
                    <a:lnTo>
                      <a:pt x="502789" y="0"/>
                    </a:lnTo>
                    <a:lnTo>
                      <a:pt x="1005579" y="290286"/>
                    </a:lnTo>
                    <a:lnTo>
                      <a:pt x="502789" y="580571"/>
                    </a:lnTo>
                    <a:close/>
                  </a:path>
                </a:pathLst>
              </a:custGeom>
              <a:solidFill>
                <a:srgbClr val="EEEEEE">
                  <a:alpha val="10000"/>
                </a:srgb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7" name="手繪多邊形: 圖案 66" descr="d2">
                <a:extLst>
                  <a:ext uri="{FF2B5EF4-FFF2-40B4-BE49-F238E27FC236}">
                    <a16:creationId xmlns:a16="http://schemas.microsoft.com/office/drawing/2014/main" id="{1294E2FA-E9D8-4A3D-A02B-8179465B2A78}"/>
                  </a:ext>
                </a:extLst>
              </p:cNvPr>
              <p:cNvSpPr/>
              <p:nvPr>
                <p:custDataLst>
                  <p:tags r:id="rId100"/>
                </p:custDataLst>
              </p:nvPr>
            </p:nvSpPr>
            <p:spPr>
              <a:xfrm rot="3599999">
                <a:off x="3792879" y="2051723"/>
                <a:ext cx="1005579" cy="580571"/>
              </a:xfrm>
              <a:custGeom>
                <a:avLst/>
                <a:gdLst>
                  <a:gd name="connsiteX0" fmla="*/ 502789 w 1005579"/>
                  <a:gd name="connsiteY0" fmla="*/ 580571 h 580571"/>
                  <a:gd name="connsiteX1" fmla="*/ 0 w 1005579"/>
                  <a:gd name="connsiteY1" fmla="*/ 290286 h 580571"/>
                  <a:gd name="connsiteX2" fmla="*/ 502789 w 1005579"/>
                  <a:gd name="connsiteY2" fmla="*/ 0 h 580571"/>
                  <a:gd name="connsiteX3" fmla="*/ 1005579 w 1005579"/>
                  <a:gd name="connsiteY3" fmla="*/ 290286 h 580571"/>
                  <a:gd name="connsiteX4" fmla="*/ 502789 w 1005579"/>
                  <a:gd name="connsiteY4" fmla="*/ 580571 h 580571"/>
                  <a:gd name="connsiteX5" fmla="*/ 502789 w 1005579"/>
                  <a:gd name="connsiteY5" fmla="*/ 580571 h 580571"/>
                  <a:gd name="connsiteX0" fmla="*/ 502789 w 1005579"/>
                  <a:gd name="connsiteY0" fmla="*/ 580571 h 580571"/>
                  <a:gd name="connsiteX1" fmla="*/ 0 w 1005579"/>
                  <a:gd name="connsiteY1" fmla="*/ 290286 h 580571"/>
                  <a:gd name="connsiteX2" fmla="*/ 502789 w 1005579"/>
                  <a:gd name="connsiteY2" fmla="*/ 0 h 580571"/>
                  <a:gd name="connsiteX3" fmla="*/ 1005579 w 1005579"/>
                  <a:gd name="connsiteY3" fmla="*/ 290286 h 580571"/>
                  <a:gd name="connsiteX4" fmla="*/ 502789 w 1005579"/>
                  <a:gd name="connsiteY4" fmla="*/ 580571 h 5805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5579" h="580571">
                    <a:moveTo>
                      <a:pt x="502789" y="580571"/>
                    </a:moveTo>
                    <a:lnTo>
                      <a:pt x="0" y="290286"/>
                    </a:lnTo>
                    <a:lnTo>
                      <a:pt x="502789" y="0"/>
                    </a:lnTo>
                    <a:lnTo>
                      <a:pt x="1005579" y="290286"/>
                    </a:lnTo>
                    <a:lnTo>
                      <a:pt x="502789" y="580571"/>
                    </a:lnTo>
                    <a:close/>
                  </a:path>
                </a:pathLst>
              </a:custGeom>
              <a:solidFill>
                <a:srgbClr val="EEEEEE">
                  <a:alpha val="10000"/>
                </a:srgb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6" name="手繪多邊形: 圖案 85" descr="d2">
                <a:extLst>
                  <a:ext uri="{FF2B5EF4-FFF2-40B4-BE49-F238E27FC236}">
                    <a16:creationId xmlns:a16="http://schemas.microsoft.com/office/drawing/2014/main" id="{85AA29C3-6060-43E1-83D4-03DCF40EB9DD}"/>
                  </a:ext>
                </a:extLst>
              </p:cNvPr>
              <p:cNvSpPr/>
              <p:nvPr>
                <p:custDataLst>
                  <p:tags r:id="rId101"/>
                </p:custDataLst>
              </p:nvPr>
            </p:nvSpPr>
            <p:spPr>
              <a:xfrm rot="1800001">
                <a:off x="3106056" y="1364901"/>
                <a:ext cx="1005579" cy="580571"/>
              </a:xfrm>
              <a:custGeom>
                <a:avLst/>
                <a:gdLst>
                  <a:gd name="connsiteX0" fmla="*/ 502789 w 1005579"/>
                  <a:gd name="connsiteY0" fmla="*/ 580571 h 580571"/>
                  <a:gd name="connsiteX1" fmla="*/ 0 w 1005579"/>
                  <a:gd name="connsiteY1" fmla="*/ 290286 h 580571"/>
                  <a:gd name="connsiteX2" fmla="*/ 502789 w 1005579"/>
                  <a:gd name="connsiteY2" fmla="*/ 0 h 580571"/>
                  <a:gd name="connsiteX3" fmla="*/ 1005579 w 1005579"/>
                  <a:gd name="connsiteY3" fmla="*/ 290286 h 580571"/>
                  <a:gd name="connsiteX4" fmla="*/ 502789 w 1005579"/>
                  <a:gd name="connsiteY4" fmla="*/ 580571 h 580571"/>
                  <a:gd name="connsiteX5" fmla="*/ 502789 w 1005579"/>
                  <a:gd name="connsiteY5" fmla="*/ 580571 h 580571"/>
                  <a:gd name="connsiteX0" fmla="*/ 502789 w 1005579"/>
                  <a:gd name="connsiteY0" fmla="*/ 580571 h 580571"/>
                  <a:gd name="connsiteX1" fmla="*/ 0 w 1005579"/>
                  <a:gd name="connsiteY1" fmla="*/ 290286 h 580571"/>
                  <a:gd name="connsiteX2" fmla="*/ 502789 w 1005579"/>
                  <a:gd name="connsiteY2" fmla="*/ 0 h 580571"/>
                  <a:gd name="connsiteX3" fmla="*/ 1005579 w 1005579"/>
                  <a:gd name="connsiteY3" fmla="*/ 290286 h 580571"/>
                  <a:gd name="connsiteX4" fmla="*/ 502789 w 1005579"/>
                  <a:gd name="connsiteY4" fmla="*/ 580571 h 5805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5579" h="580571">
                    <a:moveTo>
                      <a:pt x="502789" y="580571"/>
                    </a:moveTo>
                    <a:lnTo>
                      <a:pt x="0" y="290286"/>
                    </a:lnTo>
                    <a:lnTo>
                      <a:pt x="502789" y="0"/>
                    </a:lnTo>
                    <a:lnTo>
                      <a:pt x="1005579" y="290286"/>
                    </a:lnTo>
                    <a:lnTo>
                      <a:pt x="502789" y="580571"/>
                    </a:lnTo>
                    <a:close/>
                  </a:path>
                </a:pathLst>
              </a:custGeom>
              <a:solidFill>
                <a:srgbClr val="EEEEEE">
                  <a:alpha val="10000"/>
                </a:srgb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3" name="手繪多邊形: 圖案 102" descr="d2">
                <a:extLst>
                  <a:ext uri="{FF2B5EF4-FFF2-40B4-BE49-F238E27FC236}">
                    <a16:creationId xmlns:a16="http://schemas.microsoft.com/office/drawing/2014/main" id="{6DD227CA-76B5-48ED-8017-AFEE43892DA2}"/>
                  </a:ext>
                </a:extLst>
              </p:cNvPr>
              <p:cNvSpPr/>
              <p:nvPr>
                <p:custDataLst>
                  <p:tags r:id="rId102"/>
                </p:custDataLst>
              </p:nvPr>
            </p:nvSpPr>
            <p:spPr>
              <a:xfrm rot="19800005">
                <a:off x="1229623" y="1364902"/>
                <a:ext cx="1005578" cy="580570"/>
              </a:xfrm>
              <a:custGeom>
                <a:avLst/>
                <a:gdLst>
                  <a:gd name="connsiteX0" fmla="*/ 502789 w 1005579"/>
                  <a:gd name="connsiteY0" fmla="*/ 580571 h 580571"/>
                  <a:gd name="connsiteX1" fmla="*/ 0 w 1005579"/>
                  <a:gd name="connsiteY1" fmla="*/ 290286 h 580571"/>
                  <a:gd name="connsiteX2" fmla="*/ 502789 w 1005579"/>
                  <a:gd name="connsiteY2" fmla="*/ 0 h 580571"/>
                  <a:gd name="connsiteX3" fmla="*/ 1005579 w 1005579"/>
                  <a:gd name="connsiteY3" fmla="*/ 290286 h 580571"/>
                  <a:gd name="connsiteX4" fmla="*/ 502789 w 1005579"/>
                  <a:gd name="connsiteY4" fmla="*/ 580571 h 580571"/>
                  <a:gd name="connsiteX5" fmla="*/ 502789 w 1005579"/>
                  <a:gd name="connsiteY5" fmla="*/ 580571 h 580571"/>
                  <a:gd name="connsiteX0" fmla="*/ 502789 w 1005579"/>
                  <a:gd name="connsiteY0" fmla="*/ 580571 h 580571"/>
                  <a:gd name="connsiteX1" fmla="*/ 0 w 1005579"/>
                  <a:gd name="connsiteY1" fmla="*/ 290286 h 580571"/>
                  <a:gd name="connsiteX2" fmla="*/ 502789 w 1005579"/>
                  <a:gd name="connsiteY2" fmla="*/ 0 h 580571"/>
                  <a:gd name="connsiteX3" fmla="*/ 1005579 w 1005579"/>
                  <a:gd name="connsiteY3" fmla="*/ 290286 h 580571"/>
                  <a:gd name="connsiteX4" fmla="*/ 502789 w 1005579"/>
                  <a:gd name="connsiteY4" fmla="*/ 580571 h 5805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5579" h="580571">
                    <a:moveTo>
                      <a:pt x="502789" y="580571"/>
                    </a:moveTo>
                    <a:lnTo>
                      <a:pt x="0" y="290286"/>
                    </a:lnTo>
                    <a:lnTo>
                      <a:pt x="502789" y="0"/>
                    </a:lnTo>
                    <a:lnTo>
                      <a:pt x="1005579" y="290286"/>
                    </a:lnTo>
                    <a:lnTo>
                      <a:pt x="502789" y="580571"/>
                    </a:lnTo>
                    <a:close/>
                  </a:path>
                </a:pathLst>
              </a:custGeom>
              <a:solidFill>
                <a:srgbClr val="EEEEEE">
                  <a:alpha val="10000"/>
                </a:srgb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0" name="手繪多邊形: 圖案 119" descr="d2">
                <a:extLst>
                  <a:ext uri="{FF2B5EF4-FFF2-40B4-BE49-F238E27FC236}">
                    <a16:creationId xmlns:a16="http://schemas.microsoft.com/office/drawing/2014/main" id="{20CF273F-5CEF-4335-A354-B9A48C4AE4C2}"/>
                  </a:ext>
                </a:extLst>
              </p:cNvPr>
              <p:cNvSpPr/>
              <p:nvPr>
                <p:custDataLst>
                  <p:tags r:id="rId103"/>
                </p:custDataLst>
              </p:nvPr>
            </p:nvSpPr>
            <p:spPr>
              <a:xfrm rot="18000004">
                <a:off x="542800" y="2051725"/>
                <a:ext cx="1005577" cy="580570"/>
              </a:xfrm>
              <a:custGeom>
                <a:avLst/>
                <a:gdLst>
                  <a:gd name="connsiteX0" fmla="*/ 502789 w 1005579"/>
                  <a:gd name="connsiteY0" fmla="*/ 580571 h 580571"/>
                  <a:gd name="connsiteX1" fmla="*/ 0 w 1005579"/>
                  <a:gd name="connsiteY1" fmla="*/ 290286 h 580571"/>
                  <a:gd name="connsiteX2" fmla="*/ 502789 w 1005579"/>
                  <a:gd name="connsiteY2" fmla="*/ 0 h 580571"/>
                  <a:gd name="connsiteX3" fmla="*/ 1005579 w 1005579"/>
                  <a:gd name="connsiteY3" fmla="*/ 290286 h 580571"/>
                  <a:gd name="connsiteX4" fmla="*/ 502789 w 1005579"/>
                  <a:gd name="connsiteY4" fmla="*/ 580571 h 580571"/>
                  <a:gd name="connsiteX5" fmla="*/ 502789 w 1005579"/>
                  <a:gd name="connsiteY5" fmla="*/ 580571 h 580571"/>
                  <a:gd name="connsiteX0" fmla="*/ 502789 w 1005579"/>
                  <a:gd name="connsiteY0" fmla="*/ 580571 h 580571"/>
                  <a:gd name="connsiteX1" fmla="*/ 0 w 1005579"/>
                  <a:gd name="connsiteY1" fmla="*/ 290286 h 580571"/>
                  <a:gd name="connsiteX2" fmla="*/ 502789 w 1005579"/>
                  <a:gd name="connsiteY2" fmla="*/ 0 h 580571"/>
                  <a:gd name="connsiteX3" fmla="*/ 1005579 w 1005579"/>
                  <a:gd name="connsiteY3" fmla="*/ 290286 h 580571"/>
                  <a:gd name="connsiteX4" fmla="*/ 502789 w 1005579"/>
                  <a:gd name="connsiteY4" fmla="*/ 580571 h 5805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5579" h="580571">
                    <a:moveTo>
                      <a:pt x="502789" y="580571"/>
                    </a:moveTo>
                    <a:lnTo>
                      <a:pt x="0" y="290286"/>
                    </a:lnTo>
                    <a:lnTo>
                      <a:pt x="502789" y="0"/>
                    </a:lnTo>
                    <a:lnTo>
                      <a:pt x="1005579" y="290286"/>
                    </a:lnTo>
                    <a:lnTo>
                      <a:pt x="502789" y="580571"/>
                    </a:lnTo>
                    <a:close/>
                  </a:path>
                </a:pathLst>
              </a:custGeom>
              <a:solidFill>
                <a:srgbClr val="EEEEEE">
                  <a:alpha val="10000"/>
                </a:srgb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7" name="手繪多邊形: 圖案 136" descr="d2">
                <a:extLst>
                  <a:ext uri="{FF2B5EF4-FFF2-40B4-BE49-F238E27FC236}">
                    <a16:creationId xmlns:a16="http://schemas.microsoft.com/office/drawing/2014/main" id="{4020564F-5C52-4BDE-B9C5-C5FDE3311D7A}"/>
                  </a:ext>
                </a:extLst>
              </p:cNvPr>
              <p:cNvSpPr/>
              <p:nvPr>
                <p:custDataLst>
                  <p:tags r:id="rId104"/>
                </p:custDataLst>
              </p:nvPr>
            </p:nvSpPr>
            <p:spPr>
              <a:xfrm rot="16200000">
                <a:off x="291405" y="2989943"/>
                <a:ext cx="1005577" cy="580570"/>
              </a:xfrm>
              <a:custGeom>
                <a:avLst/>
                <a:gdLst>
                  <a:gd name="connsiteX0" fmla="*/ 502789 w 1005579"/>
                  <a:gd name="connsiteY0" fmla="*/ 580571 h 580571"/>
                  <a:gd name="connsiteX1" fmla="*/ 0 w 1005579"/>
                  <a:gd name="connsiteY1" fmla="*/ 290286 h 580571"/>
                  <a:gd name="connsiteX2" fmla="*/ 502789 w 1005579"/>
                  <a:gd name="connsiteY2" fmla="*/ 0 h 580571"/>
                  <a:gd name="connsiteX3" fmla="*/ 1005579 w 1005579"/>
                  <a:gd name="connsiteY3" fmla="*/ 290286 h 580571"/>
                  <a:gd name="connsiteX4" fmla="*/ 502789 w 1005579"/>
                  <a:gd name="connsiteY4" fmla="*/ 580571 h 580571"/>
                  <a:gd name="connsiteX5" fmla="*/ 502789 w 1005579"/>
                  <a:gd name="connsiteY5" fmla="*/ 580571 h 580571"/>
                  <a:gd name="connsiteX0" fmla="*/ 502789 w 1005579"/>
                  <a:gd name="connsiteY0" fmla="*/ 580571 h 580571"/>
                  <a:gd name="connsiteX1" fmla="*/ 0 w 1005579"/>
                  <a:gd name="connsiteY1" fmla="*/ 290286 h 580571"/>
                  <a:gd name="connsiteX2" fmla="*/ 502789 w 1005579"/>
                  <a:gd name="connsiteY2" fmla="*/ 0 h 580571"/>
                  <a:gd name="connsiteX3" fmla="*/ 1005579 w 1005579"/>
                  <a:gd name="connsiteY3" fmla="*/ 290286 h 580571"/>
                  <a:gd name="connsiteX4" fmla="*/ 502789 w 1005579"/>
                  <a:gd name="connsiteY4" fmla="*/ 580571 h 5805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5579" h="580571">
                    <a:moveTo>
                      <a:pt x="502789" y="580571"/>
                    </a:moveTo>
                    <a:lnTo>
                      <a:pt x="0" y="290286"/>
                    </a:lnTo>
                    <a:lnTo>
                      <a:pt x="502789" y="0"/>
                    </a:lnTo>
                    <a:lnTo>
                      <a:pt x="1005579" y="290286"/>
                    </a:lnTo>
                    <a:lnTo>
                      <a:pt x="502789" y="580571"/>
                    </a:lnTo>
                    <a:close/>
                  </a:path>
                </a:pathLst>
              </a:custGeom>
              <a:solidFill>
                <a:srgbClr val="EEEEEE">
                  <a:alpha val="10000"/>
                </a:srgb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54" name="手繪多邊形: 圖案 153" descr="d2">
                <a:extLst>
                  <a:ext uri="{FF2B5EF4-FFF2-40B4-BE49-F238E27FC236}">
                    <a16:creationId xmlns:a16="http://schemas.microsoft.com/office/drawing/2014/main" id="{7EE2A50A-8AE0-4D2F-9BC5-69F0EB05CB81}"/>
                  </a:ext>
                </a:extLst>
              </p:cNvPr>
              <p:cNvSpPr/>
              <p:nvPr>
                <p:custDataLst>
                  <p:tags r:id="rId105"/>
                </p:custDataLst>
              </p:nvPr>
            </p:nvSpPr>
            <p:spPr>
              <a:xfrm rot="14400003">
                <a:off x="542800" y="3928160"/>
                <a:ext cx="1005576" cy="580570"/>
              </a:xfrm>
              <a:custGeom>
                <a:avLst/>
                <a:gdLst>
                  <a:gd name="connsiteX0" fmla="*/ 502789 w 1005579"/>
                  <a:gd name="connsiteY0" fmla="*/ 580571 h 580571"/>
                  <a:gd name="connsiteX1" fmla="*/ 0 w 1005579"/>
                  <a:gd name="connsiteY1" fmla="*/ 290286 h 580571"/>
                  <a:gd name="connsiteX2" fmla="*/ 502789 w 1005579"/>
                  <a:gd name="connsiteY2" fmla="*/ 0 h 580571"/>
                  <a:gd name="connsiteX3" fmla="*/ 1005579 w 1005579"/>
                  <a:gd name="connsiteY3" fmla="*/ 290286 h 580571"/>
                  <a:gd name="connsiteX4" fmla="*/ 502789 w 1005579"/>
                  <a:gd name="connsiteY4" fmla="*/ 580571 h 580571"/>
                  <a:gd name="connsiteX5" fmla="*/ 502789 w 1005579"/>
                  <a:gd name="connsiteY5" fmla="*/ 580571 h 580571"/>
                  <a:gd name="connsiteX0" fmla="*/ 502789 w 1005579"/>
                  <a:gd name="connsiteY0" fmla="*/ 580571 h 580571"/>
                  <a:gd name="connsiteX1" fmla="*/ 0 w 1005579"/>
                  <a:gd name="connsiteY1" fmla="*/ 290286 h 580571"/>
                  <a:gd name="connsiteX2" fmla="*/ 502789 w 1005579"/>
                  <a:gd name="connsiteY2" fmla="*/ 0 h 580571"/>
                  <a:gd name="connsiteX3" fmla="*/ 1005579 w 1005579"/>
                  <a:gd name="connsiteY3" fmla="*/ 290286 h 580571"/>
                  <a:gd name="connsiteX4" fmla="*/ 502789 w 1005579"/>
                  <a:gd name="connsiteY4" fmla="*/ 580571 h 5805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5579" h="580571">
                    <a:moveTo>
                      <a:pt x="502789" y="580571"/>
                    </a:moveTo>
                    <a:lnTo>
                      <a:pt x="0" y="290286"/>
                    </a:lnTo>
                    <a:lnTo>
                      <a:pt x="502789" y="0"/>
                    </a:lnTo>
                    <a:lnTo>
                      <a:pt x="1005579" y="290286"/>
                    </a:lnTo>
                    <a:lnTo>
                      <a:pt x="502789" y="580571"/>
                    </a:lnTo>
                    <a:close/>
                  </a:path>
                </a:pathLst>
              </a:custGeom>
              <a:solidFill>
                <a:srgbClr val="EEEEEE">
                  <a:alpha val="10000"/>
                </a:srgb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71" name="手繪多邊形: 圖案 170" descr="d2">
                <a:extLst>
                  <a:ext uri="{FF2B5EF4-FFF2-40B4-BE49-F238E27FC236}">
                    <a16:creationId xmlns:a16="http://schemas.microsoft.com/office/drawing/2014/main" id="{017CEBB0-E9DE-48F1-93CE-C2CDDAA5C55D}"/>
                  </a:ext>
                </a:extLst>
              </p:cNvPr>
              <p:cNvSpPr/>
              <p:nvPr>
                <p:custDataLst>
                  <p:tags r:id="rId106"/>
                </p:custDataLst>
              </p:nvPr>
            </p:nvSpPr>
            <p:spPr>
              <a:xfrm rot="12600000">
                <a:off x="1229623" y="4614983"/>
                <a:ext cx="1005576" cy="580570"/>
              </a:xfrm>
              <a:custGeom>
                <a:avLst/>
                <a:gdLst>
                  <a:gd name="connsiteX0" fmla="*/ 502789 w 1005579"/>
                  <a:gd name="connsiteY0" fmla="*/ 580571 h 580571"/>
                  <a:gd name="connsiteX1" fmla="*/ 0 w 1005579"/>
                  <a:gd name="connsiteY1" fmla="*/ 290286 h 580571"/>
                  <a:gd name="connsiteX2" fmla="*/ 502789 w 1005579"/>
                  <a:gd name="connsiteY2" fmla="*/ 0 h 580571"/>
                  <a:gd name="connsiteX3" fmla="*/ 1005579 w 1005579"/>
                  <a:gd name="connsiteY3" fmla="*/ 290286 h 580571"/>
                  <a:gd name="connsiteX4" fmla="*/ 502789 w 1005579"/>
                  <a:gd name="connsiteY4" fmla="*/ 580571 h 580571"/>
                  <a:gd name="connsiteX5" fmla="*/ 502789 w 1005579"/>
                  <a:gd name="connsiteY5" fmla="*/ 580571 h 580571"/>
                  <a:gd name="connsiteX0" fmla="*/ 502789 w 1005579"/>
                  <a:gd name="connsiteY0" fmla="*/ 580571 h 580571"/>
                  <a:gd name="connsiteX1" fmla="*/ 0 w 1005579"/>
                  <a:gd name="connsiteY1" fmla="*/ 290286 h 580571"/>
                  <a:gd name="connsiteX2" fmla="*/ 502789 w 1005579"/>
                  <a:gd name="connsiteY2" fmla="*/ 0 h 580571"/>
                  <a:gd name="connsiteX3" fmla="*/ 1005579 w 1005579"/>
                  <a:gd name="connsiteY3" fmla="*/ 290286 h 580571"/>
                  <a:gd name="connsiteX4" fmla="*/ 502789 w 1005579"/>
                  <a:gd name="connsiteY4" fmla="*/ 580571 h 5805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5579" h="580571">
                    <a:moveTo>
                      <a:pt x="502789" y="580571"/>
                    </a:moveTo>
                    <a:lnTo>
                      <a:pt x="0" y="290286"/>
                    </a:lnTo>
                    <a:lnTo>
                      <a:pt x="502789" y="0"/>
                    </a:lnTo>
                    <a:lnTo>
                      <a:pt x="1005579" y="290286"/>
                    </a:lnTo>
                    <a:lnTo>
                      <a:pt x="502789" y="580571"/>
                    </a:lnTo>
                    <a:close/>
                  </a:path>
                </a:pathLst>
              </a:custGeom>
              <a:solidFill>
                <a:srgbClr val="EEEEEE">
                  <a:alpha val="10000"/>
                </a:srgb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88" name="手繪多邊形: 圖案 187" descr="d2">
                <a:extLst>
                  <a:ext uri="{FF2B5EF4-FFF2-40B4-BE49-F238E27FC236}">
                    <a16:creationId xmlns:a16="http://schemas.microsoft.com/office/drawing/2014/main" id="{B8E15D4C-7F10-4BA9-A097-EE34845F23C8}"/>
                  </a:ext>
                </a:extLst>
              </p:cNvPr>
              <p:cNvSpPr/>
              <p:nvPr>
                <p:custDataLst>
                  <p:tags r:id="rId107"/>
                </p:custDataLst>
              </p:nvPr>
            </p:nvSpPr>
            <p:spPr>
              <a:xfrm rot="10800002">
                <a:off x="2167838" y="4866378"/>
                <a:ext cx="1005577" cy="580570"/>
              </a:xfrm>
              <a:custGeom>
                <a:avLst/>
                <a:gdLst>
                  <a:gd name="connsiteX0" fmla="*/ 502789 w 1005579"/>
                  <a:gd name="connsiteY0" fmla="*/ 580571 h 580571"/>
                  <a:gd name="connsiteX1" fmla="*/ 0 w 1005579"/>
                  <a:gd name="connsiteY1" fmla="*/ 290286 h 580571"/>
                  <a:gd name="connsiteX2" fmla="*/ 502789 w 1005579"/>
                  <a:gd name="connsiteY2" fmla="*/ 0 h 580571"/>
                  <a:gd name="connsiteX3" fmla="*/ 1005579 w 1005579"/>
                  <a:gd name="connsiteY3" fmla="*/ 290286 h 580571"/>
                  <a:gd name="connsiteX4" fmla="*/ 502789 w 1005579"/>
                  <a:gd name="connsiteY4" fmla="*/ 580571 h 580571"/>
                  <a:gd name="connsiteX5" fmla="*/ 502789 w 1005579"/>
                  <a:gd name="connsiteY5" fmla="*/ 580571 h 580571"/>
                  <a:gd name="connsiteX0" fmla="*/ 502789 w 1005579"/>
                  <a:gd name="connsiteY0" fmla="*/ 580571 h 580571"/>
                  <a:gd name="connsiteX1" fmla="*/ 0 w 1005579"/>
                  <a:gd name="connsiteY1" fmla="*/ 290286 h 580571"/>
                  <a:gd name="connsiteX2" fmla="*/ 502789 w 1005579"/>
                  <a:gd name="connsiteY2" fmla="*/ 0 h 580571"/>
                  <a:gd name="connsiteX3" fmla="*/ 1005579 w 1005579"/>
                  <a:gd name="connsiteY3" fmla="*/ 290286 h 580571"/>
                  <a:gd name="connsiteX4" fmla="*/ 502789 w 1005579"/>
                  <a:gd name="connsiteY4" fmla="*/ 580571 h 5805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5579" h="580571">
                    <a:moveTo>
                      <a:pt x="502789" y="580571"/>
                    </a:moveTo>
                    <a:lnTo>
                      <a:pt x="0" y="290286"/>
                    </a:lnTo>
                    <a:lnTo>
                      <a:pt x="502789" y="0"/>
                    </a:lnTo>
                    <a:lnTo>
                      <a:pt x="1005579" y="290286"/>
                    </a:lnTo>
                    <a:lnTo>
                      <a:pt x="502789" y="580571"/>
                    </a:lnTo>
                    <a:close/>
                  </a:path>
                </a:pathLst>
              </a:custGeom>
              <a:solidFill>
                <a:srgbClr val="EEEEEE">
                  <a:alpha val="10000"/>
                </a:srgb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06" name="手繪多邊形: 圖案 205" descr="d2">
                <a:extLst>
                  <a:ext uri="{FF2B5EF4-FFF2-40B4-BE49-F238E27FC236}">
                    <a16:creationId xmlns:a16="http://schemas.microsoft.com/office/drawing/2014/main" id="{D10582FE-C813-4954-9B1E-1987AB87C587}"/>
                  </a:ext>
                </a:extLst>
              </p:cNvPr>
              <p:cNvSpPr/>
              <p:nvPr>
                <p:custDataLst>
                  <p:tags r:id="rId108"/>
                </p:custDataLst>
              </p:nvPr>
            </p:nvSpPr>
            <p:spPr>
              <a:xfrm rot="8999999">
                <a:off x="3106056" y="4614983"/>
                <a:ext cx="1005577" cy="580570"/>
              </a:xfrm>
              <a:custGeom>
                <a:avLst/>
                <a:gdLst>
                  <a:gd name="connsiteX0" fmla="*/ 502789 w 1005579"/>
                  <a:gd name="connsiteY0" fmla="*/ 580571 h 580571"/>
                  <a:gd name="connsiteX1" fmla="*/ 0 w 1005579"/>
                  <a:gd name="connsiteY1" fmla="*/ 290286 h 580571"/>
                  <a:gd name="connsiteX2" fmla="*/ 502789 w 1005579"/>
                  <a:gd name="connsiteY2" fmla="*/ 0 h 580571"/>
                  <a:gd name="connsiteX3" fmla="*/ 1005579 w 1005579"/>
                  <a:gd name="connsiteY3" fmla="*/ 290286 h 580571"/>
                  <a:gd name="connsiteX4" fmla="*/ 502789 w 1005579"/>
                  <a:gd name="connsiteY4" fmla="*/ 580571 h 580571"/>
                  <a:gd name="connsiteX5" fmla="*/ 502789 w 1005579"/>
                  <a:gd name="connsiteY5" fmla="*/ 580571 h 580571"/>
                  <a:gd name="connsiteX0" fmla="*/ 502789 w 1005579"/>
                  <a:gd name="connsiteY0" fmla="*/ 580571 h 580571"/>
                  <a:gd name="connsiteX1" fmla="*/ 0 w 1005579"/>
                  <a:gd name="connsiteY1" fmla="*/ 290286 h 580571"/>
                  <a:gd name="connsiteX2" fmla="*/ 502789 w 1005579"/>
                  <a:gd name="connsiteY2" fmla="*/ 0 h 580571"/>
                  <a:gd name="connsiteX3" fmla="*/ 1005579 w 1005579"/>
                  <a:gd name="connsiteY3" fmla="*/ 290286 h 580571"/>
                  <a:gd name="connsiteX4" fmla="*/ 502789 w 1005579"/>
                  <a:gd name="connsiteY4" fmla="*/ 580571 h 5805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5579" h="580571">
                    <a:moveTo>
                      <a:pt x="502789" y="580571"/>
                    </a:moveTo>
                    <a:lnTo>
                      <a:pt x="0" y="290286"/>
                    </a:lnTo>
                    <a:lnTo>
                      <a:pt x="502789" y="0"/>
                    </a:lnTo>
                    <a:lnTo>
                      <a:pt x="1005579" y="290286"/>
                    </a:lnTo>
                    <a:lnTo>
                      <a:pt x="502789" y="580571"/>
                    </a:lnTo>
                    <a:close/>
                  </a:path>
                </a:pathLst>
              </a:custGeom>
              <a:solidFill>
                <a:srgbClr val="EEEEEE">
                  <a:alpha val="10000"/>
                </a:srgb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23" name="手繪多邊形: 圖案 222" descr="d2">
                <a:extLst>
                  <a:ext uri="{FF2B5EF4-FFF2-40B4-BE49-F238E27FC236}">
                    <a16:creationId xmlns:a16="http://schemas.microsoft.com/office/drawing/2014/main" id="{95A6F080-053F-46A8-8302-75EBE015D5ED}"/>
                  </a:ext>
                </a:extLst>
              </p:cNvPr>
              <p:cNvSpPr/>
              <p:nvPr>
                <p:custDataLst>
                  <p:tags r:id="rId109"/>
                </p:custDataLst>
              </p:nvPr>
            </p:nvSpPr>
            <p:spPr>
              <a:xfrm rot="7199995">
                <a:off x="3792880" y="3928159"/>
                <a:ext cx="1005578" cy="580570"/>
              </a:xfrm>
              <a:custGeom>
                <a:avLst/>
                <a:gdLst>
                  <a:gd name="connsiteX0" fmla="*/ 502789 w 1005579"/>
                  <a:gd name="connsiteY0" fmla="*/ 580571 h 580571"/>
                  <a:gd name="connsiteX1" fmla="*/ 0 w 1005579"/>
                  <a:gd name="connsiteY1" fmla="*/ 290286 h 580571"/>
                  <a:gd name="connsiteX2" fmla="*/ 502789 w 1005579"/>
                  <a:gd name="connsiteY2" fmla="*/ 0 h 580571"/>
                  <a:gd name="connsiteX3" fmla="*/ 1005579 w 1005579"/>
                  <a:gd name="connsiteY3" fmla="*/ 290286 h 580571"/>
                  <a:gd name="connsiteX4" fmla="*/ 502789 w 1005579"/>
                  <a:gd name="connsiteY4" fmla="*/ 580571 h 580571"/>
                  <a:gd name="connsiteX5" fmla="*/ 502789 w 1005579"/>
                  <a:gd name="connsiteY5" fmla="*/ 580571 h 580571"/>
                  <a:gd name="connsiteX0" fmla="*/ 502789 w 1005579"/>
                  <a:gd name="connsiteY0" fmla="*/ 580571 h 580571"/>
                  <a:gd name="connsiteX1" fmla="*/ 0 w 1005579"/>
                  <a:gd name="connsiteY1" fmla="*/ 290286 h 580571"/>
                  <a:gd name="connsiteX2" fmla="*/ 502789 w 1005579"/>
                  <a:gd name="connsiteY2" fmla="*/ 0 h 580571"/>
                  <a:gd name="connsiteX3" fmla="*/ 1005579 w 1005579"/>
                  <a:gd name="connsiteY3" fmla="*/ 290286 h 580571"/>
                  <a:gd name="connsiteX4" fmla="*/ 502789 w 1005579"/>
                  <a:gd name="connsiteY4" fmla="*/ 580571 h 5805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5579" h="580571">
                    <a:moveTo>
                      <a:pt x="502789" y="580571"/>
                    </a:moveTo>
                    <a:lnTo>
                      <a:pt x="0" y="290286"/>
                    </a:lnTo>
                    <a:lnTo>
                      <a:pt x="502789" y="0"/>
                    </a:lnTo>
                    <a:lnTo>
                      <a:pt x="1005579" y="290286"/>
                    </a:lnTo>
                    <a:lnTo>
                      <a:pt x="502789" y="580571"/>
                    </a:lnTo>
                    <a:close/>
                  </a:path>
                </a:pathLst>
              </a:custGeom>
              <a:solidFill>
                <a:srgbClr val="EEEEEE">
                  <a:alpha val="10000"/>
                </a:srgb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B9B1EC22-F145-468A-AA07-0B90B286C80C}"/>
                </a:ext>
              </a:extLst>
            </p:cNvPr>
            <p:cNvGrpSpPr/>
            <p:nvPr/>
          </p:nvGrpSpPr>
          <p:grpSpPr>
            <a:xfrm>
              <a:off x="794194" y="1403792"/>
              <a:ext cx="3752870" cy="3752871"/>
              <a:chOff x="794194" y="1403792"/>
              <a:chExt cx="3752870" cy="3752871"/>
            </a:xfrm>
          </p:grpSpPr>
          <p:sp>
            <p:nvSpPr>
              <p:cNvPr id="62" name="手繪多邊形: 圖案 61" descr="d3">
                <a:extLst>
                  <a:ext uri="{FF2B5EF4-FFF2-40B4-BE49-F238E27FC236}">
                    <a16:creationId xmlns:a16="http://schemas.microsoft.com/office/drawing/2014/main" id="{78A003FC-275A-4D01-80CA-B600FC78FB49}"/>
                  </a:ext>
                </a:extLst>
              </p:cNvPr>
              <p:cNvSpPr/>
              <p:nvPr>
                <p:custDataLst>
                  <p:tags r:id="rId86"/>
                </p:custDataLst>
              </p:nvPr>
            </p:nvSpPr>
            <p:spPr>
              <a:xfrm>
                <a:off x="1877553" y="1403792"/>
                <a:ext cx="793074" cy="793075"/>
              </a:xfrm>
              <a:custGeom>
                <a:avLst/>
                <a:gdLst>
                  <a:gd name="connsiteX0" fmla="*/ 793074 w 793074"/>
                  <a:gd name="connsiteY0" fmla="*/ 290285 h 793075"/>
                  <a:gd name="connsiteX1" fmla="*/ 502789 w 793074"/>
                  <a:gd name="connsiteY1" fmla="*/ 793075 h 793075"/>
                  <a:gd name="connsiteX2" fmla="*/ 0 w 793074"/>
                  <a:gd name="connsiteY2" fmla="*/ 502789 h 793075"/>
                  <a:gd name="connsiteX3" fmla="*/ 290285 w 793074"/>
                  <a:gd name="connsiteY3" fmla="*/ 0 h 793075"/>
                  <a:gd name="connsiteX4" fmla="*/ 793074 w 793074"/>
                  <a:gd name="connsiteY4" fmla="*/ 290285 h 793075"/>
                  <a:gd name="connsiteX5" fmla="*/ 793074 w 793074"/>
                  <a:gd name="connsiteY5" fmla="*/ 290285 h 793075"/>
                  <a:gd name="connsiteX0" fmla="*/ 793074 w 793074"/>
                  <a:gd name="connsiteY0" fmla="*/ 290285 h 793075"/>
                  <a:gd name="connsiteX1" fmla="*/ 502789 w 793074"/>
                  <a:gd name="connsiteY1" fmla="*/ 793075 h 793075"/>
                  <a:gd name="connsiteX2" fmla="*/ 0 w 793074"/>
                  <a:gd name="connsiteY2" fmla="*/ 502789 h 793075"/>
                  <a:gd name="connsiteX3" fmla="*/ 290285 w 793074"/>
                  <a:gd name="connsiteY3" fmla="*/ 0 h 793075"/>
                  <a:gd name="connsiteX4" fmla="*/ 793074 w 793074"/>
                  <a:gd name="connsiteY4" fmla="*/ 290285 h 793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3074" h="793075">
                    <a:moveTo>
                      <a:pt x="793074" y="290285"/>
                    </a:moveTo>
                    <a:lnTo>
                      <a:pt x="502789" y="793075"/>
                    </a:lnTo>
                    <a:lnTo>
                      <a:pt x="0" y="502789"/>
                    </a:lnTo>
                    <a:lnTo>
                      <a:pt x="290285" y="0"/>
                    </a:lnTo>
                    <a:lnTo>
                      <a:pt x="793074" y="290285"/>
                    </a:lnTo>
                    <a:close/>
                  </a:path>
                </a:pathLst>
              </a:custGeom>
              <a:solidFill>
                <a:srgbClr val="EEEEEE">
                  <a:alpha val="10000"/>
                </a:srgb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2" name="手繪多邊形: 圖案 41" descr="d3">
                <a:extLst>
                  <a:ext uri="{FF2B5EF4-FFF2-40B4-BE49-F238E27FC236}">
                    <a16:creationId xmlns:a16="http://schemas.microsoft.com/office/drawing/2014/main" id="{E4EA12BE-85DB-44EB-A099-8214C29F836E}"/>
                  </a:ext>
                </a:extLst>
              </p:cNvPr>
              <p:cNvSpPr/>
              <p:nvPr>
                <p:custDataLst>
                  <p:tags r:id="rId87"/>
                </p:custDataLst>
              </p:nvPr>
            </p:nvSpPr>
            <p:spPr>
              <a:xfrm rot="5400000">
                <a:off x="3753990" y="2487155"/>
                <a:ext cx="793074" cy="793075"/>
              </a:xfrm>
              <a:custGeom>
                <a:avLst/>
                <a:gdLst>
                  <a:gd name="connsiteX0" fmla="*/ 793074 w 793074"/>
                  <a:gd name="connsiteY0" fmla="*/ 290285 h 793075"/>
                  <a:gd name="connsiteX1" fmla="*/ 502789 w 793074"/>
                  <a:gd name="connsiteY1" fmla="*/ 793075 h 793075"/>
                  <a:gd name="connsiteX2" fmla="*/ 0 w 793074"/>
                  <a:gd name="connsiteY2" fmla="*/ 502789 h 793075"/>
                  <a:gd name="connsiteX3" fmla="*/ 290285 w 793074"/>
                  <a:gd name="connsiteY3" fmla="*/ 0 h 793075"/>
                  <a:gd name="connsiteX4" fmla="*/ 793074 w 793074"/>
                  <a:gd name="connsiteY4" fmla="*/ 290285 h 793075"/>
                  <a:gd name="connsiteX5" fmla="*/ 793074 w 793074"/>
                  <a:gd name="connsiteY5" fmla="*/ 290285 h 793075"/>
                  <a:gd name="connsiteX0" fmla="*/ 793074 w 793074"/>
                  <a:gd name="connsiteY0" fmla="*/ 290285 h 793075"/>
                  <a:gd name="connsiteX1" fmla="*/ 502789 w 793074"/>
                  <a:gd name="connsiteY1" fmla="*/ 793075 h 793075"/>
                  <a:gd name="connsiteX2" fmla="*/ 0 w 793074"/>
                  <a:gd name="connsiteY2" fmla="*/ 502789 h 793075"/>
                  <a:gd name="connsiteX3" fmla="*/ 290285 w 793074"/>
                  <a:gd name="connsiteY3" fmla="*/ 0 h 793075"/>
                  <a:gd name="connsiteX4" fmla="*/ 793074 w 793074"/>
                  <a:gd name="connsiteY4" fmla="*/ 290285 h 793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3074" h="793075">
                    <a:moveTo>
                      <a:pt x="793074" y="290285"/>
                    </a:moveTo>
                    <a:lnTo>
                      <a:pt x="502789" y="793075"/>
                    </a:lnTo>
                    <a:lnTo>
                      <a:pt x="0" y="502789"/>
                    </a:lnTo>
                    <a:lnTo>
                      <a:pt x="290285" y="0"/>
                    </a:lnTo>
                    <a:lnTo>
                      <a:pt x="793074" y="290285"/>
                    </a:lnTo>
                    <a:close/>
                  </a:path>
                </a:pathLst>
              </a:custGeom>
              <a:solidFill>
                <a:srgbClr val="EEEEEE">
                  <a:alpha val="10000"/>
                </a:srgb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3" name="手繪多邊形: 圖案 62" descr="d3">
                <a:extLst>
                  <a:ext uri="{FF2B5EF4-FFF2-40B4-BE49-F238E27FC236}">
                    <a16:creationId xmlns:a16="http://schemas.microsoft.com/office/drawing/2014/main" id="{F3B956BD-59D7-4AC5-B1C5-93E16C0E235E}"/>
                  </a:ext>
                </a:extLst>
              </p:cNvPr>
              <p:cNvSpPr/>
              <p:nvPr>
                <p:custDataLst>
                  <p:tags r:id="rId88"/>
                </p:custDataLst>
              </p:nvPr>
            </p:nvSpPr>
            <p:spPr>
              <a:xfrm rot="3599999">
                <a:off x="3357451" y="1800330"/>
                <a:ext cx="793074" cy="793075"/>
              </a:xfrm>
              <a:custGeom>
                <a:avLst/>
                <a:gdLst>
                  <a:gd name="connsiteX0" fmla="*/ 793074 w 793074"/>
                  <a:gd name="connsiteY0" fmla="*/ 290285 h 793075"/>
                  <a:gd name="connsiteX1" fmla="*/ 502789 w 793074"/>
                  <a:gd name="connsiteY1" fmla="*/ 793075 h 793075"/>
                  <a:gd name="connsiteX2" fmla="*/ 0 w 793074"/>
                  <a:gd name="connsiteY2" fmla="*/ 502789 h 793075"/>
                  <a:gd name="connsiteX3" fmla="*/ 290285 w 793074"/>
                  <a:gd name="connsiteY3" fmla="*/ 0 h 793075"/>
                  <a:gd name="connsiteX4" fmla="*/ 793074 w 793074"/>
                  <a:gd name="connsiteY4" fmla="*/ 290285 h 793075"/>
                  <a:gd name="connsiteX5" fmla="*/ 793074 w 793074"/>
                  <a:gd name="connsiteY5" fmla="*/ 290285 h 793075"/>
                  <a:gd name="connsiteX0" fmla="*/ 793074 w 793074"/>
                  <a:gd name="connsiteY0" fmla="*/ 290285 h 793075"/>
                  <a:gd name="connsiteX1" fmla="*/ 502789 w 793074"/>
                  <a:gd name="connsiteY1" fmla="*/ 793075 h 793075"/>
                  <a:gd name="connsiteX2" fmla="*/ 0 w 793074"/>
                  <a:gd name="connsiteY2" fmla="*/ 502789 h 793075"/>
                  <a:gd name="connsiteX3" fmla="*/ 290285 w 793074"/>
                  <a:gd name="connsiteY3" fmla="*/ 0 h 793075"/>
                  <a:gd name="connsiteX4" fmla="*/ 793074 w 793074"/>
                  <a:gd name="connsiteY4" fmla="*/ 290285 h 793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3074" h="793075">
                    <a:moveTo>
                      <a:pt x="793074" y="290285"/>
                    </a:moveTo>
                    <a:lnTo>
                      <a:pt x="502789" y="793075"/>
                    </a:lnTo>
                    <a:lnTo>
                      <a:pt x="0" y="502789"/>
                    </a:lnTo>
                    <a:lnTo>
                      <a:pt x="290285" y="0"/>
                    </a:lnTo>
                    <a:lnTo>
                      <a:pt x="793074" y="290285"/>
                    </a:lnTo>
                    <a:close/>
                  </a:path>
                </a:pathLst>
              </a:custGeom>
              <a:solidFill>
                <a:srgbClr val="EEEEEE">
                  <a:alpha val="10000"/>
                </a:srgb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4" name="手繪多邊形: 圖案 83" descr="d3">
                <a:extLst>
                  <a:ext uri="{FF2B5EF4-FFF2-40B4-BE49-F238E27FC236}">
                    <a16:creationId xmlns:a16="http://schemas.microsoft.com/office/drawing/2014/main" id="{D3128A63-18B6-4E18-8306-FA6F17FA6440}"/>
                  </a:ext>
                </a:extLst>
              </p:cNvPr>
              <p:cNvSpPr/>
              <p:nvPr>
                <p:custDataLst>
                  <p:tags r:id="rId89"/>
                </p:custDataLst>
              </p:nvPr>
            </p:nvSpPr>
            <p:spPr>
              <a:xfrm rot="1800001">
                <a:off x="2670628" y="1403793"/>
                <a:ext cx="793074" cy="793075"/>
              </a:xfrm>
              <a:custGeom>
                <a:avLst/>
                <a:gdLst>
                  <a:gd name="connsiteX0" fmla="*/ 793074 w 793074"/>
                  <a:gd name="connsiteY0" fmla="*/ 290285 h 793075"/>
                  <a:gd name="connsiteX1" fmla="*/ 502789 w 793074"/>
                  <a:gd name="connsiteY1" fmla="*/ 793075 h 793075"/>
                  <a:gd name="connsiteX2" fmla="*/ 0 w 793074"/>
                  <a:gd name="connsiteY2" fmla="*/ 502789 h 793075"/>
                  <a:gd name="connsiteX3" fmla="*/ 290285 w 793074"/>
                  <a:gd name="connsiteY3" fmla="*/ 0 h 793075"/>
                  <a:gd name="connsiteX4" fmla="*/ 793074 w 793074"/>
                  <a:gd name="connsiteY4" fmla="*/ 290285 h 793075"/>
                  <a:gd name="connsiteX5" fmla="*/ 793074 w 793074"/>
                  <a:gd name="connsiteY5" fmla="*/ 290285 h 793075"/>
                  <a:gd name="connsiteX0" fmla="*/ 793074 w 793074"/>
                  <a:gd name="connsiteY0" fmla="*/ 290285 h 793075"/>
                  <a:gd name="connsiteX1" fmla="*/ 502789 w 793074"/>
                  <a:gd name="connsiteY1" fmla="*/ 793075 h 793075"/>
                  <a:gd name="connsiteX2" fmla="*/ 0 w 793074"/>
                  <a:gd name="connsiteY2" fmla="*/ 502789 h 793075"/>
                  <a:gd name="connsiteX3" fmla="*/ 290285 w 793074"/>
                  <a:gd name="connsiteY3" fmla="*/ 0 h 793075"/>
                  <a:gd name="connsiteX4" fmla="*/ 793074 w 793074"/>
                  <a:gd name="connsiteY4" fmla="*/ 290285 h 793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3074" h="793075">
                    <a:moveTo>
                      <a:pt x="793074" y="290285"/>
                    </a:moveTo>
                    <a:lnTo>
                      <a:pt x="502789" y="793075"/>
                    </a:lnTo>
                    <a:lnTo>
                      <a:pt x="0" y="502789"/>
                    </a:lnTo>
                    <a:lnTo>
                      <a:pt x="290285" y="0"/>
                    </a:lnTo>
                    <a:lnTo>
                      <a:pt x="793074" y="290285"/>
                    </a:lnTo>
                    <a:close/>
                  </a:path>
                </a:pathLst>
              </a:custGeom>
              <a:solidFill>
                <a:srgbClr val="EEEEEE">
                  <a:alpha val="10000"/>
                </a:srgb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1" name="手繪多邊形: 圖案 100" descr="d3">
                <a:extLst>
                  <a:ext uri="{FF2B5EF4-FFF2-40B4-BE49-F238E27FC236}">
                    <a16:creationId xmlns:a16="http://schemas.microsoft.com/office/drawing/2014/main" id="{65730586-D1BE-42E1-9B12-3E715DACDF92}"/>
                  </a:ext>
                </a:extLst>
              </p:cNvPr>
              <p:cNvSpPr/>
              <p:nvPr>
                <p:custDataLst>
                  <p:tags r:id="rId90"/>
                </p:custDataLst>
              </p:nvPr>
            </p:nvSpPr>
            <p:spPr>
              <a:xfrm rot="19800005">
                <a:off x="1190733" y="1800329"/>
                <a:ext cx="793073" cy="793074"/>
              </a:xfrm>
              <a:custGeom>
                <a:avLst/>
                <a:gdLst>
                  <a:gd name="connsiteX0" fmla="*/ 793074 w 793074"/>
                  <a:gd name="connsiteY0" fmla="*/ 290285 h 793075"/>
                  <a:gd name="connsiteX1" fmla="*/ 502789 w 793074"/>
                  <a:gd name="connsiteY1" fmla="*/ 793075 h 793075"/>
                  <a:gd name="connsiteX2" fmla="*/ 0 w 793074"/>
                  <a:gd name="connsiteY2" fmla="*/ 502789 h 793075"/>
                  <a:gd name="connsiteX3" fmla="*/ 290285 w 793074"/>
                  <a:gd name="connsiteY3" fmla="*/ 0 h 793075"/>
                  <a:gd name="connsiteX4" fmla="*/ 793074 w 793074"/>
                  <a:gd name="connsiteY4" fmla="*/ 290285 h 793075"/>
                  <a:gd name="connsiteX5" fmla="*/ 793074 w 793074"/>
                  <a:gd name="connsiteY5" fmla="*/ 290285 h 793075"/>
                  <a:gd name="connsiteX0" fmla="*/ 793074 w 793074"/>
                  <a:gd name="connsiteY0" fmla="*/ 290285 h 793075"/>
                  <a:gd name="connsiteX1" fmla="*/ 502789 w 793074"/>
                  <a:gd name="connsiteY1" fmla="*/ 793075 h 793075"/>
                  <a:gd name="connsiteX2" fmla="*/ 0 w 793074"/>
                  <a:gd name="connsiteY2" fmla="*/ 502789 h 793075"/>
                  <a:gd name="connsiteX3" fmla="*/ 290285 w 793074"/>
                  <a:gd name="connsiteY3" fmla="*/ 0 h 793075"/>
                  <a:gd name="connsiteX4" fmla="*/ 793074 w 793074"/>
                  <a:gd name="connsiteY4" fmla="*/ 290285 h 793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3074" h="793075">
                    <a:moveTo>
                      <a:pt x="793074" y="290285"/>
                    </a:moveTo>
                    <a:lnTo>
                      <a:pt x="502789" y="793075"/>
                    </a:lnTo>
                    <a:lnTo>
                      <a:pt x="0" y="502789"/>
                    </a:lnTo>
                    <a:lnTo>
                      <a:pt x="290285" y="0"/>
                    </a:lnTo>
                    <a:lnTo>
                      <a:pt x="793074" y="290285"/>
                    </a:lnTo>
                    <a:close/>
                  </a:path>
                </a:pathLst>
              </a:custGeom>
              <a:solidFill>
                <a:srgbClr val="EEEEEE">
                  <a:alpha val="10000"/>
                </a:srgb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8" name="手繪多邊形: 圖案 117" descr="d3">
                <a:extLst>
                  <a:ext uri="{FF2B5EF4-FFF2-40B4-BE49-F238E27FC236}">
                    <a16:creationId xmlns:a16="http://schemas.microsoft.com/office/drawing/2014/main" id="{F13BAAD9-2157-4449-BE8A-C64DD2F62EC5}"/>
                  </a:ext>
                </a:extLst>
              </p:cNvPr>
              <p:cNvSpPr/>
              <p:nvPr>
                <p:custDataLst>
                  <p:tags r:id="rId91"/>
                </p:custDataLst>
              </p:nvPr>
            </p:nvSpPr>
            <p:spPr>
              <a:xfrm rot="18000004">
                <a:off x="794195" y="2487152"/>
                <a:ext cx="793073" cy="793074"/>
              </a:xfrm>
              <a:custGeom>
                <a:avLst/>
                <a:gdLst>
                  <a:gd name="connsiteX0" fmla="*/ 793074 w 793074"/>
                  <a:gd name="connsiteY0" fmla="*/ 290285 h 793075"/>
                  <a:gd name="connsiteX1" fmla="*/ 502789 w 793074"/>
                  <a:gd name="connsiteY1" fmla="*/ 793075 h 793075"/>
                  <a:gd name="connsiteX2" fmla="*/ 0 w 793074"/>
                  <a:gd name="connsiteY2" fmla="*/ 502789 h 793075"/>
                  <a:gd name="connsiteX3" fmla="*/ 290285 w 793074"/>
                  <a:gd name="connsiteY3" fmla="*/ 0 h 793075"/>
                  <a:gd name="connsiteX4" fmla="*/ 793074 w 793074"/>
                  <a:gd name="connsiteY4" fmla="*/ 290285 h 793075"/>
                  <a:gd name="connsiteX5" fmla="*/ 793074 w 793074"/>
                  <a:gd name="connsiteY5" fmla="*/ 290285 h 793075"/>
                  <a:gd name="connsiteX0" fmla="*/ 793074 w 793074"/>
                  <a:gd name="connsiteY0" fmla="*/ 290285 h 793075"/>
                  <a:gd name="connsiteX1" fmla="*/ 502789 w 793074"/>
                  <a:gd name="connsiteY1" fmla="*/ 793075 h 793075"/>
                  <a:gd name="connsiteX2" fmla="*/ 0 w 793074"/>
                  <a:gd name="connsiteY2" fmla="*/ 502789 h 793075"/>
                  <a:gd name="connsiteX3" fmla="*/ 290285 w 793074"/>
                  <a:gd name="connsiteY3" fmla="*/ 0 h 793075"/>
                  <a:gd name="connsiteX4" fmla="*/ 793074 w 793074"/>
                  <a:gd name="connsiteY4" fmla="*/ 290285 h 793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3074" h="793075">
                    <a:moveTo>
                      <a:pt x="793074" y="290285"/>
                    </a:moveTo>
                    <a:lnTo>
                      <a:pt x="502789" y="793075"/>
                    </a:lnTo>
                    <a:lnTo>
                      <a:pt x="0" y="502789"/>
                    </a:lnTo>
                    <a:lnTo>
                      <a:pt x="290285" y="0"/>
                    </a:lnTo>
                    <a:lnTo>
                      <a:pt x="793074" y="290285"/>
                    </a:lnTo>
                    <a:close/>
                  </a:path>
                </a:pathLst>
              </a:custGeom>
              <a:solidFill>
                <a:srgbClr val="EEEEEE">
                  <a:alpha val="10000"/>
                </a:srgb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5" name="手繪多邊形: 圖案 134" descr="d3">
                <a:extLst>
                  <a:ext uri="{FF2B5EF4-FFF2-40B4-BE49-F238E27FC236}">
                    <a16:creationId xmlns:a16="http://schemas.microsoft.com/office/drawing/2014/main" id="{785B94F1-A2F7-4FE2-9FC3-E9FACB287FD8}"/>
                  </a:ext>
                </a:extLst>
              </p:cNvPr>
              <p:cNvSpPr/>
              <p:nvPr>
                <p:custDataLst>
                  <p:tags r:id="rId92"/>
                </p:custDataLst>
              </p:nvPr>
            </p:nvSpPr>
            <p:spPr>
              <a:xfrm rot="16200000">
                <a:off x="794194" y="3280227"/>
                <a:ext cx="793073" cy="793074"/>
              </a:xfrm>
              <a:custGeom>
                <a:avLst/>
                <a:gdLst>
                  <a:gd name="connsiteX0" fmla="*/ 793074 w 793074"/>
                  <a:gd name="connsiteY0" fmla="*/ 290285 h 793075"/>
                  <a:gd name="connsiteX1" fmla="*/ 502789 w 793074"/>
                  <a:gd name="connsiteY1" fmla="*/ 793075 h 793075"/>
                  <a:gd name="connsiteX2" fmla="*/ 0 w 793074"/>
                  <a:gd name="connsiteY2" fmla="*/ 502789 h 793075"/>
                  <a:gd name="connsiteX3" fmla="*/ 290285 w 793074"/>
                  <a:gd name="connsiteY3" fmla="*/ 0 h 793075"/>
                  <a:gd name="connsiteX4" fmla="*/ 793074 w 793074"/>
                  <a:gd name="connsiteY4" fmla="*/ 290285 h 793075"/>
                  <a:gd name="connsiteX5" fmla="*/ 793074 w 793074"/>
                  <a:gd name="connsiteY5" fmla="*/ 290285 h 793075"/>
                  <a:gd name="connsiteX0" fmla="*/ 793074 w 793074"/>
                  <a:gd name="connsiteY0" fmla="*/ 290285 h 793075"/>
                  <a:gd name="connsiteX1" fmla="*/ 502789 w 793074"/>
                  <a:gd name="connsiteY1" fmla="*/ 793075 h 793075"/>
                  <a:gd name="connsiteX2" fmla="*/ 0 w 793074"/>
                  <a:gd name="connsiteY2" fmla="*/ 502789 h 793075"/>
                  <a:gd name="connsiteX3" fmla="*/ 290285 w 793074"/>
                  <a:gd name="connsiteY3" fmla="*/ 0 h 793075"/>
                  <a:gd name="connsiteX4" fmla="*/ 793074 w 793074"/>
                  <a:gd name="connsiteY4" fmla="*/ 290285 h 793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3074" h="793075">
                    <a:moveTo>
                      <a:pt x="793074" y="290285"/>
                    </a:moveTo>
                    <a:lnTo>
                      <a:pt x="502789" y="793075"/>
                    </a:lnTo>
                    <a:lnTo>
                      <a:pt x="0" y="502789"/>
                    </a:lnTo>
                    <a:lnTo>
                      <a:pt x="290285" y="0"/>
                    </a:lnTo>
                    <a:lnTo>
                      <a:pt x="793074" y="290285"/>
                    </a:lnTo>
                    <a:close/>
                  </a:path>
                </a:pathLst>
              </a:custGeom>
              <a:solidFill>
                <a:srgbClr val="EEEEEE">
                  <a:alpha val="10000"/>
                </a:srgb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52" name="手繪多邊形: 圖案 151" descr="d3">
                <a:extLst>
                  <a:ext uri="{FF2B5EF4-FFF2-40B4-BE49-F238E27FC236}">
                    <a16:creationId xmlns:a16="http://schemas.microsoft.com/office/drawing/2014/main" id="{89B6F4DD-726F-4C4C-BF8A-1886667B4033}"/>
                  </a:ext>
                </a:extLst>
              </p:cNvPr>
              <p:cNvSpPr/>
              <p:nvPr>
                <p:custDataLst>
                  <p:tags r:id="rId93"/>
                </p:custDataLst>
              </p:nvPr>
            </p:nvSpPr>
            <p:spPr>
              <a:xfrm rot="14400003">
                <a:off x="1190731" y="3967050"/>
                <a:ext cx="793072" cy="793073"/>
              </a:xfrm>
              <a:custGeom>
                <a:avLst/>
                <a:gdLst>
                  <a:gd name="connsiteX0" fmla="*/ 793074 w 793074"/>
                  <a:gd name="connsiteY0" fmla="*/ 290285 h 793075"/>
                  <a:gd name="connsiteX1" fmla="*/ 502789 w 793074"/>
                  <a:gd name="connsiteY1" fmla="*/ 793075 h 793075"/>
                  <a:gd name="connsiteX2" fmla="*/ 0 w 793074"/>
                  <a:gd name="connsiteY2" fmla="*/ 502789 h 793075"/>
                  <a:gd name="connsiteX3" fmla="*/ 290285 w 793074"/>
                  <a:gd name="connsiteY3" fmla="*/ 0 h 793075"/>
                  <a:gd name="connsiteX4" fmla="*/ 793074 w 793074"/>
                  <a:gd name="connsiteY4" fmla="*/ 290285 h 793075"/>
                  <a:gd name="connsiteX5" fmla="*/ 793074 w 793074"/>
                  <a:gd name="connsiteY5" fmla="*/ 290285 h 793075"/>
                  <a:gd name="connsiteX0" fmla="*/ 793074 w 793074"/>
                  <a:gd name="connsiteY0" fmla="*/ 290285 h 793075"/>
                  <a:gd name="connsiteX1" fmla="*/ 502789 w 793074"/>
                  <a:gd name="connsiteY1" fmla="*/ 793075 h 793075"/>
                  <a:gd name="connsiteX2" fmla="*/ 0 w 793074"/>
                  <a:gd name="connsiteY2" fmla="*/ 502789 h 793075"/>
                  <a:gd name="connsiteX3" fmla="*/ 290285 w 793074"/>
                  <a:gd name="connsiteY3" fmla="*/ 0 h 793075"/>
                  <a:gd name="connsiteX4" fmla="*/ 793074 w 793074"/>
                  <a:gd name="connsiteY4" fmla="*/ 290285 h 793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3074" h="793075">
                    <a:moveTo>
                      <a:pt x="793074" y="290285"/>
                    </a:moveTo>
                    <a:lnTo>
                      <a:pt x="502789" y="793075"/>
                    </a:lnTo>
                    <a:lnTo>
                      <a:pt x="0" y="502789"/>
                    </a:lnTo>
                    <a:lnTo>
                      <a:pt x="290285" y="0"/>
                    </a:lnTo>
                    <a:lnTo>
                      <a:pt x="793074" y="290285"/>
                    </a:lnTo>
                    <a:close/>
                  </a:path>
                </a:pathLst>
              </a:custGeom>
              <a:solidFill>
                <a:srgbClr val="EEEEEE">
                  <a:alpha val="10000"/>
                </a:srgb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9" name="手繪多邊形: 圖案 168" descr="d3">
                <a:extLst>
                  <a:ext uri="{FF2B5EF4-FFF2-40B4-BE49-F238E27FC236}">
                    <a16:creationId xmlns:a16="http://schemas.microsoft.com/office/drawing/2014/main" id="{CE5B685E-F369-4088-BAFD-E5D3E649D511}"/>
                  </a:ext>
                </a:extLst>
              </p:cNvPr>
              <p:cNvSpPr/>
              <p:nvPr>
                <p:custDataLst>
                  <p:tags r:id="rId94"/>
                </p:custDataLst>
              </p:nvPr>
            </p:nvSpPr>
            <p:spPr>
              <a:xfrm rot="12600000">
                <a:off x="1877554" y="4363588"/>
                <a:ext cx="793072" cy="793073"/>
              </a:xfrm>
              <a:custGeom>
                <a:avLst/>
                <a:gdLst>
                  <a:gd name="connsiteX0" fmla="*/ 793074 w 793074"/>
                  <a:gd name="connsiteY0" fmla="*/ 290285 h 793075"/>
                  <a:gd name="connsiteX1" fmla="*/ 502789 w 793074"/>
                  <a:gd name="connsiteY1" fmla="*/ 793075 h 793075"/>
                  <a:gd name="connsiteX2" fmla="*/ 0 w 793074"/>
                  <a:gd name="connsiteY2" fmla="*/ 502789 h 793075"/>
                  <a:gd name="connsiteX3" fmla="*/ 290285 w 793074"/>
                  <a:gd name="connsiteY3" fmla="*/ 0 h 793075"/>
                  <a:gd name="connsiteX4" fmla="*/ 793074 w 793074"/>
                  <a:gd name="connsiteY4" fmla="*/ 290285 h 793075"/>
                  <a:gd name="connsiteX5" fmla="*/ 793074 w 793074"/>
                  <a:gd name="connsiteY5" fmla="*/ 290285 h 793075"/>
                  <a:gd name="connsiteX0" fmla="*/ 793074 w 793074"/>
                  <a:gd name="connsiteY0" fmla="*/ 290285 h 793075"/>
                  <a:gd name="connsiteX1" fmla="*/ 502789 w 793074"/>
                  <a:gd name="connsiteY1" fmla="*/ 793075 h 793075"/>
                  <a:gd name="connsiteX2" fmla="*/ 0 w 793074"/>
                  <a:gd name="connsiteY2" fmla="*/ 502789 h 793075"/>
                  <a:gd name="connsiteX3" fmla="*/ 290285 w 793074"/>
                  <a:gd name="connsiteY3" fmla="*/ 0 h 793075"/>
                  <a:gd name="connsiteX4" fmla="*/ 793074 w 793074"/>
                  <a:gd name="connsiteY4" fmla="*/ 290285 h 793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3074" h="793075">
                    <a:moveTo>
                      <a:pt x="793074" y="290285"/>
                    </a:moveTo>
                    <a:lnTo>
                      <a:pt x="502789" y="793075"/>
                    </a:lnTo>
                    <a:lnTo>
                      <a:pt x="0" y="502789"/>
                    </a:lnTo>
                    <a:lnTo>
                      <a:pt x="290285" y="0"/>
                    </a:lnTo>
                    <a:lnTo>
                      <a:pt x="793074" y="290285"/>
                    </a:lnTo>
                    <a:close/>
                  </a:path>
                </a:pathLst>
              </a:custGeom>
              <a:solidFill>
                <a:srgbClr val="EEEEEE">
                  <a:alpha val="10000"/>
                </a:srgb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86" name="手繪多邊形: 圖案 185" descr="d3">
                <a:extLst>
                  <a:ext uri="{FF2B5EF4-FFF2-40B4-BE49-F238E27FC236}">
                    <a16:creationId xmlns:a16="http://schemas.microsoft.com/office/drawing/2014/main" id="{49880301-5AC6-4EB4-B113-67B699289966}"/>
                  </a:ext>
                </a:extLst>
              </p:cNvPr>
              <p:cNvSpPr/>
              <p:nvPr>
                <p:custDataLst>
                  <p:tags r:id="rId95"/>
                </p:custDataLst>
              </p:nvPr>
            </p:nvSpPr>
            <p:spPr>
              <a:xfrm rot="10800002">
                <a:off x="2670626" y="4363589"/>
                <a:ext cx="793073" cy="793074"/>
              </a:xfrm>
              <a:custGeom>
                <a:avLst/>
                <a:gdLst>
                  <a:gd name="connsiteX0" fmla="*/ 793074 w 793074"/>
                  <a:gd name="connsiteY0" fmla="*/ 290285 h 793075"/>
                  <a:gd name="connsiteX1" fmla="*/ 502789 w 793074"/>
                  <a:gd name="connsiteY1" fmla="*/ 793075 h 793075"/>
                  <a:gd name="connsiteX2" fmla="*/ 0 w 793074"/>
                  <a:gd name="connsiteY2" fmla="*/ 502789 h 793075"/>
                  <a:gd name="connsiteX3" fmla="*/ 290285 w 793074"/>
                  <a:gd name="connsiteY3" fmla="*/ 0 h 793075"/>
                  <a:gd name="connsiteX4" fmla="*/ 793074 w 793074"/>
                  <a:gd name="connsiteY4" fmla="*/ 290285 h 793075"/>
                  <a:gd name="connsiteX5" fmla="*/ 793074 w 793074"/>
                  <a:gd name="connsiteY5" fmla="*/ 290285 h 793075"/>
                  <a:gd name="connsiteX0" fmla="*/ 793074 w 793074"/>
                  <a:gd name="connsiteY0" fmla="*/ 290285 h 793075"/>
                  <a:gd name="connsiteX1" fmla="*/ 502789 w 793074"/>
                  <a:gd name="connsiteY1" fmla="*/ 793075 h 793075"/>
                  <a:gd name="connsiteX2" fmla="*/ 0 w 793074"/>
                  <a:gd name="connsiteY2" fmla="*/ 502789 h 793075"/>
                  <a:gd name="connsiteX3" fmla="*/ 290285 w 793074"/>
                  <a:gd name="connsiteY3" fmla="*/ 0 h 793075"/>
                  <a:gd name="connsiteX4" fmla="*/ 793074 w 793074"/>
                  <a:gd name="connsiteY4" fmla="*/ 290285 h 793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3074" h="793075">
                    <a:moveTo>
                      <a:pt x="793074" y="290285"/>
                    </a:moveTo>
                    <a:lnTo>
                      <a:pt x="502789" y="793075"/>
                    </a:lnTo>
                    <a:lnTo>
                      <a:pt x="0" y="502789"/>
                    </a:lnTo>
                    <a:lnTo>
                      <a:pt x="290285" y="0"/>
                    </a:lnTo>
                    <a:lnTo>
                      <a:pt x="793074" y="290285"/>
                    </a:lnTo>
                    <a:close/>
                  </a:path>
                </a:pathLst>
              </a:custGeom>
              <a:solidFill>
                <a:srgbClr val="EEEEEE">
                  <a:alpha val="10000"/>
                </a:srgb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04" name="手繪多邊形: 圖案 203" descr="d3">
                <a:extLst>
                  <a:ext uri="{FF2B5EF4-FFF2-40B4-BE49-F238E27FC236}">
                    <a16:creationId xmlns:a16="http://schemas.microsoft.com/office/drawing/2014/main" id="{AB4B672B-F172-4CBE-8AF9-34548E8648FE}"/>
                  </a:ext>
                </a:extLst>
              </p:cNvPr>
              <p:cNvSpPr/>
              <p:nvPr>
                <p:custDataLst>
                  <p:tags r:id="rId96"/>
                </p:custDataLst>
              </p:nvPr>
            </p:nvSpPr>
            <p:spPr>
              <a:xfrm rot="8999999">
                <a:off x="3357449" y="3967052"/>
                <a:ext cx="793073" cy="793074"/>
              </a:xfrm>
              <a:custGeom>
                <a:avLst/>
                <a:gdLst>
                  <a:gd name="connsiteX0" fmla="*/ 793074 w 793074"/>
                  <a:gd name="connsiteY0" fmla="*/ 290285 h 793075"/>
                  <a:gd name="connsiteX1" fmla="*/ 502789 w 793074"/>
                  <a:gd name="connsiteY1" fmla="*/ 793075 h 793075"/>
                  <a:gd name="connsiteX2" fmla="*/ 0 w 793074"/>
                  <a:gd name="connsiteY2" fmla="*/ 502789 h 793075"/>
                  <a:gd name="connsiteX3" fmla="*/ 290285 w 793074"/>
                  <a:gd name="connsiteY3" fmla="*/ 0 h 793075"/>
                  <a:gd name="connsiteX4" fmla="*/ 793074 w 793074"/>
                  <a:gd name="connsiteY4" fmla="*/ 290285 h 793075"/>
                  <a:gd name="connsiteX5" fmla="*/ 793074 w 793074"/>
                  <a:gd name="connsiteY5" fmla="*/ 290285 h 793075"/>
                  <a:gd name="connsiteX0" fmla="*/ 793074 w 793074"/>
                  <a:gd name="connsiteY0" fmla="*/ 290285 h 793075"/>
                  <a:gd name="connsiteX1" fmla="*/ 502789 w 793074"/>
                  <a:gd name="connsiteY1" fmla="*/ 793075 h 793075"/>
                  <a:gd name="connsiteX2" fmla="*/ 0 w 793074"/>
                  <a:gd name="connsiteY2" fmla="*/ 502789 h 793075"/>
                  <a:gd name="connsiteX3" fmla="*/ 290285 w 793074"/>
                  <a:gd name="connsiteY3" fmla="*/ 0 h 793075"/>
                  <a:gd name="connsiteX4" fmla="*/ 793074 w 793074"/>
                  <a:gd name="connsiteY4" fmla="*/ 290285 h 793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3074" h="793075">
                    <a:moveTo>
                      <a:pt x="793074" y="290285"/>
                    </a:moveTo>
                    <a:lnTo>
                      <a:pt x="502789" y="793075"/>
                    </a:lnTo>
                    <a:lnTo>
                      <a:pt x="0" y="502789"/>
                    </a:lnTo>
                    <a:lnTo>
                      <a:pt x="290285" y="0"/>
                    </a:lnTo>
                    <a:lnTo>
                      <a:pt x="793074" y="290285"/>
                    </a:lnTo>
                    <a:close/>
                  </a:path>
                </a:pathLst>
              </a:custGeom>
              <a:solidFill>
                <a:srgbClr val="EEEEEE">
                  <a:alpha val="10000"/>
                </a:srgb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21" name="手繪多邊形: 圖案 220" descr="d3">
                <a:extLst>
                  <a:ext uri="{FF2B5EF4-FFF2-40B4-BE49-F238E27FC236}">
                    <a16:creationId xmlns:a16="http://schemas.microsoft.com/office/drawing/2014/main" id="{169ACC85-33E9-48EC-B19C-E3EB486BAC9D}"/>
                  </a:ext>
                </a:extLst>
              </p:cNvPr>
              <p:cNvSpPr/>
              <p:nvPr>
                <p:custDataLst>
                  <p:tags r:id="rId97"/>
                </p:custDataLst>
              </p:nvPr>
            </p:nvSpPr>
            <p:spPr>
              <a:xfrm rot="7199995">
                <a:off x="3753988" y="3280228"/>
                <a:ext cx="793073" cy="793074"/>
              </a:xfrm>
              <a:custGeom>
                <a:avLst/>
                <a:gdLst>
                  <a:gd name="connsiteX0" fmla="*/ 793074 w 793074"/>
                  <a:gd name="connsiteY0" fmla="*/ 290285 h 793075"/>
                  <a:gd name="connsiteX1" fmla="*/ 502789 w 793074"/>
                  <a:gd name="connsiteY1" fmla="*/ 793075 h 793075"/>
                  <a:gd name="connsiteX2" fmla="*/ 0 w 793074"/>
                  <a:gd name="connsiteY2" fmla="*/ 502789 h 793075"/>
                  <a:gd name="connsiteX3" fmla="*/ 290285 w 793074"/>
                  <a:gd name="connsiteY3" fmla="*/ 0 h 793075"/>
                  <a:gd name="connsiteX4" fmla="*/ 793074 w 793074"/>
                  <a:gd name="connsiteY4" fmla="*/ 290285 h 793075"/>
                  <a:gd name="connsiteX5" fmla="*/ 793074 w 793074"/>
                  <a:gd name="connsiteY5" fmla="*/ 290285 h 793075"/>
                  <a:gd name="connsiteX0" fmla="*/ 793074 w 793074"/>
                  <a:gd name="connsiteY0" fmla="*/ 290285 h 793075"/>
                  <a:gd name="connsiteX1" fmla="*/ 502789 w 793074"/>
                  <a:gd name="connsiteY1" fmla="*/ 793075 h 793075"/>
                  <a:gd name="connsiteX2" fmla="*/ 0 w 793074"/>
                  <a:gd name="connsiteY2" fmla="*/ 502789 h 793075"/>
                  <a:gd name="connsiteX3" fmla="*/ 290285 w 793074"/>
                  <a:gd name="connsiteY3" fmla="*/ 0 h 793075"/>
                  <a:gd name="connsiteX4" fmla="*/ 793074 w 793074"/>
                  <a:gd name="connsiteY4" fmla="*/ 290285 h 793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3074" h="793075">
                    <a:moveTo>
                      <a:pt x="793074" y="290285"/>
                    </a:moveTo>
                    <a:lnTo>
                      <a:pt x="502789" y="793075"/>
                    </a:lnTo>
                    <a:lnTo>
                      <a:pt x="0" y="502789"/>
                    </a:lnTo>
                    <a:lnTo>
                      <a:pt x="290285" y="0"/>
                    </a:lnTo>
                    <a:lnTo>
                      <a:pt x="793074" y="290285"/>
                    </a:lnTo>
                    <a:close/>
                  </a:path>
                </a:pathLst>
              </a:custGeom>
              <a:solidFill>
                <a:srgbClr val="EEEEEE">
                  <a:alpha val="10000"/>
                </a:srgb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8" name="群組 7">
              <a:extLst>
                <a:ext uri="{FF2B5EF4-FFF2-40B4-BE49-F238E27FC236}">
                  <a16:creationId xmlns:a16="http://schemas.microsoft.com/office/drawing/2014/main" id="{D8075AD9-CAE8-49BD-8DCA-DEC1FD993DEA}"/>
                </a:ext>
              </a:extLst>
            </p:cNvPr>
            <p:cNvGrpSpPr/>
            <p:nvPr/>
          </p:nvGrpSpPr>
          <p:grpSpPr>
            <a:xfrm>
              <a:off x="1084478" y="1694077"/>
              <a:ext cx="3172301" cy="3172301"/>
              <a:chOff x="1084478" y="1694077"/>
              <a:chExt cx="3172301" cy="3172301"/>
            </a:xfrm>
          </p:grpSpPr>
          <p:sp>
            <p:nvSpPr>
              <p:cNvPr id="59" name="手繪多邊形: 圖案 58" descr="d4">
                <a:extLst>
                  <a:ext uri="{FF2B5EF4-FFF2-40B4-BE49-F238E27FC236}">
                    <a16:creationId xmlns:a16="http://schemas.microsoft.com/office/drawing/2014/main" id="{6C0BBA34-9E8A-4412-86BC-3CB5590D540D}"/>
                  </a:ext>
                </a:extLst>
              </p:cNvPr>
              <p:cNvSpPr/>
              <p:nvPr>
                <p:custDataLst>
                  <p:tags r:id="rId74"/>
                </p:custDataLst>
              </p:nvPr>
            </p:nvSpPr>
            <p:spPr>
              <a:xfrm>
                <a:off x="2380341" y="1694077"/>
                <a:ext cx="580571" cy="1005579"/>
              </a:xfrm>
              <a:custGeom>
                <a:avLst/>
                <a:gdLst>
                  <a:gd name="connsiteX0" fmla="*/ 290285 w 580571"/>
                  <a:gd name="connsiteY0" fmla="*/ 1005579 h 1005579"/>
                  <a:gd name="connsiteX1" fmla="*/ 0 w 580571"/>
                  <a:gd name="connsiteY1" fmla="*/ 502790 h 1005579"/>
                  <a:gd name="connsiteX2" fmla="*/ 290285 w 580571"/>
                  <a:gd name="connsiteY2" fmla="*/ 0 h 1005579"/>
                  <a:gd name="connsiteX3" fmla="*/ 580571 w 580571"/>
                  <a:gd name="connsiteY3" fmla="*/ 502790 h 1005579"/>
                  <a:gd name="connsiteX4" fmla="*/ 290285 w 580571"/>
                  <a:gd name="connsiteY4" fmla="*/ 1005579 h 1005579"/>
                  <a:gd name="connsiteX5" fmla="*/ 290285 w 580571"/>
                  <a:gd name="connsiteY5" fmla="*/ 1005579 h 1005579"/>
                  <a:gd name="connsiteX0" fmla="*/ 290285 w 580571"/>
                  <a:gd name="connsiteY0" fmla="*/ 1005579 h 1005579"/>
                  <a:gd name="connsiteX1" fmla="*/ 0 w 580571"/>
                  <a:gd name="connsiteY1" fmla="*/ 502790 h 1005579"/>
                  <a:gd name="connsiteX2" fmla="*/ 290285 w 580571"/>
                  <a:gd name="connsiteY2" fmla="*/ 0 h 1005579"/>
                  <a:gd name="connsiteX3" fmla="*/ 580571 w 580571"/>
                  <a:gd name="connsiteY3" fmla="*/ 502790 h 1005579"/>
                  <a:gd name="connsiteX4" fmla="*/ 290285 w 580571"/>
                  <a:gd name="connsiteY4" fmla="*/ 1005579 h 10055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80571" h="1005579">
                    <a:moveTo>
                      <a:pt x="290285" y="1005579"/>
                    </a:moveTo>
                    <a:lnTo>
                      <a:pt x="0" y="502790"/>
                    </a:lnTo>
                    <a:lnTo>
                      <a:pt x="290285" y="0"/>
                    </a:lnTo>
                    <a:lnTo>
                      <a:pt x="580571" y="502790"/>
                    </a:lnTo>
                    <a:lnTo>
                      <a:pt x="290285" y="1005579"/>
                    </a:lnTo>
                    <a:close/>
                  </a:path>
                </a:pathLst>
              </a:custGeom>
              <a:solidFill>
                <a:srgbClr val="EEEEEE">
                  <a:alpha val="10000"/>
                </a:srgb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0" name="手繪多邊形: 圖案 39" descr="d4">
                <a:extLst>
                  <a:ext uri="{FF2B5EF4-FFF2-40B4-BE49-F238E27FC236}">
                    <a16:creationId xmlns:a16="http://schemas.microsoft.com/office/drawing/2014/main" id="{937AFCFE-65E4-404B-BA88-DB3E82A92BA9}"/>
                  </a:ext>
                </a:extLst>
              </p:cNvPr>
              <p:cNvSpPr/>
              <p:nvPr>
                <p:custDataLst>
                  <p:tags r:id="rId75"/>
                </p:custDataLst>
              </p:nvPr>
            </p:nvSpPr>
            <p:spPr>
              <a:xfrm rot="5400000">
                <a:off x="3463704" y="2777439"/>
                <a:ext cx="580571" cy="1005579"/>
              </a:xfrm>
              <a:custGeom>
                <a:avLst/>
                <a:gdLst>
                  <a:gd name="connsiteX0" fmla="*/ 290285 w 580571"/>
                  <a:gd name="connsiteY0" fmla="*/ 1005579 h 1005579"/>
                  <a:gd name="connsiteX1" fmla="*/ 0 w 580571"/>
                  <a:gd name="connsiteY1" fmla="*/ 502790 h 1005579"/>
                  <a:gd name="connsiteX2" fmla="*/ 290285 w 580571"/>
                  <a:gd name="connsiteY2" fmla="*/ 0 h 1005579"/>
                  <a:gd name="connsiteX3" fmla="*/ 580571 w 580571"/>
                  <a:gd name="connsiteY3" fmla="*/ 502790 h 1005579"/>
                  <a:gd name="connsiteX4" fmla="*/ 290285 w 580571"/>
                  <a:gd name="connsiteY4" fmla="*/ 1005579 h 1005579"/>
                  <a:gd name="connsiteX5" fmla="*/ 290285 w 580571"/>
                  <a:gd name="connsiteY5" fmla="*/ 1005579 h 1005579"/>
                  <a:gd name="connsiteX0" fmla="*/ 290285 w 580571"/>
                  <a:gd name="connsiteY0" fmla="*/ 1005579 h 1005579"/>
                  <a:gd name="connsiteX1" fmla="*/ 0 w 580571"/>
                  <a:gd name="connsiteY1" fmla="*/ 502790 h 1005579"/>
                  <a:gd name="connsiteX2" fmla="*/ 290285 w 580571"/>
                  <a:gd name="connsiteY2" fmla="*/ 0 h 1005579"/>
                  <a:gd name="connsiteX3" fmla="*/ 580571 w 580571"/>
                  <a:gd name="connsiteY3" fmla="*/ 502790 h 1005579"/>
                  <a:gd name="connsiteX4" fmla="*/ 290285 w 580571"/>
                  <a:gd name="connsiteY4" fmla="*/ 1005579 h 10055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80571" h="1005579">
                    <a:moveTo>
                      <a:pt x="290285" y="1005579"/>
                    </a:moveTo>
                    <a:lnTo>
                      <a:pt x="0" y="502790"/>
                    </a:lnTo>
                    <a:lnTo>
                      <a:pt x="290285" y="0"/>
                    </a:lnTo>
                    <a:lnTo>
                      <a:pt x="580571" y="502790"/>
                    </a:lnTo>
                    <a:lnTo>
                      <a:pt x="290285" y="1005579"/>
                    </a:lnTo>
                    <a:close/>
                  </a:path>
                </a:pathLst>
              </a:custGeom>
              <a:solidFill>
                <a:srgbClr val="EEEEEE">
                  <a:alpha val="10000"/>
                </a:srgb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0" name="手繪多邊形: 圖案 59" descr="d4">
                <a:extLst>
                  <a:ext uri="{FF2B5EF4-FFF2-40B4-BE49-F238E27FC236}">
                    <a16:creationId xmlns:a16="http://schemas.microsoft.com/office/drawing/2014/main" id="{CBECADF3-1C12-4913-881F-04C70EEFD8A8}"/>
                  </a:ext>
                </a:extLst>
              </p:cNvPr>
              <p:cNvSpPr/>
              <p:nvPr>
                <p:custDataLst>
                  <p:tags r:id="rId76"/>
                </p:custDataLst>
              </p:nvPr>
            </p:nvSpPr>
            <p:spPr>
              <a:xfrm rot="3599999">
                <a:off x="3318560" y="2235757"/>
                <a:ext cx="580571" cy="1005579"/>
              </a:xfrm>
              <a:custGeom>
                <a:avLst/>
                <a:gdLst>
                  <a:gd name="connsiteX0" fmla="*/ 290285 w 580571"/>
                  <a:gd name="connsiteY0" fmla="*/ 1005579 h 1005579"/>
                  <a:gd name="connsiteX1" fmla="*/ 0 w 580571"/>
                  <a:gd name="connsiteY1" fmla="*/ 502790 h 1005579"/>
                  <a:gd name="connsiteX2" fmla="*/ 290285 w 580571"/>
                  <a:gd name="connsiteY2" fmla="*/ 0 h 1005579"/>
                  <a:gd name="connsiteX3" fmla="*/ 580571 w 580571"/>
                  <a:gd name="connsiteY3" fmla="*/ 502790 h 1005579"/>
                  <a:gd name="connsiteX4" fmla="*/ 290285 w 580571"/>
                  <a:gd name="connsiteY4" fmla="*/ 1005579 h 1005579"/>
                  <a:gd name="connsiteX5" fmla="*/ 290285 w 580571"/>
                  <a:gd name="connsiteY5" fmla="*/ 1005579 h 1005579"/>
                  <a:gd name="connsiteX0" fmla="*/ 290285 w 580571"/>
                  <a:gd name="connsiteY0" fmla="*/ 1005579 h 1005579"/>
                  <a:gd name="connsiteX1" fmla="*/ 0 w 580571"/>
                  <a:gd name="connsiteY1" fmla="*/ 502790 h 1005579"/>
                  <a:gd name="connsiteX2" fmla="*/ 290285 w 580571"/>
                  <a:gd name="connsiteY2" fmla="*/ 0 h 1005579"/>
                  <a:gd name="connsiteX3" fmla="*/ 580571 w 580571"/>
                  <a:gd name="connsiteY3" fmla="*/ 502790 h 1005579"/>
                  <a:gd name="connsiteX4" fmla="*/ 290285 w 580571"/>
                  <a:gd name="connsiteY4" fmla="*/ 1005579 h 10055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80571" h="1005579">
                    <a:moveTo>
                      <a:pt x="290285" y="1005579"/>
                    </a:moveTo>
                    <a:lnTo>
                      <a:pt x="0" y="502790"/>
                    </a:lnTo>
                    <a:lnTo>
                      <a:pt x="290285" y="0"/>
                    </a:lnTo>
                    <a:lnTo>
                      <a:pt x="580571" y="502790"/>
                    </a:lnTo>
                    <a:lnTo>
                      <a:pt x="290285" y="1005579"/>
                    </a:lnTo>
                    <a:close/>
                  </a:path>
                </a:pathLst>
              </a:custGeom>
              <a:solidFill>
                <a:srgbClr val="EEEEEE">
                  <a:alpha val="10000"/>
                </a:srgb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2" name="手繪多邊形: 圖案 81" descr="d4">
                <a:extLst>
                  <a:ext uri="{FF2B5EF4-FFF2-40B4-BE49-F238E27FC236}">
                    <a16:creationId xmlns:a16="http://schemas.microsoft.com/office/drawing/2014/main" id="{0E57C1D9-A0D0-4D3B-99BB-835661C28428}"/>
                  </a:ext>
                </a:extLst>
              </p:cNvPr>
              <p:cNvSpPr/>
              <p:nvPr>
                <p:custDataLst>
                  <p:tags r:id="rId77"/>
                </p:custDataLst>
              </p:nvPr>
            </p:nvSpPr>
            <p:spPr>
              <a:xfrm rot="1800001">
                <a:off x="2922022" y="1839220"/>
                <a:ext cx="580571" cy="1005579"/>
              </a:xfrm>
              <a:custGeom>
                <a:avLst/>
                <a:gdLst>
                  <a:gd name="connsiteX0" fmla="*/ 290285 w 580571"/>
                  <a:gd name="connsiteY0" fmla="*/ 1005579 h 1005579"/>
                  <a:gd name="connsiteX1" fmla="*/ 0 w 580571"/>
                  <a:gd name="connsiteY1" fmla="*/ 502790 h 1005579"/>
                  <a:gd name="connsiteX2" fmla="*/ 290285 w 580571"/>
                  <a:gd name="connsiteY2" fmla="*/ 0 h 1005579"/>
                  <a:gd name="connsiteX3" fmla="*/ 580571 w 580571"/>
                  <a:gd name="connsiteY3" fmla="*/ 502790 h 1005579"/>
                  <a:gd name="connsiteX4" fmla="*/ 290285 w 580571"/>
                  <a:gd name="connsiteY4" fmla="*/ 1005579 h 1005579"/>
                  <a:gd name="connsiteX5" fmla="*/ 290285 w 580571"/>
                  <a:gd name="connsiteY5" fmla="*/ 1005579 h 1005579"/>
                  <a:gd name="connsiteX0" fmla="*/ 290285 w 580571"/>
                  <a:gd name="connsiteY0" fmla="*/ 1005579 h 1005579"/>
                  <a:gd name="connsiteX1" fmla="*/ 0 w 580571"/>
                  <a:gd name="connsiteY1" fmla="*/ 502790 h 1005579"/>
                  <a:gd name="connsiteX2" fmla="*/ 290285 w 580571"/>
                  <a:gd name="connsiteY2" fmla="*/ 0 h 1005579"/>
                  <a:gd name="connsiteX3" fmla="*/ 580571 w 580571"/>
                  <a:gd name="connsiteY3" fmla="*/ 502790 h 1005579"/>
                  <a:gd name="connsiteX4" fmla="*/ 290285 w 580571"/>
                  <a:gd name="connsiteY4" fmla="*/ 1005579 h 10055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80571" h="1005579">
                    <a:moveTo>
                      <a:pt x="290285" y="1005579"/>
                    </a:moveTo>
                    <a:lnTo>
                      <a:pt x="0" y="502790"/>
                    </a:lnTo>
                    <a:lnTo>
                      <a:pt x="290285" y="0"/>
                    </a:lnTo>
                    <a:lnTo>
                      <a:pt x="580571" y="502790"/>
                    </a:lnTo>
                    <a:lnTo>
                      <a:pt x="290285" y="1005579"/>
                    </a:lnTo>
                    <a:close/>
                  </a:path>
                </a:pathLst>
              </a:custGeom>
              <a:solidFill>
                <a:srgbClr val="EEEEEE">
                  <a:alpha val="10000"/>
                </a:srgb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9" name="手繪多邊形: 圖案 98" descr="d4">
                <a:extLst>
                  <a:ext uri="{FF2B5EF4-FFF2-40B4-BE49-F238E27FC236}">
                    <a16:creationId xmlns:a16="http://schemas.microsoft.com/office/drawing/2014/main" id="{BB9C0C14-CADB-43FC-8853-2942AFA17D3D}"/>
                  </a:ext>
                </a:extLst>
              </p:cNvPr>
              <p:cNvSpPr/>
              <p:nvPr>
                <p:custDataLst>
                  <p:tags r:id="rId78"/>
                </p:custDataLst>
              </p:nvPr>
            </p:nvSpPr>
            <p:spPr>
              <a:xfrm rot="19800005">
                <a:off x="1838662" y="1839221"/>
                <a:ext cx="580570" cy="1005578"/>
              </a:xfrm>
              <a:custGeom>
                <a:avLst/>
                <a:gdLst>
                  <a:gd name="connsiteX0" fmla="*/ 290285 w 580571"/>
                  <a:gd name="connsiteY0" fmla="*/ 1005579 h 1005579"/>
                  <a:gd name="connsiteX1" fmla="*/ 0 w 580571"/>
                  <a:gd name="connsiteY1" fmla="*/ 502790 h 1005579"/>
                  <a:gd name="connsiteX2" fmla="*/ 290285 w 580571"/>
                  <a:gd name="connsiteY2" fmla="*/ 0 h 1005579"/>
                  <a:gd name="connsiteX3" fmla="*/ 580571 w 580571"/>
                  <a:gd name="connsiteY3" fmla="*/ 502790 h 1005579"/>
                  <a:gd name="connsiteX4" fmla="*/ 290285 w 580571"/>
                  <a:gd name="connsiteY4" fmla="*/ 1005579 h 1005579"/>
                  <a:gd name="connsiteX5" fmla="*/ 290285 w 580571"/>
                  <a:gd name="connsiteY5" fmla="*/ 1005579 h 1005579"/>
                  <a:gd name="connsiteX0" fmla="*/ 290285 w 580571"/>
                  <a:gd name="connsiteY0" fmla="*/ 1005579 h 1005579"/>
                  <a:gd name="connsiteX1" fmla="*/ 0 w 580571"/>
                  <a:gd name="connsiteY1" fmla="*/ 502790 h 1005579"/>
                  <a:gd name="connsiteX2" fmla="*/ 290285 w 580571"/>
                  <a:gd name="connsiteY2" fmla="*/ 0 h 1005579"/>
                  <a:gd name="connsiteX3" fmla="*/ 580571 w 580571"/>
                  <a:gd name="connsiteY3" fmla="*/ 502790 h 1005579"/>
                  <a:gd name="connsiteX4" fmla="*/ 290285 w 580571"/>
                  <a:gd name="connsiteY4" fmla="*/ 1005579 h 10055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80571" h="1005579">
                    <a:moveTo>
                      <a:pt x="290285" y="1005579"/>
                    </a:moveTo>
                    <a:lnTo>
                      <a:pt x="0" y="502790"/>
                    </a:lnTo>
                    <a:lnTo>
                      <a:pt x="290285" y="0"/>
                    </a:lnTo>
                    <a:lnTo>
                      <a:pt x="580571" y="502790"/>
                    </a:lnTo>
                    <a:lnTo>
                      <a:pt x="290285" y="1005579"/>
                    </a:lnTo>
                    <a:close/>
                  </a:path>
                </a:pathLst>
              </a:custGeom>
              <a:solidFill>
                <a:srgbClr val="EEEEEE">
                  <a:alpha val="10000"/>
                </a:srgb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6" name="手繪多邊形: 圖案 115" descr="d4">
                <a:extLst>
                  <a:ext uri="{FF2B5EF4-FFF2-40B4-BE49-F238E27FC236}">
                    <a16:creationId xmlns:a16="http://schemas.microsoft.com/office/drawing/2014/main" id="{538CBCBD-267A-4577-A7CA-C521C5820DB6}"/>
                  </a:ext>
                </a:extLst>
              </p:cNvPr>
              <p:cNvSpPr/>
              <p:nvPr>
                <p:custDataLst>
                  <p:tags r:id="rId79"/>
                </p:custDataLst>
              </p:nvPr>
            </p:nvSpPr>
            <p:spPr>
              <a:xfrm rot="18000004">
                <a:off x="1442125" y="2235759"/>
                <a:ext cx="580570" cy="1005577"/>
              </a:xfrm>
              <a:custGeom>
                <a:avLst/>
                <a:gdLst>
                  <a:gd name="connsiteX0" fmla="*/ 290285 w 580571"/>
                  <a:gd name="connsiteY0" fmla="*/ 1005579 h 1005579"/>
                  <a:gd name="connsiteX1" fmla="*/ 0 w 580571"/>
                  <a:gd name="connsiteY1" fmla="*/ 502790 h 1005579"/>
                  <a:gd name="connsiteX2" fmla="*/ 290285 w 580571"/>
                  <a:gd name="connsiteY2" fmla="*/ 0 h 1005579"/>
                  <a:gd name="connsiteX3" fmla="*/ 580571 w 580571"/>
                  <a:gd name="connsiteY3" fmla="*/ 502790 h 1005579"/>
                  <a:gd name="connsiteX4" fmla="*/ 290285 w 580571"/>
                  <a:gd name="connsiteY4" fmla="*/ 1005579 h 1005579"/>
                  <a:gd name="connsiteX5" fmla="*/ 290285 w 580571"/>
                  <a:gd name="connsiteY5" fmla="*/ 1005579 h 1005579"/>
                  <a:gd name="connsiteX0" fmla="*/ 290285 w 580571"/>
                  <a:gd name="connsiteY0" fmla="*/ 1005579 h 1005579"/>
                  <a:gd name="connsiteX1" fmla="*/ 0 w 580571"/>
                  <a:gd name="connsiteY1" fmla="*/ 502790 h 1005579"/>
                  <a:gd name="connsiteX2" fmla="*/ 290285 w 580571"/>
                  <a:gd name="connsiteY2" fmla="*/ 0 h 1005579"/>
                  <a:gd name="connsiteX3" fmla="*/ 580571 w 580571"/>
                  <a:gd name="connsiteY3" fmla="*/ 502790 h 1005579"/>
                  <a:gd name="connsiteX4" fmla="*/ 290285 w 580571"/>
                  <a:gd name="connsiteY4" fmla="*/ 1005579 h 10055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80571" h="1005579">
                    <a:moveTo>
                      <a:pt x="290285" y="1005579"/>
                    </a:moveTo>
                    <a:lnTo>
                      <a:pt x="0" y="502790"/>
                    </a:lnTo>
                    <a:lnTo>
                      <a:pt x="290285" y="0"/>
                    </a:lnTo>
                    <a:lnTo>
                      <a:pt x="580571" y="502790"/>
                    </a:lnTo>
                    <a:lnTo>
                      <a:pt x="290285" y="1005579"/>
                    </a:lnTo>
                    <a:close/>
                  </a:path>
                </a:pathLst>
              </a:custGeom>
              <a:solidFill>
                <a:srgbClr val="EEEEEE">
                  <a:alpha val="10000"/>
                </a:srgb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3" name="手繪多邊形: 圖案 132" descr="d4">
                <a:extLst>
                  <a:ext uri="{FF2B5EF4-FFF2-40B4-BE49-F238E27FC236}">
                    <a16:creationId xmlns:a16="http://schemas.microsoft.com/office/drawing/2014/main" id="{BC730585-25DB-4FB6-BDE4-627164BB1E73}"/>
                  </a:ext>
                </a:extLst>
              </p:cNvPr>
              <p:cNvSpPr/>
              <p:nvPr>
                <p:custDataLst>
                  <p:tags r:id="rId80"/>
                </p:custDataLst>
              </p:nvPr>
            </p:nvSpPr>
            <p:spPr>
              <a:xfrm rot="16200000">
                <a:off x="1296982" y="2777439"/>
                <a:ext cx="580570" cy="1005577"/>
              </a:xfrm>
              <a:custGeom>
                <a:avLst/>
                <a:gdLst>
                  <a:gd name="connsiteX0" fmla="*/ 290285 w 580571"/>
                  <a:gd name="connsiteY0" fmla="*/ 1005579 h 1005579"/>
                  <a:gd name="connsiteX1" fmla="*/ 0 w 580571"/>
                  <a:gd name="connsiteY1" fmla="*/ 502790 h 1005579"/>
                  <a:gd name="connsiteX2" fmla="*/ 290285 w 580571"/>
                  <a:gd name="connsiteY2" fmla="*/ 0 h 1005579"/>
                  <a:gd name="connsiteX3" fmla="*/ 580571 w 580571"/>
                  <a:gd name="connsiteY3" fmla="*/ 502790 h 1005579"/>
                  <a:gd name="connsiteX4" fmla="*/ 290285 w 580571"/>
                  <a:gd name="connsiteY4" fmla="*/ 1005579 h 1005579"/>
                  <a:gd name="connsiteX5" fmla="*/ 290285 w 580571"/>
                  <a:gd name="connsiteY5" fmla="*/ 1005579 h 1005579"/>
                  <a:gd name="connsiteX0" fmla="*/ 290285 w 580571"/>
                  <a:gd name="connsiteY0" fmla="*/ 1005579 h 1005579"/>
                  <a:gd name="connsiteX1" fmla="*/ 0 w 580571"/>
                  <a:gd name="connsiteY1" fmla="*/ 502790 h 1005579"/>
                  <a:gd name="connsiteX2" fmla="*/ 290285 w 580571"/>
                  <a:gd name="connsiteY2" fmla="*/ 0 h 1005579"/>
                  <a:gd name="connsiteX3" fmla="*/ 580571 w 580571"/>
                  <a:gd name="connsiteY3" fmla="*/ 502790 h 1005579"/>
                  <a:gd name="connsiteX4" fmla="*/ 290285 w 580571"/>
                  <a:gd name="connsiteY4" fmla="*/ 1005579 h 10055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80571" h="1005579">
                    <a:moveTo>
                      <a:pt x="290285" y="1005579"/>
                    </a:moveTo>
                    <a:lnTo>
                      <a:pt x="0" y="502790"/>
                    </a:lnTo>
                    <a:lnTo>
                      <a:pt x="290285" y="0"/>
                    </a:lnTo>
                    <a:lnTo>
                      <a:pt x="580571" y="502790"/>
                    </a:lnTo>
                    <a:lnTo>
                      <a:pt x="290285" y="1005579"/>
                    </a:lnTo>
                    <a:close/>
                  </a:path>
                </a:pathLst>
              </a:custGeom>
              <a:solidFill>
                <a:srgbClr val="EEEEEE">
                  <a:alpha val="10000"/>
                </a:srgb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50" name="手繪多邊形: 圖案 149" descr="d4">
                <a:extLst>
                  <a:ext uri="{FF2B5EF4-FFF2-40B4-BE49-F238E27FC236}">
                    <a16:creationId xmlns:a16="http://schemas.microsoft.com/office/drawing/2014/main" id="{75E9A5B4-5CF5-4C5A-BE31-472981DE2782}"/>
                  </a:ext>
                </a:extLst>
              </p:cNvPr>
              <p:cNvSpPr/>
              <p:nvPr>
                <p:custDataLst>
                  <p:tags r:id="rId81"/>
                </p:custDataLst>
              </p:nvPr>
            </p:nvSpPr>
            <p:spPr>
              <a:xfrm rot="14400003">
                <a:off x="1442125" y="3319120"/>
                <a:ext cx="580570" cy="1005577"/>
              </a:xfrm>
              <a:custGeom>
                <a:avLst/>
                <a:gdLst>
                  <a:gd name="connsiteX0" fmla="*/ 290285 w 580571"/>
                  <a:gd name="connsiteY0" fmla="*/ 1005579 h 1005579"/>
                  <a:gd name="connsiteX1" fmla="*/ 0 w 580571"/>
                  <a:gd name="connsiteY1" fmla="*/ 502790 h 1005579"/>
                  <a:gd name="connsiteX2" fmla="*/ 290285 w 580571"/>
                  <a:gd name="connsiteY2" fmla="*/ 0 h 1005579"/>
                  <a:gd name="connsiteX3" fmla="*/ 580571 w 580571"/>
                  <a:gd name="connsiteY3" fmla="*/ 502790 h 1005579"/>
                  <a:gd name="connsiteX4" fmla="*/ 290285 w 580571"/>
                  <a:gd name="connsiteY4" fmla="*/ 1005579 h 1005579"/>
                  <a:gd name="connsiteX5" fmla="*/ 290285 w 580571"/>
                  <a:gd name="connsiteY5" fmla="*/ 1005579 h 1005579"/>
                  <a:gd name="connsiteX0" fmla="*/ 290285 w 580571"/>
                  <a:gd name="connsiteY0" fmla="*/ 1005579 h 1005579"/>
                  <a:gd name="connsiteX1" fmla="*/ 0 w 580571"/>
                  <a:gd name="connsiteY1" fmla="*/ 502790 h 1005579"/>
                  <a:gd name="connsiteX2" fmla="*/ 290285 w 580571"/>
                  <a:gd name="connsiteY2" fmla="*/ 0 h 1005579"/>
                  <a:gd name="connsiteX3" fmla="*/ 580571 w 580571"/>
                  <a:gd name="connsiteY3" fmla="*/ 502790 h 1005579"/>
                  <a:gd name="connsiteX4" fmla="*/ 290285 w 580571"/>
                  <a:gd name="connsiteY4" fmla="*/ 1005579 h 10055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80571" h="1005579">
                    <a:moveTo>
                      <a:pt x="290285" y="1005579"/>
                    </a:moveTo>
                    <a:lnTo>
                      <a:pt x="0" y="502790"/>
                    </a:lnTo>
                    <a:lnTo>
                      <a:pt x="290285" y="0"/>
                    </a:lnTo>
                    <a:lnTo>
                      <a:pt x="580571" y="502790"/>
                    </a:lnTo>
                    <a:lnTo>
                      <a:pt x="290285" y="1005579"/>
                    </a:lnTo>
                    <a:close/>
                  </a:path>
                </a:pathLst>
              </a:custGeom>
              <a:solidFill>
                <a:srgbClr val="EEEEEE">
                  <a:alpha val="10000"/>
                </a:srgb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7" name="手繪多邊形: 圖案 166" descr="d4">
                <a:extLst>
                  <a:ext uri="{FF2B5EF4-FFF2-40B4-BE49-F238E27FC236}">
                    <a16:creationId xmlns:a16="http://schemas.microsoft.com/office/drawing/2014/main" id="{F45B578E-A258-4DA9-AEE7-E12BC9956F6D}"/>
                  </a:ext>
                </a:extLst>
              </p:cNvPr>
              <p:cNvSpPr/>
              <p:nvPr>
                <p:custDataLst>
                  <p:tags r:id="rId82"/>
                </p:custDataLst>
              </p:nvPr>
            </p:nvSpPr>
            <p:spPr>
              <a:xfrm rot="12600000">
                <a:off x="1838663" y="3715658"/>
                <a:ext cx="580570" cy="1005577"/>
              </a:xfrm>
              <a:custGeom>
                <a:avLst/>
                <a:gdLst>
                  <a:gd name="connsiteX0" fmla="*/ 290285 w 580571"/>
                  <a:gd name="connsiteY0" fmla="*/ 1005579 h 1005579"/>
                  <a:gd name="connsiteX1" fmla="*/ 0 w 580571"/>
                  <a:gd name="connsiteY1" fmla="*/ 502790 h 1005579"/>
                  <a:gd name="connsiteX2" fmla="*/ 290285 w 580571"/>
                  <a:gd name="connsiteY2" fmla="*/ 0 h 1005579"/>
                  <a:gd name="connsiteX3" fmla="*/ 580571 w 580571"/>
                  <a:gd name="connsiteY3" fmla="*/ 502790 h 1005579"/>
                  <a:gd name="connsiteX4" fmla="*/ 290285 w 580571"/>
                  <a:gd name="connsiteY4" fmla="*/ 1005579 h 1005579"/>
                  <a:gd name="connsiteX5" fmla="*/ 290285 w 580571"/>
                  <a:gd name="connsiteY5" fmla="*/ 1005579 h 1005579"/>
                  <a:gd name="connsiteX0" fmla="*/ 290285 w 580571"/>
                  <a:gd name="connsiteY0" fmla="*/ 1005579 h 1005579"/>
                  <a:gd name="connsiteX1" fmla="*/ 0 w 580571"/>
                  <a:gd name="connsiteY1" fmla="*/ 502790 h 1005579"/>
                  <a:gd name="connsiteX2" fmla="*/ 290285 w 580571"/>
                  <a:gd name="connsiteY2" fmla="*/ 0 h 1005579"/>
                  <a:gd name="connsiteX3" fmla="*/ 580571 w 580571"/>
                  <a:gd name="connsiteY3" fmla="*/ 502790 h 1005579"/>
                  <a:gd name="connsiteX4" fmla="*/ 290285 w 580571"/>
                  <a:gd name="connsiteY4" fmla="*/ 1005579 h 10055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80571" h="1005579">
                    <a:moveTo>
                      <a:pt x="290285" y="1005579"/>
                    </a:moveTo>
                    <a:lnTo>
                      <a:pt x="0" y="502790"/>
                    </a:lnTo>
                    <a:lnTo>
                      <a:pt x="290285" y="0"/>
                    </a:lnTo>
                    <a:lnTo>
                      <a:pt x="580571" y="502790"/>
                    </a:lnTo>
                    <a:lnTo>
                      <a:pt x="290285" y="1005579"/>
                    </a:lnTo>
                    <a:close/>
                  </a:path>
                </a:pathLst>
              </a:custGeom>
              <a:solidFill>
                <a:srgbClr val="EEEEEE">
                  <a:alpha val="10000"/>
                </a:srgb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84" name="手繪多邊形: 圖案 183" descr="d4">
                <a:extLst>
                  <a:ext uri="{FF2B5EF4-FFF2-40B4-BE49-F238E27FC236}">
                    <a16:creationId xmlns:a16="http://schemas.microsoft.com/office/drawing/2014/main" id="{BB92D467-15E3-40DF-8F38-A78C1563B6BE}"/>
                  </a:ext>
                </a:extLst>
              </p:cNvPr>
              <p:cNvSpPr/>
              <p:nvPr>
                <p:custDataLst>
                  <p:tags r:id="rId83"/>
                </p:custDataLst>
              </p:nvPr>
            </p:nvSpPr>
            <p:spPr>
              <a:xfrm rot="10800002">
                <a:off x="2380342" y="3860801"/>
                <a:ext cx="580570" cy="1005577"/>
              </a:xfrm>
              <a:custGeom>
                <a:avLst/>
                <a:gdLst>
                  <a:gd name="connsiteX0" fmla="*/ 290285 w 580571"/>
                  <a:gd name="connsiteY0" fmla="*/ 1005579 h 1005579"/>
                  <a:gd name="connsiteX1" fmla="*/ 0 w 580571"/>
                  <a:gd name="connsiteY1" fmla="*/ 502790 h 1005579"/>
                  <a:gd name="connsiteX2" fmla="*/ 290285 w 580571"/>
                  <a:gd name="connsiteY2" fmla="*/ 0 h 1005579"/>
                  <a:gd name="connsiteX3" fmla="*/ 580571 w 580571"/>
                  <a:gd name="connsiteY3" fmla="*/ 502790 h 1005579"/>
                  <a:gd name="connsiteX4" fmla="*/ 290285 w 580571"/>
                  <a:gd name="connsiteY4" fmla="*/ 1005579 h 1005579"/>
                  <a:gd name="connsiteX5" fmla="*/ 290285 w 580571"/>
                  <a:gd name="connsiteY5" fmla="*/ 1005579 h 1005579"/>
                  <a:gd name="connsiteX0" fmla="*/ 290285 w 580571"/>
                  <a:gd name="connsiteY0" fmla="*/ 1005579 h 1005579"/>
                  <a:gd name="connsiteX1" fmla="*/ 0 w 580571"/>
                  <a:gd name="connsiteY1" fmla="*/ 502790 h 1005579"/>
                  <a:gd name="connsiteX2" fmla="*/ 290285 w 580571"/>
                  <a:gd name="connsiteY2" fmla="*/ 0 h 1005579"/>
                  <a:gd name="connsiteX3" fmla="*/ 580571 w 580571"/>
                  <a:gd name="connsiteY3" fmla="*/ 502790 h 1005579"/>
                  <a:gd name="connsiteX4" fmla="*/ 290285 w 580571"/>
                  <a:gd name="connsiteY4" fmla="*/ 1005579 h 10055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80571" h="1005579">
                    <a:moveTo>
                      <a:pt x="290285" y="1005579"/>
                    </a:moveTo>
                    <a:lnTo>
                      <a:pt x="0" y="502790"/>
                    </a:lnTo>
                    <a:lnTo>
                      <a:pt x="290285" y="0"/>
                    </a:lnTo>
                    <a:lnTo>
                      <a:pt x="580571" y="502790"/>
                    </a:lnTo>
                    <a:lnTo>
                      <a:pt x="290285" y="1005579"/>
                    </a:lnTo>
                    <a:close/>
                  </a:path>
                </a:pathLst>
              </a:custGeom>
              <a:solidFill>
                <a:srgbClr val="EEEEEE">
                  <a:alpha val="10000"/>
                </a:srgb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02" name="手繪多邊形: 圖案 201" descr="d4">
                <a:extLst>
                  <a:ext uri="{FF2B5EF4-FFF2-40B4-BE49-F238E27FC236}">
                    <a16:creationId xmlns:a16="http://schemas.microsoft.com/office/drawing/2014/main" id="{92FC7EAC-5FD9-4467-BCCA-E2C877796315}"/>
                  </a:ext>
                </a:extLst>
              </p:cNvPr>
              <p:cNvSpPr/>
              <p:nvPr>
                <p:custDataLst>
                  <p:tags r:id="rId84"/>
                </p:custDataLst>
              </p:nvPr>
            </p:nvSpPr>
            <p:spPr>
              <a:xfrm rot="8999999">
                <a:off x="2922023" y="3715658"/>
                <a:ext cx="580570" cy="1005577"/>
              </a:xfrm>
              <a:custGeom>
                <a:avLst/>
                <a:gdLst>
                  <a:gd name="connsiteX0" fmla="*/ 290285 w 580571"/>
                  <a:gd name="connsiteY0" fmla="*/ 1005579 h 1005579"/>
                  <a:gd name="connsiteX1" fmla="*/ 0 w 580571"/>
                  <a:gd name="connsiteY1" fmla="*/ 502790 h 1005579"/>
                  <a:gd name="connsiteX2" fmla="*/ 290285 w 580571"/>
                  <a:gd name="connsiteY2" fmla="*/ 0 h 1005579"/>
                  <a:gd name="connsiteX3" fmla="*/ 580571 w 580571"/>
                  <a:gd name="connsiteY3" fmla="*/ 502790 h 1005579"/>
                  <a:gd name="connsiteX4" fmla="*/ 290285 w 580571"/>
                  <a:gd name="connsiteY4" fmla="*/ 1005579 h 1005579"/>
                  <a:gd name="connsiteX5" fmla="*/ 290285 w 580571"/>
                  <a:gd name="connsiteY5" fmla="*/ 1005579 h 1005579"/>
                  <a:gd name="connsiteX0" fmla="*/ 290285 w 580571"/>
                  <a:gd name="connsiteY0" fmla="*/ 1005579 h 1005579"/>
                  <a:gd name="connsiteX1" fmla="*/ 0 w 580571"/>
                  <a:gd name="connsiteY1" fmla="*/ 502790 h 1005579"/>
                  <a:gd name="connsiteX2" fmla="*/ 290285 w 580571"/>
                  <a:gd name="connsiteY2" fmla="*/ 0 h 1005579"/>
                  <a:gd name="connsiteX3" fmla="*/ 580571 w 580571"/>
                  <a:gd name="connsiteY3" fmla="*/ 502790 h 1005579"/>
                  <a:gd name="connsiteX4" fmla="*/ 290285 w 580571"/>
                  <a:gd name="connsiteY4" fmla="*/ 1005579 h 10055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80571" h="1005579">
                    <a:moveTo>
                      <a:pt x="290285" y="1005579"/>
                    </a:moveTo>
                    <a:lnTo>
                      <a:pt x="0" y="502790"/>
                    </a:lnTo>
                    <a:lnTo>
                      <a:pt x="290285" y="0"/>
                    </a:lnTo>
                    <a:lnTo>
                      <a:pt x="580571" y="502790"/>
                    </a:lnTo>
                    <a:lnTo>
                      <a:pt x="290285" y="1005579"/>
                    </a:lnTo>
                    <a:close/>
                  </a:path>
                </a:pathLst>
              </a:custGeom>
              <a:solidFill>
                <a:srgbClr val="EEEEEE">
                  <a:alpha val="10000"/>
                </a:srgb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9" name="手繪多邊形: 圖案 218" descr="d4">
                <a:extLst>
                  <a:ext uri="{FF2B5EF4-FFF2-40B4-BE49-F238E27FC236}">
                    <a16:creationId xmlns:a16="http://schemas.microsoft.com/office/drawing/2014/main" id="{72BC9DB4-4D50-459B-916B-7021E629957C}"/>
                  </a:ext>
                </a:extLst>
              </p:cNvPr>
              <p:cNvSpPr/>
              <p:nvPr>
                <p:custDataLst>
                  <p:tags r:id="rId85"/>
                </p:custDataLst>
              </p:nvPr>
            </p:nvSpPr>
            <p:spPr>
              <a:xfrm rot="7199995">
                <a:off x="3318561" y="3319119"/>
                <a:ext cx="580570" cy="1005578"/>
              </a:xfrm>
              <a:custGeom>
                <a:avLst/>
                <a:gdLst>
                  <a:gd name="connsiteX0" fmla="*/ 290285 w 580571"/>
                  <a:gd name="connsiteY0" fmla="*/ 1005579 h 1005579"/>
                  <a:gd name="connsiteX1" fmla="*/ 0 w 580571"/>
                  <a:gd name="connsiteY1" fmla="*/ 502790 h 1005579"/>
                  <a:gd name="connsiteX2" fmla="*/ 290285 w 580571"/>
                  <a:gd name="connsiteY2" fmla="*/ 0 h 1005579"/>
                  <a:gd name="connsiteX3" fmla="*/ 580571 w 580571"/>
                  <a:gd name="connsiteY3" fmla="*/ 502790 h 1005579"/>
                  <a:gd name="connsiteX4" fmla="*/ 290285 w 580571"/>
                  <a:gd name="connsiteY4" fmla="*/ 1005579 h 1005579"/>
                  <a:gd name="connsiteX5" fmla="*/ 290285 w 580571"/>
                  <a:gd name="connsiteY5" fmla="*/ 1005579 h 1005579"/>
                  <a:gd name="connsiteX0" fmla="*/ 290285 w 580571"/>
                  <a:gd name="connsiteY0" fmla="*/ 1005579 h 1005579"/>
                  <a:gd name="connsiteX1" fmla="*/ 0 w 580571"/>
                  <a:gd name="connsiteY1" fmla="*/ 502790 h 1005579"/>
                  <a:gd name="connsiteX2" fmla="*/ 290285 w 580571"/>
                  <a:gd name="connsiteY2" fmla="*/ 0 h 1005579"/>
                  <a:gd name="connsiteX3" fmla="*/ 580571 w 580571"/>
                  <a:gd name="connsiteY3" fmla="*/ 502790 h 1005579"/>
                  <a:gd name="connsiteX4" fmla="*/ 290285 w 580571"/>
                  <a:gd name="connsiteY4" fmla="*/ 1005579 h 10055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80571" h="1005579">
                    <a:moveTo>
                      <a:pt x="290285" y="1005579"/>
                    </a:moveTo>
                    <a:lnTo>
                      <a:pt x="0" y="502790"/>
                    </a:lnTo>
                    <a:lnTo>
                      <a:pt x="290285" y="0"/>
                    </a:lnTo>
                    <a:lnTo>
                      <a:pt x="580571" y="502790"/>
                    </a:lnTo>
                    <a:lnTo>
                      <a:pt x="290285" y="1005579"/>
                    </a:lnTo>
                    <a:close/>
                  </a:path>
                </a:pathLst>
              </a:custGeom>
              <a:solidFill>
                <a:srgbClr val="EEEEEE">
                  <a:alpha val="10000"/>
                </a:srgb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30E591EB-AA45-4692-9386-0A73367D7489}"/>
                </a:ext>
              </a:extLst>
            </p:cNvPr>
            <p:cNvGrpSpPr/>
            <p:nvPr/>
          </p:nvGrpSpPr>
          <p:grpSpPr>
            <a:xfrm>
              <a:off x="1587266" y="2196867"/>
              <a:ext cx="2166724" cy="2166722"/>
              <a:chOff x="1587266" y="2196867"/>
              <a:chExt cx="2166724" cy="2166722"/>
            </a:xfrm>
          </p:grpSpPr>
          <p:sp>
            <p:nvSpPr>
              <p:cNvPr id="57" name="手繪多邊形: 圖案 56" descr="d5">
                <a:extLst>
                  <a:ext uri="{FF2B5EF4-FFF2-40B4-BE49-F238E27FC236}">
                    <a16:creationId xmlns:a16="http://schemas.microsoft.com/office/drawing/2014/main" id="{DC5A357F-446F-4C54-8134-7BF6EF61868A}"/>
                  </a:ext>
                </a:extLst>
              </p:cNvPr>
              <p:cNvSpPr/>
              <p:nvPr>
                <p:custDataLst>
                  <p:tags r:id="rId62"/>
                </p:custDataLst>
              </p:nvPr>
            </p:nvSpPr>
            <p:spPr>
              <a:xfrm>
                <a:off x="2380341" y="2196867"/>
                <a:ext cx="290285" cy="1083361"/>
              </a:xfrm>
              <a:custGeom>
                <a:avLst/>
                <a:gdLst>
                  <a:gd name="connsiteX0" fmla="*/ 290285 w 290285"/>
                  <a:gd name="connsiteY0" fmla="*/ 502789 h 1083361"/>
                  <a:gd name="connsiteX1" fmla="*/ 290285 w 290285"/>
                  <a:gd name="connsiteY1" fmla="*/ 1083361 h 1083361"/>
                  <a:gd name="connsiteX2" fmla="*/ 0 w 290285"/>
                  <a:gd name="connsiteY2" fmla="*/ 580571 h 1083361"/>
                  <a:gd name="connsiteX3" fmla="*/ 0 w 290285"/>
                  <a:gd name="connsiteY3" fmla="*/ 0 h 1083361"/>
                  <a:gd name="connsiteX4" fmla="*/ 290285 w 290285"/>
                  <a:gd name="connsiteY4" fmla="*/ 502789 h 1083361"/>
                  <a:gd name="connsiteX5" fmla="*/ 290285 w 290285"/>
                  <a:gd name="connsiteY5" fmla="*/ 502789 h 1083361"/>
                  <a:gd name="connsiteX0" fmla="*/ 290285 w 290285"/>
                  <a:gd name="connsiteY0" fmla="*/ 502789 h 1083361"/>
                  <a:gd name="connsiteX1" fmla="*/ 290285 w 290285"/>
                  <a:gd name="connsiteY1" fmla="*/ 1083361 h 1083361"/>
                  <a:gd name="connsiteX2" fmla="*/ 0 w 290285"/>
                  <a:gd name="connsiteY2" fmla="*/ 580571 h 1083361"/>
                  <a:gd name="connsiteX3" fmla="*/ 0 w 290285"/>
                  <a:gd name="connsiteY3" fmla="*/ 0 h 1083361"/>
                  <a:gd name="connsiteX4" fmla="*/ 290285 w 290285"/>
                  <a:gd name="connsiteY4" fmla="*/ 502789 h 1083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0285" h="1083361">
                    <a:moveTo>
                      <a:pt x="290285" y="502789"/>
                    </a:moveTo>
                    <a:lnTo>
                      <a:pt x="290285" y="1083361"/>
                    </a:lnTo>
                    <a:lnTo>
                      <a:pt x="0" y="580571"/>
                    </a:lnTo>
                    <a:lnTo>
                      <a:pt x="0" y="0"/>
                    </a:lnTo>
                    <a:lnTo>
                      <a:pt x="290285" y="502789"/>
                    </a:lnTo>
                    <a:close/>
                  </a:path>
                </a:pathLst>
              </a:custGeom>
              <a:solidFill>
                <a:srgbClr val="EEEEEE">
                  <a:alpha val="10000"/>
                </a:srgb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8" name="手繪多邊形: 圖案 37" descr="d5">
                <a:extLst>
                  <a:ext uri="{FF2B5EF4-FFF2-40B4-BE49-F238E27FC236}">
                    <a16:creationId xmlns:a16="http://schemas.microsoft.com/office/drawing/2014/main" id="{68A3F617-F5BE-43E3-9A36-AB1AF7C3FB82}"/>
                  </a:ext>
                </a:extLst>
              </p:cNvPr>
              <p:cNvSpPr/>
              <p:nvPr>
                <p:custDataLst>
                  <p:tags r:id="rId63"/>
                </p:custDataLst>
              </p:nvPr>
            </p:nvSpPr>
            <p:spPr>
              <a:xfrm rot="5400000">
                <a:off x="3067167" y="2593406"/>
                <a:ext cx="290285" cy="1083361"/>
              </a:xfrm>
              <a:custGeom>
                <a:avLst/>
                <a:gdLst>
                  <a:gd name="connsiteX0" fmla="*/ 290285 w 290285"/>
                  <a:gd name="connsiteY0" fmla="*/ 502789 h 1083361"/>
                  <a:gd name="connsiteX1" fmla="*/ 290285 w 290285"/>
                  <a:gd name="connsiteY1" fmla="*/ 1083361 h 1083361"/>
                  <a:gd name="connsiteX2" fmla="*/ 0 w 290285"/>
                  <a:gd name="connsiteY2" fmla="*/ 580571 h 1083361"/>
                  <a:gd name="connsiteX3" fmla="*/ 0 w 290285"/>
                  <a:gd name="connsiteY3" fmla="*/ 0 h 1083361"/>
                  <a:gd name="connsiteX4" fmla="*/ 290285 w 290285"/>
                  <a:gd name="connsiteY4" fmla="*/ 502789 h 1083361"/>
                  <a:gd name="connsiteX5" fmla="*/ 290285 w 290285"/>
                  <a:gd name="connsiteY5" fmla="*/ 502789 h 1083361"/>
                  <a:gd name="connsiteX0" fmla="*/ 290285 w 290285"/>
                  <a:gd name="connsiteY0" fmla="*/ 502789 h 1083361"/>
                  <a:gd name="connsiteX1" fmla="*/ 290285 w 290285"/>
                  <a:gd name="connsiteY1" fmla="*/ 1083361 h 1083361"/>
                  <a:gd name="connsiteX2" fmla="*/ 0 w 290285"/>
                  <a:gd name="connsiteY2" fmla="*/ 580571 h 1083361"/>
                  <a:gd name="connsiteX3" fmla="*/ 0 w 290285"/>
                  <a:gd name="connsiteY3" fmla="*/ 0 h 1083361"/>
                  <a:gd name="connsiteX4" fmla="*/ 290285 w 290285"/>
                  <a:gd name="connsiteY4" fmla="*/ 502789 h 1083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0285" h="1083361">
                    <a:moveTo>
                      <a:pt x="290285" y="502789"/>
                    </a:moveTo>
                    <a:lnTo>
                      <a:pt x="290285" y="1083361"/>
                    </a:lnTo>
                    <a:lnTo>
                      <a:pt x="0" y="580571"/>
                    </a:lnTo>
                    <a:lnTo>
                      <a:pt x="0" y="0"/>
                    </a:lnTo>
                    <a:lnTo>
                      <a:pt x="290285" y="502789"/>
                    </a:lnTo>
                    <a:close/>
                  </a:path>
                </a:pathLst>
              </a:custGeom>
              <a:solidFill>
                <a:srgbClr val="EEEEEE">
                  <a:alpha val="10000"/>
                </a:srgb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6" name="手繪多邊形: 圖案 55" descr="d5">
                <a:extLst>
                  <a:ext uri="{FF2B5EF4-FFF2-40B4-BE49-F238E27FC236}">
                    <a16:creationId xmlns:a16="http://schemas.microsoft.com/office/drawing/2014/main" id="{B9D4932E-7D2B-45D1-B4F0-FE7199FB7D96}"/>
                  </a:ext>
                </a:extLst>
              </p:cNvPr>
              <p:cNvSpPr/>
              <p:nvPr>
                <p:custDataLst>
                  <p:tags r:id="rId64"/>
                </p:custDataLst>
              </p:nvPr>
            </p:nvSpPr>
            <p:spPr>
              <a:xfrm rot="3599999">
                <a:off x="2922022" y="2342009"/>
                <a:ext cx="290285" cy="1083361"/>
              </a:xfrm>
              <a:custGeom>
                <a:avLst/>
                <a:gdLst>
                  <a:gd name="connsiteX0" fmla="*/ 290285 w 290285"/>
                  <a:gd name="connsiteY0" fmla="*/ 502789 h 1083361"/>
                  <a:gd name="connsiteX1" fmla="*/ 290285 w 290285"/>
                  <a:gd name="connsiteY1" fmla="*/ 1083361 h 1083361"/>
                  <a:gd name="connsiteX2" fmla="*/ 0 w 290285"/>
                  <a:gd name="connsiteY2" fmla="*/ 580571 h 1083361"/>
                  <a:gd name="connsiteX3" fmla="*/ 0 w 290285"/>
                  <a:gd name="connsiteY3" fmla="*/ 0 h 1083361"/>
                  <a:gd name="connsiteX4" fmla="*/ 290285 w 290285"/>
                  <a:gd name="connsiteY4" fmla="*/ 502789 h 1083361"/>
                  <a:gd name="connsiteX5" fmla="*/ 290285 w 290285"/>
                  <a:gd name="connsiteY5" fmla="*/ 502789 h 1083361"/>
                  <a:gd name="connsiteX0" fmla="*/ 290285 w 290285"/>
                  <a:gd name="connsiteY0" fmla="*/ 502789 h 1083361"/>
                  <a:gd name="connsiteX1" fmla="*/ 290285 w 290285"/>
                  <a:gd name="connsiteY1" fmla="*/ 1083361 h 1083361"/>
                  <a:gd name="connsiteX2" fmla="*/ 0 w 290285"/>
                  <a:gd name="connsiteY2" fmla="*/ 580571 h 1083361"/>
                  <a:gd name="connsiteX3" fmla="*/ 0 w 290285"/>
                  <a:gd name="connsiteY3" fmla="*/ 0 h 1083361"/>
                  <a:gd name="connsiteX4" fmla="*/ 290285 w 290285"/>
                  <a:gd name="connsiteY4" fmla="*/ 502789 h 1083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0285" h="1083361">
                    <a:moveTo>
                      <a:pt x="290285" y="502789"/>
                    </a:moveTo>
                    <a:lnTo>
                      <a:pt x="290285" y="1083361"/>
                    </a:lnTo>
                    <a:lnTo>
                      <a:pt x="0" y="580571"/>
                    </a:lnTo>
                    <a:lnTo>
                      <a:pt x="0" y="0"/>
                    </a:lnTo>
                    <a:lnTo>
                      <a:pt x="290285" y="502789"/>
                    </a:lnTo>
                    <a:close/>
                  </a:path>
                </a:pathLst>
              </a:custGeom>
              <a:solidFill>
                <a:srgbClr val="EEEEEE">
                  <a:alpha val="10000"/>
                </a:srgb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0" name="手繪多邊形: 圖案 79" descr="d5">
                <a:extLst>
                  <a:ext uri="{FF2B5EF4-FFF2-40B4-BE49-F238E27FC236}">
                    <a16:creationId xmlns:a16="http://schemas.microsoft.com/office/drawing/2014/main" id="{60634C9B-C2F7-47AD-A320-666F05CB124E}"/>
                  </a:ext>
                </a:extLst>
              </p:cNvPr>
              <p:cNvSpPr/>
              <p:nvPr>
                <p:custDataLst>
                  <p:tags r:id="rId65"/>
                </p:custDataLst>
              </p:nvPr>
            </p:nvSpPr>
            <p:spPr>
              <a:xfrm rot="1800001">
                <a:off x="2670627" y="2196867"/>
                <a:ext cx="290285" cy="1083361"/>
              </a:xfrm>
              <a:custGeom>
                <a:avLst/>
                <a:gdLst>
                  <a:gd name="connsiteX0" fmla="*/ 290285 w 290285"/>
                  <a:gd name="connsiteY0" fmla="*/ 502789 h 1083361"/>
                  <a:gd name="connsiteX1" fmla="*/ 290285 w 290285"/>
                  <a:gd name="connsiteY1" fmla="*/ 1083361 h 1083361"/>
                  <a:gd name="connsiteX2" fmla="*/ 0 w 290285"/>
                  <a:gd name="connsiteY2" fmla="*/ 580571 h 1083361"/>
                  <a:gd name="connsiteX3" fmla="*/ 0 w 290285"/>
                  <a:gd name="connsiteY3" fmla="*/ 0 h 1083361"/>
                  <a:gd name="connsiteX4" fmla="*/ 290285 w 290285"/>
                  <a:gd name="connsiteY4" fmla="*/ 502789 h 1083361"/>
                  <a:gd name="connsiteX5" fmla="*/ 290285 w 290285"/>
                  <a:gd name="connsiteY5" fmla="*/ 502789 h 1083361"/>
                  <a:gd name="connsiteX0" fmla="*/ 290285 w 290285"/>
                  <a:gd name="connsiteY0" fmla="*/ 502789 h 1083361"/>
                  <a:gd name="connsiteX1" fmla="*/ 290285 w 290285"/>
                  <a:gd name="connsiteY1" fmla="*/ 1083361 h 1083361"/>
                  <a:gd name="connsiteX2" fmla="*/ 0 w 290285"/>
                  <a:gd name="connsiteY2" fmla="*/ 580571 h 1083361"/>
                  <a:gd name="connsiteX3" fmla="*/ 0 w 290285"/>
                  <a:gd name="connsiteY3" fmla="*/ 0 h 1083361"/>
                  <a:gd name="connsiteX4" fmla="*/ 290285 w 290285"/>
                  <a:gd name="connsiteY4" fmla="*/ 502789 h 1083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0285" h="1083361">
                    <a:moveTo>
                      <a:pt x="290285" y="502789"/>
                    </a:moveTo>
                    <a:lnTo>
                      <a:pt x="290285" y="1083361"/>
                    </a:lnTo>
                    <a:lnTo>
                      <a:pt x="0" y="580571"/>
                    </a:lnTo>
                    <a:lnTo>
                      <a:pt x="0" y="0"/>
                    </a:lnTo>
                    <a:lnTo>
                      <a:pt x="290285" y="502789"/>
                    </a:lnTo>
                    <a:close/>
                  </a:path>
                </a:pathLst>
              </a:custGeom>
              <a:solidFill>
                <a:srgbClr val="EEEEEE">
                  <a:alpha val="10000"/>
                </a:srgb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7" name="手繪多邊形: 圖案 96" descr="d5">
                <a:extLst>
                  <a:ext uri="{FF2B5EF4-FFF2-40B4-BE49-F238E27FC236}">
                    <a16:creationId xmlns:a16="http://schemas.microsoft.com/office/drawing/2014/main" id="{E095AF3F-E807-45AE-BFCD-9F0B874AE5B5}"/>
                  </a:ext>
                </a:extLst>
              </p:cNvPr>
              <p:cNvSpPr/>
              <p:nvPr>
                <p:custDataLst>
                  <p:tags r:id="rId66"/>
                </p:custDataLst>
              </p:nvPr>
            </p:nvSpPr>
            <p:spPr>
              <a:xfrm rot="19800005">
                <a:off x="2128947" y="2342011"/>
                <a:ext cx="290285" cy="1083360"/>
              </a:xfrm>
              <a:custGeom>
                <a:avLst/>
                <a:gdLst>
                  <a:gd name="connsiteX0" fmla="*/ 290285 w 290285"/>
                  <a:gd name="connsiteY0" fmla="*/ 502789 h 1083361"/>
                  <a:gd name="connsiteX1" fmla="*/ 290285 w 290285"/>
                  <a:gd name="connsiteY1" fmla="*/ 1083361 h 1083361"/>
                  <a:gd name="connsiteX2" fmla="*/ 0 w 290285"/>
                  <a:gd name="connsiteY2" fmla="*/ 580571 h 1083361"/>
                  <a:gd name="connsiteX3" fmla="*/ 0 w 290285"/>
                  <a:gd name="connsiteY3" fmla="*/ 0 h 1083361"/>
                  <a:gd name="connsiteX4" fmla="*/ 290285 w 290285"/>
                  <a:gd name="connsiteY4" fmla="*/ 502789 h 1083361"/>
                  <a:gd name="connsiteX5" fmla="*/ 290285 w 290285"/>
                  <a:gd name="connsiteY5" fmla="*/ 502789 h 1083361"/>
                  <a:gd name="connsiteX0" fmla="*/ 290285 w 290285"/>
                  <a:gd name="connsiteY0" fmla="*/ 502789 h 1083361"/>
                  <a:gd name="connsiteX1" fmla="*/ 290285 w 290285"/>
                  <a:gd name="connsiteY1" fmla="*/ 1083361 h 1083361"/>
                  <a:gd name="connsiteX2" fmla="*/ 0 w 290285"/>
                  <a:gd name="connsiteY2" fmla="*/ 580571 h 1083361"/>
                  <a:gd name="connsiteX3" fmla="*/ 0 w 290285"/>
                  <a:gd name="connsiteY3" fmla="*/ 0 h 1083361"/>
                  <a:gd name="connsiteX4" fmla="*/ 290285 w 290285"/>
                  <a:gd name="connsiteY4" fmla="*/ 502789 h 1083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0285" h="1083361">
                    <a:moveTo>
                      <a:pt x="290285" y="502789"/>
                    </a:moveTo>
                    <a:lnTo>
                      <a:pt x="290285" y="1083361"/>
                    </a:lnTo>
                    <a:lnTo>
                      <a:pt x="0" y="580571"/>
                    </a:lnTo>
                    <a:lnTo>
                      <a:pt x="0" y="0"/>
                    </a:lnTo>
                    <a:lnTo>
                      <a:pt x="290285" y="502789"/>
                    </a:lnTo>
                    <a:close/>
                  </a:path>
                </a:pathLst>
              </a:custGeom>
              <a:solidFill>
                <a:srgbClr val="EEEEEE">
                  <a:alpha val="10000"/>
                </a:srgb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4" name="手繪多邊形: 圖案 113" descr="d5">
                <a:extLst>
                  <a:ext uri="{FF2B5EF4-FFF2-40B4-BE49-F238E27FC236}">
                    <a16:creationId xmlns:a16="http://schemas.microsoft.com/office/drawing/2014/main" id="{26FF9658-9759-4A1A-BAE6-75C2A056AF31}"/>
                  </a:ext>
                </a:extLst>
              </p:cNvPr>
              <p:cNvSpPr/>
              <p:nvPr>
                <p:custDataLst>
                  <p:tags r:id="rId67"/>
                </p:custDataLst>
              </p:nvPr>
            </p:nvSpPr>
            <p:spPr>
              <a:xfrm rot="18000004">
                <a:off x="1983805" y="2593406"/>
                <a:ext cx="290284" cy="1083359"/>
              </a:xfrm>
              <a:custGeom>
                <a:avLst/>
                <a:gdLst>
                  <a:gd name="connsiteX0" fmla="*/ 290285 w 290285"/>
                  <a:gd name="connsiteY0" fmla="*/ 502789 h 1083361"/>
                  <a:gd name="connsiteX1" fmla="*/ 290285 w 290285"/>
                  <a:gd name="connsiteY1" fmla="*/ 1083361 h 1083361"/>
                  <a:gd name="connsiteX2" fmla="*/ 0 w 290285"/>
                  <a:gd name="connsiteY2" fmla="*/ 580571 h 1083361"/>
                  <a:gd name="connsiteX3" fmla="*/ 0 w 290285"/>
                  <a:gd name="connsiteY3" fmla="*/ 0 h 1083361"/>
                  <a:gd name="connsiteX4" fmla="*/ 290285 w 290285"/>
                  <a:gd name="connsiteY4" fmla="*/ 502789 h 1083361"/>
                  <a:gd name="connsiteX5" fmla="*/ 290285 w 290285"/>
                  <a:gd name="connsiteY5" fmla="*/ 502789 h 1083361"/>
                  <a:gd name="connsiteX0" fmla="*/ 290285 w 290285"/>
                  <a:gd name="connsiteY0" fmla="*/ 502789 h 1083361"/>
                  <a:gd name="connsiteX1" fmla="*/ 290285 w 290285"/>
                  <a:gd name="connsiteY1" fmla="*/ 1083361 h 1083361"/>
                  <a:gd name="connsiteX2" fmla="*/ 0 w 290285"/>
                  <a:gd name="connsiteY2" fmla="*/ 580571 h 1083361"/>
                  <a:gd name="connsiteX3" fmla="*/ 0 w 290285"/>
                  <a:gd name="connsiteY3" fmla="*/ 0 h 1083361"/>
                  <a:gd name="connsiteX4" fmla="*/ 290285 w 290285"/>
                  <a:gd name="connsiteY4" fmla="*/ 502789 h 1083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0285" h="1083361">
                    <a:moveTo>
                      <a:pt x="290285" y="502789"/>
                    </a:moveTo>
                    <a:lnTo>
                      <a:pt x="290285" y="1083361"/>
                    </a:lnTo>
                    <a:lnTo>
                      <a:pt x="0" y="580571"/>
                    </a:lnTo>
                    <a:lnTo>
                      <a:pt x="0" y="0"/>
                    </a:lnTo>
                    <a:lnTo>
                      <a:pt x="290285" y="502789"/>
                    </a:lnTo>
                    <a:close/>
                  </a:path>
                </a:pathLst>
              </a:custGeom>
              <a:solidFill>
                <a:srgbClr val="EEEEEE">
                  <a:alpha val="10000"/>
                </a:srgb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1" name="手繪多邊形: 圖案 130" descr="d5">
                <a:extLst>
                  <a:ext uri="{FF2B5EF4-FFF2-40B4-BE49-F238E27FC236}">
                    <a16:creationId xmlns:a16="http://schemas.microsoft.com/office/drawing/2014/main" id="{999F120A-5B0E-4DFA-B96C-F21A0DE77913}"/>
                  </a:ext>
                </a:extLst>
              </p:cNvPr>
              <p:cNvSpPr/>
              <p:nvPr>
                <p:custDataLst>
                  <p:tags r:id="rId68"/>
                </p:custDataLst>
              </p:nvPr>
            </p:nvSpPr>
            <p:spPr>
              <a:xfrm rot="16200000">
                <a:off x="1983804" y="2883692"/>
                <a:ext cx="290284" cy="1083359"/>
              </a:xfrm>
              <a:custGeom>
                <a:avLst/>
                <a:gdLst>
                  <a:gd name="connsiteX0" fmla="*/ 290285 w 290285"/>
                  <a:gd name="connsiteY0" fmla="*/ 502789 h 1083361"/>
                  <a:gd name="connsiteX1" fmla="*/ 290285 w 290285"/>
                  <a:gd name="connsiteY1" fmla="*/ 1083361 h 1083361"/>
                  <a:gd name="connsiteX2" fmla="*/ 0 w 290285"/>
                  <a:gd name="connsiteY2" fmla="*/ 580571 h 1083361"/>
                  <a:gd name="connsiteX3" fmla="*/ 0 w 290285"/>
                  <a:gd name="connsiteY3" fmla="*/ 0 h 1083361"/>
                  <a:gd name="connsiteX4" fmla="*/ 290285 w 290285"/>
                  <a:gd name="connsiteY4" fmla="*/ 502789 h 1083361"/>
                  <a:gd name="connsiteX5" fmla="*/ 290285 w 290285"/>
                  <a:gd name="connsiteY5" fmla="*/ 502789 h 1083361"/>
                  <a:gd name="connsiteX0" fmla="*/ 290285 w 290285"/>
                  <a:gd name="connsiteY0" fmla="*/ 502789 h 1083361"/>
                  <a:gd name="connsiteX1" fmla="*/ 290285 w 290285"/>
                  <a:gd name="connsiteY1" fmla="*/ 1083361 h 1083361"/>
                  <a:gd name="connsiteX2" fmla="*/ 0 w 290285"/>
                  <a:gd name="connsiteY2" fmla="*/ 580571 h 1083361"/>
                  <a:gd name="connsiteX3" fmla="*/ 0 w 290285"/>
                  <a:gd name="connsiteY3" fmla="*/ 0 h 1083361"/>
                  <a:gd name="connsiteX4" fmla="*/ 290285 w 290285"/>
                  <a:gd name="connsiteY4" fmla="*/ 502789 h 1083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0285" h="1083361">
                    <a:moveTo>
                      <a:pt x="290285" y="502789"/>
                    </a:moveTo>
                    <a:lnTo>
                      <a:pt x="290285" y="1083361"/>
                    </a:lnTo>
                    <a:lnTo>
                      <a:pt x="0" y="580571"/>
                    </a:lnTo>
                    <a:lnTo>
                      <a:pt x="0" y="0"/>
                    </a:lnTo>
                    <a:lnTo>
                      <a:pt x="290285" y="502789"/>
                    </a:lnTo>
                    <a:close/>
                  </a:path>
                </a:pathLst>
              </a:custGeom>
              <a:solidFill>
                <a:srgbClr val="EEEEEE">
                  <a:alpha val="10000"/>
                </a:srgb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48" name="手繪多邊形: 圖案 147" descr="d5">
                <a:extLst>
                  <a:ext uri="{FF2B5EF4-FFF2-40B4-BE49-F238E27FC236}">
                    <a16:creationId xmlns:a16="http://schemas.microsoft.com/office/drawing/2014/main" id="{FB2D2B0C-61D0-4EB4-A97E-1A8FC81CECAA}"/>
                  </a:ext>
                </a:extLst>
              </p:cNvPr>
              <p:cNvSpPr/>
              <p:nvPr>
                <p:custDataLst>
                  <p:tags r:id="rId69"/>
                </p:custDataLst>
              </p:nvPr>
            </p:nvSpPr>
            <p:spPr>
              <a:xfrm rot="14400003">
                <a:off x="2128948" y="3135087"/>
                <a:ext cx="290284" cy="1083359"/>
              </a:xfrm>
              <a:custGeom>
                <a:avLst/>
                <a:gdLst>
                  <a:gd name="connsiteX0" fmla="*/ 290285 w 290285"/>
                  <a:gd name="connsiteY0" fmla="*/ 502789 h 1083361"/>
                  <a:gd name="connsiteX1" fmla="*/ 290285 w 290285"/>
                  <a:gd name="connsiteY1" fmla="*/ 1083361 h 1083361"/>
                  <a:gd name="connsiteX2" fmla="*/ 0 w 290285"/>
                  <a:gd name="connsiteY2" fmla="*/ 580571 h 1083361"/>
                  <a:gd name="connsiteX3" fmla="*/ 0 w 290285"/>
                  <a:gd name="connsiteY3" fmla="*/ 0 h 1083361"/>
                  <a:gd name="connsiteX4" fmla="*/ 290285 w 290285"/>
                  <a:gd name="connsiteY4" fmla="*/ 502789 h 1083361"/>
                  <a:gd name="connsiteX5" fmla="*/ 290285 w 290285"/>
                  <a:gd name="connsiteY5" fmla="*/ 502789 h 1083361"/>
                  <a:gd name="connsiteX0" fmla="*/ 290285 w 290285"/>
                  <a:gd name="connsiteY0" fmla="*/ 502789 h 1083361"/>
                  <a:gd name="connsiteX1" fmla="*/ 290285 w 290285"/>
                  <a:gd name="connsiteY1" fmla="*/ 1083361 h 1083361"/>
                  <a:gd name="connsiteX2" fmla="*/ 0 w 290285"/>
                  <a:gd name="connsiteY2" fmla="*/ 580571 h 1083361"/>
                  <a:gd name="connsiteX3" fmla="*/ 0 w 290285"/>
                  <a:gd name="connsiteY3" fmla="*/ 0 h 1083361"/>
                  <a:gd name="connsiteX4" fmla="*/ 290285 w 290285"/>
                  <a:gd name="connsiteY4" fmla="*/ 502789 h 1083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0285" h="1083361">
                    <a:moveTo>
                      <a:pt x="290285" y="502789"/>
                    </a:moveTo>
                    <a:lnTo>
                      <a:pt x="290285" y="1083361"/>
                    </a:lnTo>
                    <a:lnTo>
                      <a:pt x="0" y="580571"/>
                    </a:lnTo>
                    <a:lnTo>
                      <a:pt x="0" y="0"/>
                    </a:lnTo>
                    <a:lnTo>
                      <a:pt x="290285" y="502789"/>
                    </a:lnTo>
                    <a:close/>
                  </a:path>
                </a:pathLst>
              </a:custGeom>
              <a:solidFill>
                <a:srgbClr val="EEEEEE">
                  <a:alpha val="10000"/>
                </a:srgb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5" name="手繪多邊形: 圖案 164" descr="d5">
                <a:extLst>
                  <a:ext uri="{FF2B5EF4-FFF2-40B4-BE49-F238E27FC236}">
                    <a16:creationId xmlns:a16="http://schemas.microsoft.com/office/drawing/2014/main" id="{8B7EDD98-7629-45AB-A98C-6E1FC79E6F11}"/>
                  </a:ext>
                </a:extLst>
              </p:cNvPr>
              <p:cNvSpPr/>
              <p:nvPr>
                <p:custDataLst>
                  <p:tags r:id="rId70"/>
                </p:custDataLst>
              </p:nvPr>
            </p:nvSpPr>
            <p:spPr>
              <a:xfrm rot="12600000">
                <a:off x="2380343" y="3280230"/>
                <a:ext cx="290284" cy="1083359"/>
              </a:xfrm>
              <a:custGeom>
                <a:avLst/>
                <a:gdLst>
                  <a:gd name="connsiteX0" fmla="*/ 290285 w 290285"/>
                  <a:gd name="connsiteY0" fmla="*/ 502789 h 1083361"/>
                  <a:gd name="connsiteX1" fmla="*/ 290285 w 290285"/>
                  <a:gd name="connsiteY1" fmla="*/ 1083361 h 1083361"/>
                  <a:gd name="connsiteX2" fmla="*/ 0 w 290285"/>
                  <a:gd name="connsiteY2" fmla="*/ 580571 h 1083361"/>
                  <a:gd name="connsiteX3" fmla="*/ 0 w 290285"/>
                  <a:gd name="connsiteY3" fmla="*/ 0 h 1083361"/>
                  <a:gd name="connsiteX4" fmla="*/ 290285 w 290285"/>
                  <a:gd name="connsiteY4" fmla="*/ 502789 h 1083361"/>
                  <a:gd name="connsiteX5" fmla="*/ 290285 w 290285"/>
                  <a:gd name="connsiteY5" fmla="*/ 502789 h 1083361"/>
                  <a:gd name="connsiteX0" fmla="*/ 290285 w 290285"/>
                  <a:gd name="connsiteY0" fmla="*/ 502789 h 1083361"/>
                  <a:gd name="connsiteX1" fmla="*/ 290285 w 290285"/>
                  <a:gd name="connsiteY1" fmla="*/ 1083361 h 1083361"/>
                  <a:gd name="connsiteX2" fmla="*/ 0 w 290285"/>
                  <a:gd name="connsiteY2" fmla="*/ 580571 h 1083361"/>
                  <a:gd name="connsiteX3" fmla="*/ 0 w 290285"/>
                  <a:gd name="connsiteY3" fmla="*/ 0 h 1083361"/>
                  <a:gd name="connsiteX4" fmla="*/ 290285 w 290285"/>
                  <a:gd name="connsiteY4" fmla="*/ 502789 h 1083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0285" h="1083361">
                    <a:moveTo>
                      <a:pt x="290285" y="502789"/>
                    </a:moveTo>
                    <a:lnTo>
                      <a:pt x="290285" y="1083361"/>
                    </a:lnTo>
                    <a:lnTo>
                      <a:pt x="0" y="580571"/>
                    </a:lnTo>
                    <a:lnTo>
                      <a:pt x="0" y="0"/>
                    </a:lnTo>
                    <a:lnTo>
                      <a:pt x="290285" y="502789"/>
                    </a:lnTo>
                    <a:close/>
                  </a:path>
                </a:pathLst>
              </a:custGeom>
              <a:solidFill>
                <a:srgbClr val="EEEEEE">
                  <a:alpha val="10000"/>
                </a:srgb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82" name="手繪多邊形: 圖案 181" descr="d5">
                <a:extLst>
                  <a:ext uri="{FF2B5EF4-FFF2-40B4-BE49-F238E27FC236}">
                    <a16:creationId xmlns:a16="http://schemas.microsoft.com/office/drawing/2014/main" id="{F7CCBF4D-68EA-4875-8779-EAF01ED9CF72}"/>
                  </a:ext>
                </a:extLst>
              </p:cNvPr>
              <p:cNvSpPr/>
              <p:nvPr>
                <p:custDataLst>
                  <p:tags r:id="rId71"/>
                </p:custDataLst>
              </p:nvPr>
            </p:nvSpPr>
            <p:spPr>
              <a:xfrm rot="10800002">
                <a:off x="2670627" y="3280230"/>
                <a:ext cx="290284" cy="1083359"/>
              </a:xfrm>
              <a:custGeom>
                <a:avLst/>
                <a:gdLst>
                  <a:gd name="connsiteX0" fmla="*/ 290285 w 290285"/>
                  <a:gd name="connsiteY0" fmla="*/ 502789 h 1083361"/>
                  <a:gd name="connsiteX1" fmla="*/ 290285 w 290285"/>
                  <a:gd name="connsiteY1" fmla="*/ 1083361 h 1083361"/>
                  <a:gd name="connsiteX2" fmla="*/ 0 w 290285"/>
                  <a:gd name="connsiteY2" fmla="*/ 580571 h 1083361"/>
                  <a:gd name="connsiteX3" fmla="*/ 0 w 290285"/>
                  <a:gd name="connsiteY3" fmla="*/ 0 h 1083361"/>
                  <a:gd name="connsiteX4" fmla="*/ 290285 w 290285"/>
                  <a:gd name="connsiteY4" fmla="*/ 502789 h 1083361"/>
                  <a:gd name="connsiteX5" fmla="*/ 290285 w 290285"/>
                  <a:gd name="connsiteY5" fmla="*/ 502789 h 1083361"/>
                  <a:gd name="connsiteX0" fmla="*/ 290285 w 290285"/>
                  <a:gd name="connsiteY0" fmla="*/ 502789 h 1083361"/>
                  <a:gd name="connsiteX1" fmla="*/ 290285 w 290285"/>
                  <a:gd name="connsiteY1" fmla="*/ 1083361 h 1083361"/>
                  <a:gd name="connsiteX2" fmla="*/ 0 w 290285"/>
                  <a:gd name="connsiteY2" fmla="*/ 580571 h 1083361"/>
                  <a:gd name="connsiteX3" fmla="*/ 0 w 290285"/>
                  <a:gd name="connsiteY3" fmla="*/ 0 h 1083361"/>
                  <a:gd name="connsiteX4" fmla="*/ 290285 w 290285"/>
                  <a:gd name="connsiteY4" fmla="*/ 502789 h 1083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0285" h="1083361">
                    <a:moveTo>
                      <a:pt x="290285" y="502789"/>
                    </a:moveTo>
                    <a:lnTo>
                      <a:pt x="290285" y="1083361"/>
                    </a:lnTo>
                    <a:lnTo>
                      <a:pt x="0" y="580571"/>
                    </a:lnTo>
                    <a:lnTo>
                      <a:pt x="0" y="0"/>
                    </a:lnTo>
                    <a:lnTo>
                      <a:pt x="290285" y="502789"/>
                    </a:lnTo>
                    <a:close/>
                  </a:path>
                </a:pathLst>
              </a:custGeom>
              <a:solidFill>
                <a:srgbClr val="EEEEEE">
                  <a:alpha val="10000"/>
                </a:srgb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00" name="手繪多邊形: 圖案 199" descr="d5">
                <a:extLst>
                  <a:ext uri="{FF2B5EF4-FFF2-40B4-BE49-F238E27FC236}">
                    <a16:creationId xmlns:a16="http://schemas.microsoft.com/office/drawing/2014/main" id="{3BF7933D-EE9C-4845-98EA-4027A164DF78}"/>
                  </a:ext>
                </a:extLst>
              </p:cNvPr>
              <p:cNvSpPr/>
              <p:nvPr>
                <p:custDataLst>
                  <p:tags r:id="rId72"/>
                </p:custDataLst>
              </p:nvPr>
            </p:nvSpPr>
            <p:spPr>
              <a:xfrm rot="8999999">
                <a:off x="2922022" y="3135087"/>
                <a:ext cx="290284" cy="1083359"/>
              </a:xfrm>
              <a:custGeom>
                <a:avLst/>
                <a:gdLst>
                  <a:gd name="connsiteX0" fmla="*/ 290285 w 290285"/>
                  <a:gd name="connsiteY0" fmla="*/ 502789 h 1083361"/>
                  <a:gd name="connsiteX1" fmla="*/ 290285 w 290285"/>
                  <a:gd name="connsiteY1" fmla="*/ 1083361 h 1083361"/>
                  <a:gd name="connsiteX2" fmla="*/ 0 w 290285"/>
                  <a:gd name="connsiteY2" fmla="*/ 580571 h 1083361"/>
                  <a:gd name="connsiteX3" fmla="*/ 0 w 290285"/>
                  <a:gd name="connsiteY3" fmla="*/ 0 h 1083361"/>
                  <a:gd name="connsiteX4" fmla="*/ 290285 w 290285"/>
                  <a:gd name="connsiteY4" fmla="*/ 502789 h 1083361"/>
                  <a:gd name="connsiteX5" fmla="*/ 290285 w 290285"/>
                  <a:gd name="connsiteY5" fmla="*/ 502789 h 1083361"/>
                  <a:gd name="connsiteX0" fmla="*/ 290285 w 290285"/>
                  <a:gd name="connsiteY0" fmla="*/ 502789 h 1083361"/>
                  <a:gd name="connsiteX1" fmla="*/ 290285 w 290285"/>
                  <a:gd name="connsiteY1" fmla="*/ 1083361 h 1083361"/>
                  <a:gd name="connsiteX2" fmla="*/ 0 w 290285"/>
                  <a:gd name="connsiteY2" fmla="*/ 580571 h 1083361"/>
                  <a:gd name="connsiteX3" fmla="*/ 0 w 290285"/>
                  <a:gd name="connsiteY3" fmla="*/ 0 h 1083361"/>
                  <a:gd name="connsiteX4" fmla="*/ 290285 w 290285"/>
                  <a:gd name="connsiteY4" fmla="*/ 502789 h 1083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0285" h="1083361">
                    <a:moveTo>
                      <a:pt x="290285" y="502789"/>
                    </a:moveTo>
                    <a:lnTo>
                      <a:pt x="290285" y="1083361"/>
                    </a:lnTo>
                    <a:lnTo>
                      <a:pt x="0" y="580571"/>
                    </a:lnTo>
                    <a:lnTo>
                      <a:pt x="0" y="0"/>
                    </a:lnTo>
                    <a:lnTo>
                      <a:pt x="290285" y="502789"/>
                    </a:lnTo>
                    <a:close/>
                  </a:path>
                </a:pathLst>
              </a:custGeom>
              <a:solidFill>
                <a:srgbClr val="EEEEEE">
                  <a:alpha val="10000"/>
                </a:srgb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7" name="手繪多邊形: 圖案 216" descr="d5">
                <a:extLst>
                  <a:ext uri="{FF2B5EF4-FFF2-40B4-BE49-F238E27FC236}">
                    <a16:creationId xmlns:a16="http://schemas.microsoft.com/office/drawing/2014/main" id="{63726B8C-3216-4E03-B8FE-42860CBE16EF}"/>
                  </a:ext>
                </a:extLst>
              </p:cNvPr>
              <p:cNvSpPr/>
              <p:nvPr>
                <p:custDataLst>
                  <p:tags r:id="rId73"/>
                </p:custDataLst>
              </p:nvPr>
            </p:nvSpPr>
            <p:spPr>
              <a:xfrm rot="7199995">
                <a:off x="3067165" y="2883691"/>
                <a:ext cx="290285" cy="1083360"/>
              </a:xfrm>
              <a:custGeom>
                <a:avLst/>
                <a:gdLst>
                  <a:gd name="connsiteX0" fmla="*/ 290285 w 290285"/>
                  <a:gd name="connsiteY0" fmla="*/ 502789 h 1083361"/>
                  <a:gd name="connsiteX1" fmla="*/ 290285 w 290285"/>
                  <a:gd name="connsiteY1" fmla="*/ 1083361 h 1083361"/>
                  <a:gd name="connsiteX2" fmla="*/ 0 w 290285"/>
                  <a:gd name="connsiteY2" fmla="*/ 580571 h 1083361"/>
                  <a:gd name="connsiteX3" fmla="*/ 0 w 290285"/>
                  <a:gd name="connsiteY3" fmla="*/ 0 h 1083361"/>
                  <a:gd name="connsiteX4" fmla="*/ 290285 w 290285"/>
                  <a:gd name="connsiteY4" fmla="*/ 502789 h 1083361"/>
                  <a:gd name="connsiteX5" fmla="*/ 290285 w 290285"/>
                  <a:gd name="connsiteY5" fmla="*/ 502789 h 1083361"/>
                  <a:gd name="connsiteX0" fmla="*/ 290285 w 290285"/>
                  <a:gd name="connsiteY0" fmla="*/ 502789 h 1083361"/>
                  <a:gd name="connsiteX1" fmla="*/ 290285 w 290285"/>
                  <a:gd name="connsiteY1" fmla="*/ 1083361 h 1083361"/>
                  <a:gd name="connsiteX2" fmla="*/ 0 w 290285"/>
                  <a:gd name="connsiteY2" fmla="*/ 580571 h 1083361"/>
                  <a:gd name="connsiteX3" fmla="*/ 0 w 290285"/>
                  <a:gd name="connsiteY3" fmla="*/ 0 h 1083361"/>
                  <a:gd name="connsiteX4" fmla="*/ 290285 w 290285"/>
                  <a:gd name="connsiteY4" fmla="*/ 502789 h 1083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0285" h="1083361">
                    <a:moveTo>
                      <a:pt x="290285" y="502789"/>
                    </a:moveTo>
                    <a:lnTo>
                      <a:pt x="290285" y="1083361"/>
                    </a:lnTo>
                    <a:lnTo>
                      <a:pt x="0" y="580571"/>
                    </a:lnTo>
                    <a:lnTo>
                      <a:pt x="0" y="0"/>
                    </a:lnTo>
                    <a:lnTo>
                      <a:pt x="290285" y="502789"/>
                    </a:lnTo>
                    <a:close/>
                  </a:path>
                </a:pathLst>
              </a:custGeom>
              <a:solidFill>
                <a:srgbClr val="EEEEEE">
                  <a:alpha val="10000"/>
                </a:srgb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TW" altLang="en-US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189" name="標題 188">
            <a:extLst>
              <a:ext uri="{FF2B5EF4-FFF2-40B4-BE49-F238E27FC236}">
                <a16:creationId xmlns:a16="http://schemas.microsoft.com/office/drawing/2014/main" id="{3884C811-F7BA-496D-BC5D-96AE88A75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763AFB91-B4B3-47C4-A1D3-E21B073374D4}"/>
              </a:ext>
            </a:extLst>
          </p:cNvPr>
          <p:cNvGrpSpPr/>
          <p:nvPr/>
        </p:nvGrpSpPr>
        <p:grpSpPr>
          <a:xfrm>
            <a:off x="503907" y="1113505"/>
            <a:ext cx="4333445" cy="4333444"/>
            <a:chOff x="503907" y="1113505"/>
            <a:chExt cx="4333445" cy="4333444"/>
          </a:xfrm>
          <a:solidFill>
            <a:schemeClr val="accent1">
              <a:lumMod val="50000"/>
            </a:schemeClr>
          </a:solidFill>
        </p:grpSpPr>
        <p:sp>
          <p:nvSpPr>
            <p:cNvPr id="24" name="手繪多邊形: 圖案 23" descr="r1">
              <a:extLst>
                <a:ext uri="{FF2B5EF4-FFF2-40B4-BE49-F238E27FC236}">
                  <a16:creationId xmlns:a16="http://schemas.microsoft.com/office/drawing/2014/main" id="{0C5E01E9-CC0F-45E2-879A-C2D471AFACF3}"/>
                </a:ext>
              </a:extLst>
            </p:cNvPr>
            <p:cNvSpPr/>
            <p:nvPr>
              <p:custDataLst>
                <p:tags r:id="rId50"/>
              </p:custDataLst>
            </p:nvPr>
          </p:nvSpPr>
          <p:spPr>
            <a:xfrm>
              <a:off x="1838658" y="1113505"/>
              <a:ext cx="580573" cy="290286"/>
            </a:xfrm>
            <a:custGeom>
              <a:avLst/>
              <a:gdLst>
                <a:gd name="connsiteX0" fmla="*/ 580573 w 580573"/>
                <a:gd name="connsiteY0" fmla="*/ 145144 h 290286"/>
                <a:gd name="connsiteX1" fmla="*/ 38892 w 580573"/>
                <a:gd name="connsiteY1" fmla="*/ 290286 h 290286"/>
                <a:gd name="connsiteX2" fmla="*/ 0 w 580573"/>
                <a:gd name="connsiteY2" fmla="*/ 145143 h 290286"/>
                <a:gd name="connsiteX3" fmla="*/ 541681 w 580573"/>
                <a:gd name="connsiteY3" fmla="*/ 0 h 290286"/>
                <a:gd name="connsiteX4" fmla="*/ 580573 w 580573"/>
                <a:gd name="connsiteY4" fmla="*/ 145144 h 29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0573" h="290286">
                  <a:moveTo>
                    <a:pt x="580573" y="145144"/>
                  </a:moveTo>
                  <a:lnTo>
                    <a:pt x="38892" y="290286"/>
                  </a:lnTo>
                  <a:lnTo>
                    <a:pt x="0" y="145143"/>
                  </a:lnTo>
                  <a:lnTo>
                    <a:pt x="541681" y="0"/>
                  </a:lnTo>
                  <a:lnTo>
                    <a:pt x="580573" y="145144"/>
                  </a:lnTo>
                  <a:close/>
                </a:path>
              </a:pathLst>
            </a:custGeom>
            <a:grpFill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47" name="手繪多邊形: 圖案 46" descr="r1">
              <a:extLst>
                <a:ext uri="{FF2B5EF4-FFF2-40B4-BE49-F238E27FC236}">
                  <a16:creationId xmlns:a16="http://schemas.microsoft.com/office/drawing/2014/main" id="{B1066E96-704C-4D8E-B8CD-0ADCE60D55B8}"/>
                </a:ext>
              </a:extLst>
            </p:cNvPr>
            <p:cNvSpPr/>
            <p:nvPr>
              <p:custDataLst>
                <p:tags r:id="rId51"/>
              </p:custDataLst>
            </p:nvPr>
          </p:nvSpPr>
          <p:spPr>
            <a:xfrm rot="5400000">
              <a:off x="4401922" y="2593404"/>
              <a:ext cx="580573" cy="290286"/>
            </a:xfrm>
            <a:custGeom>
              <a:avLst/>
              <a:gdLst>
                <a:gd name="connsiteX0" fmla="*/ 580573 w 580573"/>
                <a:gd name="connsiteY0" fmla="*/ 145144 h 290286"/>
                <a:gd name="connsiteX1" fmla="*/ 38892 w 580573"/>
                <a:gd name="connsiteY1" fmla="*/ 290286 h 290286"/>
                <a:gd name="connsiteX2" fmla="*/ 0 w 580573"/>
                <a:gd name="connsiteY2" fmla="*/ 145143 h 290286"/>
                <a:gd name="connsiteX3" fmla="*/ 541681 w 580573"/>
                <a:gd name="connsiteY3" fmla="*/ 0 h 290286"/>
                <a:gd name="connsiteX4" fmla="*/ 580573 w 580573"/>
                <a:gd name="connsiteY4" fmla="*/ 145144 h 29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0573" h="290286">
                  <a:moveTo>
                    <a:pt x="580573" y="145144"/>
                  </a:moveTo>
                  <a:lnTo>
                    <a:pt x="38892" y="290286"/>
                  </a:lnTo>
                  <a:lnTo>
                    <a:pt x="0" y="145143"/>
                  </a:lnTo>
                  <a:lnTo>
                    <a:pt x="541681" y="0"/>
                  </a:lnTo>
                  <a:lnTo>
                    <a:pt x="580573" y="145144"/>
                  </a:lnTo>
                  <a:close/>
                </a:path>
              </a:pathLst>
            </a:custGeom>
            <a:grpFill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71" name="手繪多邊形: 圖案 70" descr="r1">
              <a:extLst>
                <a:ext uri="{FF2B5EF4-FFF2-40B4-BE49-F238E27FC236}">
                  <a16:creationId xmlns:a16="http://schemas.microsoft.com/office/drawing/2014/main" id="{FEB228FA-C341-4516-B005-629FDF29499E}"/>
                </a:ext>
              </a:extLst>
            </p:cNvPr>
            <p:cNvSpPr/>
            <p:nvPr>
              <p:custDataLst>
                <p:tags r:id="rId52"/>
              </p:custDataLst>
            </p:nvPr>
          </p:nvSpPr>
          <p:spPr>
            <a:xfrm rot="3599999">
              <a:off x="3860239" y="1655183"/>
              <a:ext cx="580573" cy="290286"/>
            </a:xfrm>
            <a:custGeom>
              <a:avLst/>
              <a:gdLst>
                <a:gd name="connsiteX0" fmla="*/ 580573 w 580573"/>
                <a:gd name="connsiteY0" fmla="*/ 145144 h 290286"/>
                <a:gd name="connsiteX1" fmla="*/ 38892 w 580573"/>
                <a:gd name="connsiteY1" fmla="*/ 290286 h 290286"/>
                <a:gd name="connsiteX2" fmla="*/ 0 w 580573"/>
                <a:gd name="connsiteY2" fmla="*/ 145143 h 290286"/>
                <a:gd name="connsiteX3" fmla="*/ 541681 w 580573"/>
                <a:gd name="connsiteY3" fmla="*/ 0 h 290286"/>
                <a:gd name="connsiteX4" fmla="*/ 580573 w 580573"/>
                <a:gd name="connsiteY4" fmla="*/ 145144 h 29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0573" h="290286">
                  <a:moveTo>
                    <a:pt x="580573" y="145144"/>
                  </a:moveTo>
                  <a:lnTo>
                    <a:pt x="38892" y="290286"/>
                  </a:lnTo>
                  <a:lnTo>
                    <a:pt x="0" y="145143"/>
                  </a:lnTo>
                  <a:lnTo>
                    <a:pt x="541681" y="0"/>
                  </a:lnTo>
                  <a:lnTo>
                    <a:pt x="580573" y="145144"/>
                  </a:lnTo>
                  <a:close/>
                </a:path>
              </a:pathLst>
            </a:custGeom>
            <a:grpFill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89" name="手繪多邊形: 圖案 88" descr="r1">
              <a:extLst>
                <a:ext uri="{FF2B5EF4-FFF2-40B4-BE49-F238E27FC236}">
                  <a16:creationId xmlns:a16="http://schemas.microsoft.com/office/drawing/2014/main" id="{308F176D-ABD0-480E-A50D-93A8A7BF61B0}"/>
                </a:ext>
              </a:extLst>
            </p:cNvPr>
            <p:cNvSpPr/>
            <p:nvPr>
              <p:custDataLst>
                <p:tags r:id="rId53"/>
              </p:custDataLst>
            </p:nvPr>
          </p:nvSpPr>
          <p:spPr>
            <a:xfrm rot="1800001">
              <a:off x="2922020" y="1113505"/>
              <a:ext cx="580573" cy="290286"/>
            </a:xfrm>
            <a:custGeom>
              <a:avLst/>
              <a:gdLst>
                <a:gd name="connsiteX0" fmla="*/ 580573 w 580573"/>
                <a:gd name="connsiteY0" fmla="*/ 145144 h 290286"/>
                <a:gd name="connsiteX1" fmla="*/ 38892 w 580573"/>
                <a:gd name="connsiteY1" fmla="*/ 290286 h 290286"/>
                <a:gd name="connsiteX2" fmla="*/ 0 w 580573"/>
                <a:gd name="connsiteY2" fmla="*/ 145143 h 290286"/>
                <a:gd name="connsiteX3" fmla="*/ 541681 w 580573"/>
                <a:gd name="connsiteY3" fmla="*/ 0 h 290286"/>
                <a:gd name="connsiteX4" fmla="*/ 580573 w 580573"/>
                <a:gd name="connsiteY4" fmla="*/ 145144 h 29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0573" h="290286">
                  <a:moveTo>
                    <a:pt x="580573" y="145144"/>
                  </a:moveTo>
                  <a:lnTo>
                    <a:pt x="38892" y="290286"/>
                  </a:lnTo>
                  <a:lnTo>
                    <a:pt x="0" y="145143"/>
                  </a:lnTo>
                  <a:lnTo>
                    <a:pt x="541681" y="0"/>
                  </a:lnTo>
                  <a:lnTo>
                    <a:pt x="580573" y="145144"/>
                  </a:lnTo>
                  <a:close/>
                </a:path>
              </a:pathLst>
            </a:custGeom>
            <a:grpFill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106" name="手繪多邊形: 圖案 105" descr="r1">
              <a:extLst>
                <a:ext uri="{FF2B5EF4-FFF2-40B4-BE49-F238E27FC236}">
                  <a16:creationId xmlns:a16="http://schemas.microsoft.com/office/drawing/2014/main" id="{5CA351B9-C925-4059-BB83-72BBC14D73C2}"/>
                </a:ext>
              </a:extLst>
            </p:cNvPr>
            <p:cNvSpPr/>
            <p:nvPr>
              <p:custDataLst>
                <p:tags r:id="rId54"/>
              </p:custDataLst>
            </p:nvPr>
          </p:nvSpPr>
          <p:spPr>
            <a:xfrm rot="19800005">
              <a:off x="900444" y="1655187"/>
              <a:ext cx="580572" cy="290286"/>
            </a:xfrm>
            <a:custGeom>
              <a:avLst/>
              <a:gdLst>
                <a:gd name="connsiteX0" fmla="*/ 580573 w 580573"/>
                <a:gd name="connsiteY0" fmla="*/ 145144 h 290286"/>
                <a:gd name="connsiteX1" fmla="*/ 38892 w 580573"/>
                <a:gd name="connsiteY1" fmla="*/ 290286 h 290286"/>
                <a:gd name="connsiteX2" fmla="*/ 0 w 580573"/>
                <a:gd name="connsiteY2" fmla="*/ 145143 h 290286"/>
                <a:gd name="connsiteX3" fmla="*/ 541681 w 580573"/>
                <a:gd name="connsiteY3" fmla="*/ 0 h 290286"/>
                <a:gd name="connsiteX4" fmla="*/ 580573 w 580573"/>
                <a:gd name="connsiteY4" fmla="*/ 145144 h 29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0573" h="290286">
                  <a:moveTo>
                    <a:pt x="580573" y="145144"/>
                  </a:moveTo>
                  <a:lnTo>
                    <a:pt x="38892" y="290286"/>
                  </a:lnTo>
                  <a:lnTo>
                    <a:pt x="0" y="145143"/>
                  </a:lnTo>
                  <a:lnTo>
                    <a:pt x="541681" y="0"/>
                  </a:lnTo>
                  <a:lnTo>
                    <a:pt x="580573" y="145144"/>
                  </a:lnTo>
                  <a:close/>
                </a:path>
              </a:pathLst>
            </a:custGeom>
            <a:grpFill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123" name="手繪多邊形: 圖案 122" descr="r1">
              <a:extLst>
                <a:ext uri="{FF2B5EF4-FFF2-40B4-BE49-F238E27FC236}">
                  <a16:creationId xmlns:a16="http://schemas.microsoft.com/office/drawing/2014/main" id="{5F5EEE54-25E7-40DD-985F-37C094403B70}"/>
                </a:ext>
              </a:extLst>
            </p:cNvPr>
            <p:cNvSpPr/>
            <p:nvPr>
              <p:custDataLst>
                <p:tags r:id="rId55"/>
              </p:custDataLst>
            </p:nvPr>
          </p:nvSpPr>
          <p:spPr>
            <a:xfrm rot="18000004">
              <a:off x="358764" y="2593404"/>
              <a:ext cx="580572" cy="290285"/>
            </a:xfrm>
            <a:custGeom>
              <a:avLst/>
              <a:gdLst>
                <a:gd name="connsiteX0" fmla="*/ 580573 w 580573"/>
                <a:gd name="connsiteY0" fmla="*/ 145144 h 290286"/>
                <a:gd name="connsiteX1" fmla="*/ 38892 w 580573"/>
                <a:gd name="connsiteY1" fmla="*/ 290286 h 290286"/>
                <a:gd name="connsiteX2" fmla="*/ 0 w 580573"/>
                <a:gd name="connsiteY2" fmla="*/ 145143 h 290286"/>
                <a:gd name="connsiteX3" fmla="*/ 541681 w 580573"/>
                <a:gd name="connsiteY3" fmla="*/ 0 h 290286"/>
                <a:gd name="connsiteX4" fmla="*/ 580573 w 580573"/>
                <a:gd name="connsiteY4" fmla="*/ 145144 h 29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0573" h="290286">
                  <a:moveTo>
                    <a:pt x="580573" y="145144"/>
                  </a:moveTo>
                  <a:lnTo>
                    <a:pt x="38892" y="290286"/>
                  </a:lnTo>
                  <a:lnTo>
                    <a:pt x="0" y="145143"/>
                  </a:lnTo>
                  <a:lnTo>
                    <a:pt x="541681" y="0"/>
                  </a:lnTo>
                  <a:lnTo>
                    <a:pt x="580573" y="145144"/>
                  </a:lnTo>
                  <a:close/>
                </a:path>
              </a:pathLst>
            </a:custGeom>
            <a:grpFill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140" name="手繪多邊形: 圖案 139" descr="r1">
              <a:extLst>
                <a:ext uri="{FF2B5EF4-FFF2-40B4-BE49-F238E27FC236}">
                  <a16:creationId xmlns:a16="http://schemas.microsoft.com/office/drawing/2014/main" id="{1903D3CD-EEC6-4BD6-A0D2-09ABC1775F48}"/>
                </a:ext>
              </a:extLst>
            </p:cNvPr>
            <p:cNvSpPr/>
            <p:nvPr>
              <p:custDataLst>
                <p:tags r:id="rId56"/>
              </p:custDataLst>
            </p:nvPr>
          </p:nvSpPr>
          <p:spPr>
            <a:xfrm rot="16200000">
              <a:off x="358764" y="3676766"/>
              <a:ext cx="580572" cy="290285"/>
            </a:xfrm>
            <a:custGeom>
              <a:avLst/>
              <a:gdLst>
                <a:gd name="connsiteX0" fmla="*/ 580573 w 580573"/>
                <a:gd name="connsiteY0" fmla="*/ 145144 h 290286"/>
                <a:gd name="connsiteX1" fmla="*/ 38892 w 580573"/>
                <a:gd name="connsiteY1" fmla="*/ 290286 h 290286"/>
                <a:gd name="connsiteX2" fmla="*/ 0 w 580573"/>
                <a:gd name="connsiteY2" fmla="*/ 145143 h 290286"/>
                <a:gd name="connsiteX3" fmla="*/ 541681 w 580573"/>
                <a:gd name="connsiteY3" fmla="*/ 0 h 290286"/>
                <a:gd name="connsiteX4" fmla="*/ 580573 w 580573"/>
                <a:gd name="connsiteY4" fmla="*/ 145144 h 29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0573" h="290286">
                  <a:moveTo>
                    <a:pt x="580573" y="145144"/>
                  </a:moveTo>
                  <a:lnTo>
                    <a:pt x="38892" y="290286"/>
                  </a:lnTo>
                  <a:lnTo>
                    <a:pt x="0" y="145143"/>
                  </a:lnTo>
                  <a:lnTo>
                    <a:pt x="541681" y="0"/>
                  </a:lnTo>
                  <a:lnTo>
                    <a:pt x="580573" y="145144"/>
                  </a:lnTo>
                  <a:close/>
                </a:path>
              </a:pathLst>
            </a:custGeom>
            <a:grpFill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157" name="手繪多邊形: 圖案 156" descr="r1">
              <a:extLst>
                <a:ext uri="{FF2B5EF4-FFF2-40B4-BE49-F238E27FC236}">
                  <a16:creationId xmlns:a16="http://schemas.microsoft.com/office/drawing/2014/main" id="{9A04A9A6-05F1-48CB-8567-7C8786656FDA}"/>
                </a:ext>
              </a:extLst>
            </p:cNvPr>
            <p:cNvSpPr/>
            <p:nvPr>
              <p:custDataLst>
                <p:tags r:id="rId57"/>
              </p:custDataLst>
            </p:nvPr>
          </p:nvSpPr>
          <p:spPr>
            <a:xfrm rot="14400003">
              <a:off x="900444" y="4614983"/>
              <a:ext cx="580571" cy="290285"/>
            </a:xfrm>
            <a:custGeom>
              <a:avLst/>
              <a:gdLst>
                <a:gd name="connsiteX0" fmla="*/ 580573 w 580573"/>
                <a:gd name="connsiteY0" fmla="*/ 145144 h 290286"/>
                <a:gd name="connsiteX1" fmla="*/ 38892 w 580573"/>
                <a:gd name="connsiteY1" fmla="*/ 290286 h 290286"/>
                <a:gd name="connsiteX2" fmla="*/ 0 w 580573"/>
                <a:gd name="connsiteY2" fmla="*/ 145143 h 290286"/>
                <a:gd name="connsiteX3" fmla="*/ 541681 w 580573"/>
                <a:gd name="connsiteY3" fmla="*/ 0 h 290286"/>
                <a:gd name="connsiteX4" fmla="*/ 580573 w 580573"/>
                <a:gd name="connsiteY4" fmla="*/ 145144 h 29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0573" h="290286">
                  <a:moveTo>
                    <a:pt x="580573" y="145144"/>
                  </a:moveTo>
                  <a:lnTo>
                    <a:pt x="38892" y="290286"/>
                  </a:lnTo>
                  <a:lnTo>
                    <a:pt x="0" y="145143"/>
                  </a:lnTo>
                  <a:lnTo>
                    <a:pt x="541681" y="0"/>
                  </a:lnTo>
                  <a:lnTo>
                    <a:pt x="580573" y="145144"/>
                  </a:lnTo>
                  <a:close/>
                </a:path>
              </a:pathLst>
            </a:custGeom>
            <a:grpFill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174" name="手繪多邊形: 圖案 173" descr="r1">
              <a:extLst>
                <a:ext uri="{FF2B5EF4-FFF2-40B4-BE49-F238E27FC236}">
                  <a16:creationId xmlns:a16="http://schemas.microsoft.com/office/drawing/2014/main" id="{6752075D-51FB-4CC2-9632-FC7EA6B136AB}"/>
                </a:ext>
              </a:extLst>
            </p:cNvPr>
            <p:cNvSpPr/>
            <p:nvPr>
              <p:custDataLst>
                <p:tags r:id="rId58"/>
              </p:custDataLst>
            </p:nvPr>
          </p:nvSpPr>
          <p:spPr>
            <a:xfrm rot="12600000">
              <a:off x="1838663" y="5156663"/>
              <a:ext cx="580571" cy="290285"/>
            </a:xfrm>
            <a:custGeom>
              <a:avLst/>
              <a:gdLst>
                <a:gd name="connsiteX0" fmla="*/ 580573 w 580573"/>
                <a:gd name="connsiteY0" fmla="*/ 145144 h 290286"/>
                <a:gd name="connsiteX1" fmla="*/ 38892 w 580573"/>
                <a:gd name="connsiteY1" fmla="*/ 290286 h 290286"/>
                <a:gd name="connsiteX2" fmla="*/ 0 w 580573"/>
                <a:gd name="connsiteY2" fmla="*/ 145143 h 290286"/>
                <a:gd name="connsiteX3" fmla="*/ 541681 w 580573"/>
                <a:gd name="connsiteY3" fmla="*/ 0 h 290286"/>
                <a:gd name="connsiteX4" fmla="*/ 580573 w 580573"/>
                <a:gd name="connsiteY4" fmla="*/ 145144 h 29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0573" h="290286">
                  <a:moveTo>
                    <a:pt x="580573" y="145144"/>
                  </a:moveTo>
                  <a:lnTo>
                    <a:pt x="38892" y="290286"/>
                  </a:lnTo>
                  <a:lnTo>
                    <a:pt x="0" y="145143"/>
                  </a:lnTo>
                  <a:lnTo>
                    <a:pt x="541681" y="0"/>
                  </a:lnTo>
                  <a:lnTo>
                    <a:pt x="580573" y="145144"/>
                  </a:lnTo>
                  <a:close/>
                </a:path>
              </a:pathLst>
            </a:custGeom>
            <a:grpFill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192" name="手繪多邊形: 圖案 191" descr="r1">
              <a:extLst>
                <a:ext uri="{FF2B5EF4-FFF2-40B4-BE49-F238E27FC236}">
                  <a16:creationId xmlns:a16="http://schemas.microsoft.com/office/drawing/2014/main" id="{6054392B-D3F9-4D05-BF92-8B758F26DCEA}"/>
                </a:ext>
              </a:extLst>
            </p:cNvPr>
            <p:cNvSpPr/>
            <p:nvPr>
              <p:custDataLst>
                <p:tags r:id="rId59"/>
              </p:custDataLst>
            </p:nvPr>
          </p:nvSpPr>
          <p:spPr>
            <a:xfrm rot="10800002">
              <a:off x="2922022" y="5156664"/>
              <a:ext cx="580572" cy="290285"/>
            </a:xfrm>
            <a:custGeom>
              <a:avLst/>
              <a:gdLst>
                <a:gd name="connsiteX0" fmla="*/ 580573 w 580573"/>
                <a:gd name="connsiteY0" fmla="*/ 145144 h 290286"/>
                <a:gd name="connsiteX1" fmla="*/ 38892 w 580573"/>
                <a:gd name="connsiteY1" fmla="*/ 290286 h 290286"/>
                <a:gd name="connsiteX2" fmla="*/ 0 w 580573"/>
                <a:gd name="connsiteY2" fmla="*/ 145143 h 290286"/>
                <a:gd name="connsiteX3" fmla="*/ 541681 w 580573"/>
                <a:gd name="connsiteY3" fmla="*/ 0 h 290286"/>
                <a:gd name="connsiteX4" fmla="*/ 580573 w 580573"/>
                <a:gd name="connsiteY4" fmla="*/ 145144 h 29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0573" h="290286">
                  <a:moveTo>
                    <a:pt x="580573" y="145144"/>
                  </a:moveTo>
                  <a:lnTo>
                    <a:pt x="38892" y="290286"/>
                  </a:lnTo>
                  <a:lnTo>
                    <a:pt x="0" y="145143"/>
                  </a:lnTo>
                  <a:lnTo>
                    <a:pt x="541681" y="0"/>
                  </a:lnTo>
                  <a:lnTo>
                    <a:pt x="580573" y="145144"/>
                  </a:lnTo>
                  <a:close/>
                </a:path>
              </a:pathLst>
            </a:custGeom>
            <a:grpFill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209" name="手繪多邊形: 圖案 208" descr="r1">
              <a:extLst>
                <a:ext uri="{FF2B5EF4-FFF2-40B4-BE49-F238E27FC236}">
                  <a16:creationId xmlns:a16="http://schemas.microsoft.com/office/drawing/2014/main" id="{0EFD186B-A887-4D20-BCDB-830C28D3ED50}"/>
                </a:ext>
              </a:extLst>
            </p:cNvPr>
            <p:cNvSpPr/>
            <p:nvPr>
              <p:custDataLst>
                <p:tags r:id="rId60"/>
              </p:custDataLst>
            </p:nvPr>
          </p:nvSpPr>
          <p:spPr>
            <a:xfrm rot="8999999">
              <a:off x="3860240" y="4614982"/>
              <a:ext cx="580572" cy="290285"/>
            </a:xfrm>
            <a:custGeom>
              <a:avLst/>
              <a:gdLst>
                <a:gd name="connsiteX0" fmla="*/ 580573 w 580573"/>
                <a:gd name="connsiteY0" fmla="*/ 145144 h 290286"/>
                <a:gd name="connsiteX1" fmla="*/ 38892 w 580573"/>
                <a:gd name="connsiteY1" fmla="*/ 290286 h 290286"/>
                <a:gd name="connsiteX2" fmla="*/ 0 w 580573"/>
                <a:gd name="connsiteY2" fmla="*/ 145143 h 290286"/>
                <a:gd name="connsiteX3" fmla="*/ 541681 w 580573"/>
                <a:gd name="connsiteY3" fmla="*/ 0 h 290286"/>
                <a:gd name="connsiteX4" fmla="*/ 580573 w 580573"/>
                <a:gd name="connsiteY4" fmla="*/ 145144 h 29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0573" h="290286">
                  <a:moveTo>
                    <a:pt x="580573" y="145144"/>
                  </a:moveTo>
                  <a:lnTo>
                    <a:pt x="38892" y="290286"/>
                  </a:lnTo>
                  <a:lnTo>
                    <a:pt x="0" y="145143"/>
                  </a:lnTo>
                  <a:lnTo>
                    <a:pt x="541681" y="0"/>
                  </a:lnTo>
                  <a:lnTo>
                    <a:pt x="580573" y="145144"/>
                  </a:lnTo>
                  <a:close/>
                </a:path>
              </a:pathLst>
            </a:custGeom>
            <a:grpFill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226" name="手繪多邊形: 圖案 225" descr="r1">
              <a:extLst>
                <a:ext uri="{FF2B5EF4-FFF2-40B4-BE49-F238E27FC236}">
                  <a16:creationId xmlns:a16="http://schemas.microsoft.com/office/drawing/2014/main" id="{045DCE1D-E386-4DD9-B715-48331CD113EA}"/>
                </a:ext>
              </a:extLst>
            </p:cNvPr>
            <p:cNvSpPr/>
            <p:nvPr>
              <p:custDataLst>
                <p:tags r:id="rId61"/>
              </p:custDataLst>
            </p:nvPr>
          </p:nvSpPr>
          <p:spPr>
            <a:xfrm rot="7199995">
              <a:off x="4401921" y="3676763"/>
              <a:ext cx="580572" cy="290286"/>
            </a:xfrm>
            <a:custGeom>
              <a:avLst/>
              <a:gdLst>
                <a:gd name="connsiteX0" fmla="*/ 580573 w 580573"/>
                <a:gd name="connsiteY0" fmla="*/ 145144 h 290286"/>
                <a:gd name="connsiteX1" fmla="*/ 38892 w 580573"/>
                <a:gd name="connsiteY1" fmla="*/ 290286 h 290286"/>
                <a:gd name="connsiteX2" fmla="*/ 0 w 580573"/>
                <a:gd name="connsiteY2" fmla="*/ 145143 h 290286"/>
                <a:gd name="connsiteX3" fmla="*/ 541681 w 580573"/>
                <a:gd name="connsiteY3" fmla="*/ 0 h 290286"/>
                <a:gd name="connsiteX4" fmla="*/ 580573 w 580573"/>
                <a:gd name="connsiteY4" fmla="*/ 145144 h 29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0573" h="290286">
                  <a:moveTo>
                    <a:pt x="580573" y="145144"/>
                  </a:moveTo>
                  <a:lnTo>
                    <a:pt x="38892" y="290286"/>
                  </a:lnTo>
                  <a:lnTo>
                    <a:pt x="0" y="145143"/>
                  </a:lnTo>
                  <a:lnTo>
                    <a:pt x="541681" y="0"/>
                  </a:lnTo>
                  <a:lnTo>
                    <a:pt x="580573" y="145144"/>
                  </a:lnTo>
                  <a:close/>
                </a:path>
              </a:pathLst>
            </a:custGeom>
            <a:grpFill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</p:grpSp>
      <p:grpSp>
        <p:nvGrpSpPr>
          <p:cNvPr id="5" name="群組 4">
            <a:extLst>
              <a:ext uri="{FF2B5EF4-FFF2-40B4-BE49-F238E27FC236}">
                <a16:creationId xmlns:a16="http://schemas.microsoft.com/office/drawing/2014/main" id="{9CDA1C1C-5499-4B6C-A38A-4C71CE234D9D}"/>
              </a:ext>
            </a:extLst>
          </p:cNvPr>
          <p:cNvGrpSpPr/>
          <p:nvPr/>
        </p:nvGrpSpPr>
        <p:grpSpPr>
          <a:xfrm>
            <a:off x="649051" y="1258649"/>
            <a:ext cx="4043157" cy="4043156"/>
            <a:chOff x="649051" y="1258649"/>
            <a:chExt cx="4043157" cy="4043156"/>
          </a:xfrm>
          <a:solidFill>
            <a:schemeClr val="accent6">
              <a:lumMod val="50000"/>
            </a:schemeClr>
          </a:solidFill>
        </p:grpSpPr>
        <p:sp>
          <p:nvSpPr>
            <p:cNvPr id="36" name="手繪多邊形: 圖案 35" descr="r2">
              <a:extLst>
                <a:ext uri="{FF2B5EF4-FFF2-40B4-BE49-F238E27FC236}">
                  <a16:creationId xmlns:a16="http://schemas.microsoft.com/office/drawing/2014/main" id="{094BFC97-B550-4056-B63F-12CBF1AFD5A5}"/>
                </a:ext>
              </a:extLst>
            </p:cNvPr>
            <p:cNvSpPr/>
            <p:nvPr>
              <p:custDataLst>
                <p:tags r:id="rId38"/>
              </p:custDataLst>
            </p:nvPr>
          </p:nvSpPr>
          <p:spPr>
            <a:xfrm>
              <a:off x="2419231" y="1258649"/>
              <a:ext cx="502789" cy="290286"/>
            </a:xfrm>
            <a:custGeom>
              <a:avLst/>
              <a:gdLst>
                <a:gd name="connsiteX0" fmla="*/ 0 w 502789"/>
                <a:gd name="connsiteY0" fmla="*/ 290286 h 290286"/>
                <a:gd name="connsiteX1" fmla="*/ 0 w 502789"/>
                <a:gd name="connsiteY1" fmla="*/ 0 h 290286"/>
                <a:gd name="connsiteX2" fmla="*/ 502789 w 502789"/>
                <a:gd name="connsiteY2" fmla="*/ 0 h 290286"/>
                <a:gd name="connsiteX3" fmla="*/ 502789 w 502789"/>
                <a:gd name="connsiteY3" fmla="*/ 290286 h 290286"/>
                <a:gd name="connsiteX4" fmla="*/ 0 w 502789"/>
                <a:gd name="connsiteY4" fmla="*/ 290286 h 29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2789" h="290286">
                  <a:moveTo>
                    <a:pt x="0" y="290286"/>
                  </a:moveTo>
                  <a:lnTo>
                    <a:pt x="0" y="0"/>
                  </a:lnTo>
                  <a:lnTo>
                    <a:pt x="502789" y="0"/>
                  </a:lnTo>
                  <a:lnTo>
                    <a:pt x="502789" y="290286"/>
                  </a:lnTo>
                  <a:lnTo>
                    <a:pt x="0" y="290286"/>
                  </a:lnTo>
                  <a:close/>
                </a:path>
              </a:pathLst>
            </a:custGeom>
            <a:grpFill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45" name="手繪多邊形: 圖案 44" descr="r2">
              <a:extLst>
                <a:ext uri="{FF2B5EF4-FFF2-40B4-BE49-F238E27FC236}">
                  <a16:creationId xmlns:a16="http://schemas.microsoft.com/office/drawing/2014/main" id="{E478246B-5790-468E-90A0-97C105B5838B}"/>
                </a:ext>
              </a:extLst>
            </p:cNvPr>
            <p:cNvSpPr/>
            <p:nvPr>
              <p:custDataLst>
                <p:tags r:id="rId39"/>
              </p:custDataLst>
            </p:nvPr>
          </p:nvSpPr>
          <p:spPr>
            <a:xfrm rot="5400000">
              <a:off x="4295670" y="3135085"/>
              <a:ext cx="502789" cy="290286"/>
            </a:xfrm>
            <a:custGeom>
              <a:avLst/>
              <a:gdLst>
                <a:gd name="connsiteX0" fmla="*/ 0 w 502789"/>
                <a:gd name="connsiteY0" fmla="*/ 290286 h 290286"/>
                <a:gd name="connsiteX1" fmla="*/ 0 w 502789"/>
                <a:gd name="connsiteY1" fmla="*/ 0 h 290286"/>
                <a:gd name="connsiteX2" fmla="*/ 502789 w 502789"/>
                <a:gd name="connsiteY2" fmla="*/ 0 h 290286"/>
                <a:gd name="connsiteX3" fmla="*/ 502789 w 502789"/>
                <a:gd name="connsiteY3" fmla="*/ 290286 h 290286"/>
                <a:gd name="connsiteX4" fmla="*/ 0 w 502789"/>
                <a:gd name="connsiteY4" fmla="*/ 290286 h 29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2789" h="290286">
                  <a:moveTo>
                    <a:pt x="0" y="290286"/>
                  </a:moveTo>
                  <a:lnTo>
                    <a:pt x="0" y="0"/>
                  </a:lnTo>
                  <a:lnTo>
                    <a:pt x="502789" y="0"/>
                  </a:lnTo>
                  <a:lnTo>
                    <a:pt x="502789" y="290286"/>
                  </a:lnTo>
                  <a:lnTo>
                    <a:pt x="0" y="290286"/>
                  </a:lnTo>
                  <a:close/>
                </a:path>
              </a:pathLst>
            </a:custGeom>
            <a:grpFill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69" name="手繪多邊形: 圖案 68" descr="r2">
              <a:extLst>
                <a:ext uri="{FF2B5EF4-FFF2-40B4-BE49-F238E27FC236}">
                  <a16:creationId xmlns:a16="http://schemas.microsoft.com/office/drawing/2014/main" id="{12C5FBB0-C122-4331-BBB9-F4C107953B3D}"/>
                </a:ext>
              </a:extLst>
            </p:cNvPr>
            <p:cNvSpPr/>
            <p:nvPr>
              <p:custDataLst>
                <p:tags r:id="rId40"/>
              </p:custDataLst>
            </p:nvPr>
          </p:nvSpPr>
          <p:spPr>
            <a:xfrm rot="3599999">
              <a:off x="4044273" y="2196865"/>
              <a:ext cx="502789" cy="290286"/>
            </a:xfrm>
            <a:custGeom>
              <a:avLst/>
              <a:gdLst>
                <a:gd name="connsiteX0" fmla="*/ 0 w 502789"/>
                <a:gd name="connsiteY0" fmla="*/ 290286 h 290286"/>
                <a:gd name="connsiteX1" fmla="*/ 0 w 502789"/>
                <a:gd name="connsiteY1" fmla="*/ 0 h 290286"/>
                <a:gd name="connsiteX2" fmla="*/ 502789 w 502789"/>
                <a:gd name="connsiteY2" fmla="*/ 0 h 290286"/>
                <a:gd name="connsiteX3" fmla="*/ 502789 w 502789"/>
                <a:gd name="connsiteY3" fmla="*/ 290286 h 290286"/>
                <a:gd name="connsiteX4" fmla="*/ 0 w 502789"/>
                <a:gd name="connsiteY4" fmla="*/ 290286 h 29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2789" h="290286">
                  <a:moveTo>
                    <a:pt x="0" y="290286"/>
                  </a:moveTo>
                  <a:lnTo>
                    <a:pt x="0" y="0"/>
                  </a:lnTo>
                  <a:lnTo>
                    <a:pt x="502789" y="0"/>
                  </a:lnTo>
                  <a:lnTo>
                    <a:pt x="502789" y="290286"/>
                  </a:lnTo>
                  <a:lnTo>
                    <a:pt x="0" y="290286"/>
                  </a:lnTo>
                  <a:close/>
                </a:path>
              </a:pathLst>
            </a:custGeom>
            <a:grpFill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87" name="手繪多邊形: 圖案 86" descr="r2">
              <a:extLst>
                <a:ext uri="{FF2B5EF4-FFF2-40B4-BE49-F238E27FC236}">
                  <a16:creationId xmlns:a16="http://schemas.microsoft.com/office/drawing/2014/main" id="{763FB181-BB5F-464D-A40B-1D1F6DDF8348}"/>
                </a:ext>
              </a:extLst>
            </p:cNvPr>
            <p:cNvSpPr/>
            <p:nvPr>
              <p:custDataLst>
                <p:tags r:id="rId41"/>
              </p:custDataLst>
            </p:nvPr>
          </p:nvSpPr>
          <p:spPr>
            <a:xfrm rot="1800001">
              <a:off x="3357450" y="1510043"/>
              <a:ext cx="502789" cy="290286"/>
            </a:xfrm>
            <a:custGeom>
              <a:avLst/>
              <a:gdLst>
                <a:gd name="connsiteX0" fmla="*/ 0 w 502789"/>
                <a:gd name="connsiteY0" fmla="*/ 290286 h 290286"/>
                <a:gd name="connsiteX1" fmla="*/ 0 w 502789"/>
                <a:gd name="connsiteY1" fmla="*/ 0 h 290286"/>
                <a:gd name="connsiteX2" fmla="*/ 502789 w 502789"/>
                <a:gd name="connsiteY2" fmla="*/ 0 h 290286"/>
                <a:gd name="connsiteX3" fmla="*/ 502789 w 502789"/>
                <a:gd name="connsiteY3" fmla="*/ 290286 h 290286"/>
                <a:gd name="connsiteX4" fmla="*/ 0 w 502789"/>
                <a:gd name="connsiteY4" fmla="*/ 290286 h 29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2789" h="290286">
                  <a:moveTo>
                    <a:pt x="0" y="290286"/>
                  </a:moveTo>
                  <a:lnTo>
                    <a:pt x="0" y="0"/>
                  </a:lnTo>
                  <a:lnTo>
                    <a:pt x="502789" y="0"/>
                  </a:lnTo>
                  <a:lnTo>
                    <a:pt x="502789" y="290286"/>
                  </a:lnTo>
                  <a:lnTo>
                    <a:pt x="0" y="290286"/>
                  </a:lnTo>
                  <a:close/>
                </a:path>
              </a:pathLst>
            </a:custGeom>
            <a:grpFill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104" name="手繪多邊形: 圖案 103" descr="r2">
              <a:extLst>
                <a:ext uri="{FF2B5EF4-FFF2-40B4-BE49-F238E27FC236}">
                  <a16:creationId xmlns:a16="http://schemas.microsoft.com/office/drawing/2014/main" id="{9BFD8106-001C-4FD4-B5CA-B0676F809C3F}"/>
                </a:ext>
              </a:extLst>
            </p:cNvPr>
            <p:cNvSpPr/>
            <p:nvPr>
              <p:custDataLst>
                <p:tags r:id="rId42"/>
              </p:custDataLst>
            </p:nvPr>
          </p:nvSpPr>
          <p:spPr>
            <a:xfrm rot="19800005">
              <a:off x="1481017" y="1510045"/>
              <a:ext cx="502789" cy="290285"/>
            </a:xfrm>
            <a:custGeom>
              <a:avLst/>
              <a:gdLst>
                <a:gd name="connsiteX0" fmla="*/ 0 w 502789"/>
                <a:gd name="connsiteY0" fmla="*/ 290286 h 290286"/>
                <a:gd name="connsiteX1" fmla="*/ 0 w 502789"/>
                <a:gd name="connsiteY1" fmla="*/ 0 h 290286"/>
                <a:gd name="connsiteX2" fmla="*/ 502789 w 502789"/>
                <a:gd name="connsiteY2" fmla="*/ 0 h 290286"/>
                <a:gd name="connsiteX3" fmla="*/ 502789 w 502789"/>
                <a:gd name="connsiteY3" fmla="*/ 290286 h 290286"/>
                <a:gd name="connsiteX4" fmla="*/ 0 w 502789"/>
                <a:gd name="connsiteY4" fmla="*/ 290286 h 29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2789" h="290286">
                  <a:moveTo>
                    <a:pt x="0" y="290286"/>
                  </a:moveTo>
                  <a:lnTo>
                    <a:pt x="0" y="0"/>
                  </a:lnTo>
                  <a:lnTo>
                    <a:pt x="502789" y="0"/>
                  </a:lnTo>
                  <a:lnTo>
                    <a:pt x="502789" y="290286"/>
                  </a:lnTo>
                  <a:lnTo>
                    <a:pt x="0" y="290286"/>
                  </a:lnTo>
                  <a:close/>
                </a:path>
              </a:pathLst>
            </a:custGeom>
            <a:grpFill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121" name="手繪多邊形: 圖案 120" descr="r2">
              <a:extLst>
                <a:ext uri="{FF2B5EF4-FFF2-40B4-BE49-F238E27FC236}">
                  <a16:creationId xmlns:a16="http://schemas.microsoft.com/office/drawing/2014/main" id="{F9FBD18A-3386-406F-9CEC-32A05FD092CD}"/>
                </a:ext>
              </a:extLst>
            </p:cNvPr>
            <p:cNvSpPr/>
            <p:nvPr>
              <p:custDataLst>
                <p:tags r:id="rId43"/>
              </p:custDataLst>
            </p:nvPr>
          </p:nvSpPr>
          <p:spPr>
            <a:xfrm rot="18000004">
              <a:off x="794194" y="2196868"/>
              <a:ext cx="502788" cy="290285"/>
            </a:xfrm>
            <a:custGeom>
              <a:avLst/>
              <a:gdLst>
                <a:gd name="connsiteX0" fmla="*/ 0 w 502789"/>
                <a:gd name="connsiteY0" fmla="*/ 290286 h 290286"/>
                <a:gd name="connsiteX1" fmla="*/ 0 w 502789"/>
                <a:gd name="connsiteY1" fmla="*/ 0 h 290286"/>
                <a:gd name="connsiteX2" fmla="*/ 502789 w 502789"/>
                <a:gd name="connsiteY2" fmla="*/ 0 h 290286"/>
                <a:gd name="connsiteX3" fmla="*/ 502789 w 502789"/>
                <a:gd name="connsiteY3" fmla="*/ 290286 h 290286"/>
                <a:gd name="connsiteX4" fmla="*/ 0 w 502789"/>
                <a:gd name="connsiteY4" fmla="*/ 290286 h 29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2789" h="290286">
                  <a:moveTo>
                    <a:pt x="0" y="290286"/>
                  </a:moveTo>
                  <a:lnTo>
                    <a:pt x="0" y="0"/>
                  </a:lnTo>
                  <a:lnTo>
                    <a:pt x="502789" y="0"/>
                  </a:lnTo>
                  <a:lnTo>
                    <a:pt x="502789" y="290286"/>
                  </a:lnTo>
                  <a:lnTo>
                    <a:pt x="0" y="290286"/>
                  </a:lnTo>
                  <a:close/>
                </a:path>
              </a:pathLst>
            </a:custGeom>
            <a:grpFill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138" name="手繪多邊形: 圖案 137" descr="r2">
              <a:extLst>
                <a:ext uri="{FF2B5EF4-FFF2-40B4-BE49-F238E27FC236}">
                  <a16:creationId xmlns:a16="http://schemas.microsoft.com/office/drawing/2014/main" id="{F1C4EF84-EB12-41B6-8302-94346B4EF400}"/>
                </a:ext>
              </a:extLst>
            </p:cNvPr>
            <p:cNvSpPr/>
            <p:nvPr>
              <p:custDataLst>
                <p:tags r:id="rId44"/>
              </p:custDataLst>
            </p:nvPr>
          </p:nvSpPr>
          <p:spPr>
            <a:xfrm rot="16200000">
              <a:off x="542800" y="3135086"/>
              <a:ext cx="502788" cy="290285"/>
            </a:xfrm>
            <a:custGeom>
              <a:avLst/>
              <a:gdLst>
                <a:gd name="connsiteX0" fmla="*/ 0 w 502789"/>
                <a:gd name="connsiteY0" fmla="*/ 290286 h 290286"/>
                <a:gd name="connsiteX1" fmla="*/ 0 w 502789"/>
                <a:gd name="connsiteY1" fmla="*/ 0 h 290286"/>
                <a:gd name="connsiteX2" fmla="*/ 502789 w 502789"/>
                <a:gd name="connsiteY2" fmla="*/ 0 h 290286"/>
                <a:gd name="connsiteX3" fmla="*/ 502789 w 502789"/>
                <a:gd name="connsiteY3" fmla="*/ 290286 h 290286"/>
                <a:gd name="connsiteX4" fmla="*/ 0 w 502789"/>
                <a:gd name="connsiteY4" fmla="*/ 290286 h 29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2789" h="290286">
                  <a:moveTo>
                    <a:pt x="0" y="290286"/>
                  </a:moveTo>
                  <a:lnTo>
                    <a:pt x="0" y="0"/>
                  </a:lnTo>
                  <a:lnTo>
                    <a:pt x="502789" y="0"/>
                  </a:lnTo>
                  <a:lnTo>
                    <a:pt x="502789" y="290286"/>
                  </a:lnTo>
                  <a:lnTo>
                    <a:pt x="0" y="290286"/>
                  </a:lnTo>
                  <a:close/>
                </a:path>
              </a:pathLst>
            </a:custGeom>
            <a:grpFill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155" name="手繪多邊形: 圖案 154" descr="r2">
              <a:extLst>
                <a:ext uri="{FF2B5EF4-FFF2-40B4-BE49-F238E27FC236}">
                  <a16:creationId xmlns:a16="http://schemas.microsoft.com/office/drawing/2014/main" id="{17165F4F-0A05-4CF2-9640-3AEAC4688455}"/>
                </a:ext>
              </a:extLst>
            </p:cNvPr>
            <p:cNvSpPr/>
            <p:nvPr>
              <p:custDataLst>
                <p:tags r:id="rId45"/>
              </p:custDataLst>
            </p:nvPr>
          </p:nvSpPr>
          <p:spPr>
            <a:xfrm rot="14400003">
              <a:off x="794195" y="4073303"/>
              <a:ext cx="502788" cy="290285"/>
            </a:xfrm>
            <a:custGeom>
              <a:avLst/>
              <a:gdLst>
                <a:gd name="connsiteX0" fmla="*/ 0 w 502789"/>
                <a:gd name="connsiteY0" fmla="*/ 290286 h 290286"/>
                <a:gd name="connsiteX1" fmla="*/ 0 w 502789"/>
                <a:gd name="connsiteY1" fmla="*/ 0 h 290286"/>
                <a:gd name="connsiteX2" fmla="*/ 502789 w 502789"/>
                <a:gd name="connsiteY2" fmla="*/ 0 h 290286"/>
                <a:gd name="connsiteX3" fmla="*/ 502789 w 502789"/>
                <a:gd name="connsiteY3" fmla="*/ 290286 h 290286"/>
                <a:gd name="connsiteX4" fmla="*/ 0 w 502789"/>
                <a:gd name="connsiteY4" fmla="*/ 290286 h 29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2789" h="290286">
                  <a:moveTo>
                    <a:pt x="0" y="290286"/>
                  </a:moveTo>
                  <a:lnTo>
                    <a:pt x="0" y="0"/>
                  </a:lnTo>
                  <a:lnTo>
                    <a:pt x="502789" y="0"/>
                  </a:lnTo>
                  <a:lnTo>
                    <a:pt x="502789" y="290286"/>
                  </a:lnTo>
                  <a:lnTo>
                    <a:pt x="0" y="290286"/>
                  </a:lnTo>
                  <a:close/>
                </a:path>
              </a:pathLst>
            </a:custGeom>
            <a:grpFill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172" name="手繪多邊形: 圖案 171" descr="r2">
              <a:extLst>
                <a:ext uri="{FF2B5EF4-FFF2-40B4-BE49-F238E27FC236}">
                  <a16:creationId xmlns:a16="http://schemas.microsoft.com/office/drawing/2014/main" id="{918A55EC-39F2-431A-8EBB-120A254BB7ED}"/>
                </a:ext>
              </a:extLst>
            </p:cNvPr>
            <p:cNvSpPr/>
            <p:nvPr>
              <p:custDataLst>
                <p:tags r:id="rId46"/>
              </p:custDataLst>
            </p:nvPr>
          </p:nvSpPr>
          <p:spPr>
            <a:xfrm rot="12600000">
              <a:off x="1481018" y="4760125"/>
              <a:ext cx="502788" cy="290285"/>
            </a:xfrm>
            <a:custGeom>
              <a:avLst/>
              <a:gdLst>
                <a:gd name="connsiteX0" fmla="*/ 0 w 502789"/>
                <a:gd name="connsiteY0" fmla="*/ 290286 h 290286"/>
                <a:gd name="connsiteX1" fmla="*/ 0 w 502789"/>
                <a:gd name="connsiteY1" fmla="*/ 0 h 290286"/>
                <a:gd name="connsiteX2" fmla="*/ 502789 w 502789"/>
                <a:gd name="connsiteY2" fmla="*/ 0 h 290286"/>
                <a:gd name="connsiteX3" fmla="*/ 502789 w 502789"/>
                <a:gd name="connsiteY3" fmla="*/ 290286 h 290286"/>
                <a:gd name="connsiteX4" fmla="*/ 0 w 502789"/>
                <a:gd name="connsiteY4" fmla="*/ 290286 h 29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2789" h="290286">
                  <a:moveTo>
                    <a:pt x="0" y="290286"/>
                  </a:moveTo>
                  <a:lnTo>
                    <a:pt x="0" y="0"/>
                  </a:lnTo>
                  <a:lnTo>
                    <a:pt x="502789" y="0"/>
                  </a:lnTo>
                  <a:lnTo>
                    <a:pt x="502789" y="290286"/>
                  </a:lnTo>
                  <a:lnTo>
                    <a:pt x="0" y="290286"/>
                  </a:lnTo>
                  <a:close/>
                </a:path>
              </a:pathLst>
            </a:custGeom>
            <a:grpFill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190" name="手繪多邊形: 圖案 189" descr="r2">
              <a:extLst>
                <a:ext uri="{FF2B5EF4-FFF2-40B4-BE49-F238E27FC236}">
                  <a16:creationId xmlns:a16="http://schemas.microsoft.com/office/drawing/2014/main" id="{547905EF-3761-4682-8862-F3DF5C8158F2}"/>
                </a:ext>
              </a:extLst>
            </p:cNvPr>
            <p:cNvSpPr/>
            <p:nvPr>
              <p:custDataLst>
                <p:tags r:id="rId47"/>
              </p:custDataLst>
            </p:nvPr>
          </p:nvSpPr>
          <p:spPr>
            <a:xfrm rot="10800002">
              <a:off x="2419233" y="5011520"/>
              <a:ext cx="502788" cy="290285"/>
            </a:xfrm>
            <a:custGeom>
              <a:avLst/>
              <a:gdLst>
                <a:gd name="connsiteX0" fmla="*/ 0 w 502789"/>
                <a:gd name="connsiteY0" fmla="*/ 290286 h 290286"/>
                <a:gd name="connsiteX1" fmla="*/ 0 w 502789"/>
                <a:gd name="connsiteY1" fmla="*/ 0 h 290286"/>
                <a:gd name="connsiteX2" fmla="*/ 502789 w 502789"/>
                <a:gd name="connsiteY2" fmla="*/ 0 h 290286"/>
                <a:gd name="connsiteX3" fmla="*/ 502789 w 502789"/>
                <a:gd name="connsiteY3" fmla="*/ 290286 h 290286"/>
                <a:gd name="connsiteX4" fmla="*/ 0 w 502789"/>
                <a:gd name="connsiteY4" fmla="*/ 290286 h 29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2789" h="290286">
                  <a:moveTo>
                    <a:pt x="0" y="290286"/>
                  </a:moveTo>
                  <a:lnTo>
                    <a:pt x="0" y="0"/>
                  </a:lnTo>
                  <a:lnTo>
                    <a:pt x="502789" y="0"/>
                  </a:lnTo>
                  <a:lnTo>
                    <a:pt x="502789" y="290286"/>
                  </a:lnTo>
                  <a:lnTo>
                    <a:pt x="0" y="290286"/>
                  </a:lnTo>
                  <a:close/>
                </a:path>
              </a:pathLst>
            </a:custGeom>
            <a:grpFill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207" name="手繪多邊形: 圖案 206" descr="r2">
              <a:extLst>
                <a:ext uri="{FF2B5EF4-FFF2-40B4-BE49-F238E27FC236}">
                  <a16:creationId xmlns:a16="http://schemas.microsoft.com/office/drawing/2014/main" id="{49988E4D-F2AC-4F40-89B8-983909AA5D5B}"/>
                </a:ext>
              </a:extLst>
            </p:cNvPr>
            <p:cNvSpPr/>
            <p:nvPr>
              <p:custDataLst>
                <p:tags r:id="rId48"/>
              </p:custDataLst>
            </p:nvPr>
          </p:nvSpPr>
          <p:spPr>
            <a:xfrm rot="8999999">
              <a:off x="3357451" y="4760124"/>
              <a:ext cx="502788" cy="290285"/>
            </a:xfrm>
            <a:custGeom>
              <a:avLst/>
              <a:gdLst>
                <a:gd name="connsiteX0" fmla="*/ 0 w 502789"/>
                <a:gd name="connsiteY0" fmla="*/ 290286 h 290286"/>
                <a:gd name="connsiteX1" fmla="*/ 0 w 502789"/>
                <a:gd name="connsiteY1" fmla="*/ 0 h 290286"/>
                <a:gd name="connsiteX2" fmla="*/ 502789 w 502789"/>
                <a:gd name="connsiteY2" fmla="*/ 0 h 290286"/>
                <a:gd name="connsiteX3" fmla="*/ 502789 w 502789"/>
                <a:gd name="connsiteY3" fmla="*/ 290286 h 290286"/>
                <a:gd name="connsiteX4" fmla="*/ 0 w 502789"/>
                <a:gd name="connsiteY4" fmla="*/ 290286 h 29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2789" h="290286">
                  <a:moveTo>
                    <a:pt x="0" y="290286"/>
                  </a:moveTo>
                  <a:lnTo>
                    <a:pt x="0" y="0"/>
                  </a:lnTo>
                  <a:lnTo>
                    <a:pt x="502789" y="0"/>
                  </a:lnTo>
                  <a:lnTo>
                    <a:pt x="502789" y="290286"/>
                  </a:lnTo>
                  <a:lnTo>
                    <a:pt x="0" y="290286"/>
                  </a:lnTo>
                  <a:close/>
                </a:path>
              </a:pathLst>
            </a:custGeom>
            <a:grpFill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224" name="手繪多邊形: 圖案 223" descr="r2">
              <a:extLst>
                <a:ext uri="{FF2B5EF4-FFF2-40B4-BE49-F238E27FC236}">
                  <a16:creationId xmlns:a16="http://schemas.microsoft.com/office/drawing/2014/main" id="{A006BF58-8A9C-46F1-9EDD-543F6B7BFFE9}"/>
                </a:ext>
              </a:extLst>
            </p:cNvPr>
            <p:cNvSpPr/>
            <p:nvPr>
              <p:custDataLst>
                <p:tags r:id="rId49"/>
              </p:custDataLst>
            </p:nvPr>
          </p:nvSpPr>
          <p:spPr>
            <a:xfrm rot="7199995">
              <a:off x="4044275" y="4073300"/>
              <a:ext cx="502789" cy="290285"/>
            </a:xfrm>
            <a:custGeom>
              <a:avLst/>
              <a:gdLst>
                <a:gd name="connsiteX0" fmla="*/ 0 w 502789"/>
                <a:gd name="connsiteY0" fmla="*/ 290286 h 290286"/>
                <a:gd name="connsiteX1" fmla="*/ 0 w 502789"/>
                <a:gd name="connsiteY1" fmla="*/ 0 h 290286"/>
                <a:gd name="connsiteX2" fmla="*/ 502789 w 502789"/>
                <a:gd name="connsiteY2" fmla="*/ 0 h 290286"/>
                <a:gd name="connsiteX3" fmla="*/ 502789 w 502789"/>
                <a:gd name="connsiteY3" fmla="*/ 290286 h 290286"/>
                <a:gd name="connsiteX4" fmla="*/ 0 w 502789"/>
                <a:gd name="connsiteY4" fmla="*/ 290286 h 29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2789" h="290286">
                  <a:moveTo>
                    <a:pt x="0" y="290286"/>
                  </a:moveTo>
                  <a:lnTo>
                    <a:pt x="0" y="0"/>
                  </a:lnTo>
                  <a:lnTo>
                    <a:pt x="502789" y="0"/>
                  </a:lnTo>
                  <a:lnTo>
                    <a:pt x="502789" y="290286"/>
                  </a:lnTo>
                  <a:lnTo>
                    <a:pt x="0" y="290286"/>
                  </a:lnTo>
                  <a:close/>
                </a:path>
              </a:pathLst>
            </a:custGeom>
            <a:grpFill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id="{F4D8E0AD-63D5-41D2-9B85-C604272DEDE4}"/>
              </a:ext>
            </a:extLst>
          </p:cNvPr>
          <p:cNvGrpSpPr/>
          <p:nvPr/>
        </p:nvGrpSpPr>
        <p:grpSpPr>
          <a:xfrm>
            <a:off x="939336" y="1548934"/>
            <a:ext cx="3462586" cy="3462587"/>
            <a:chOff x="939336" y="1548934"/>
            <a:chExt cx="3462586" cy="3462587"/>
          </a:xfrm>
          <a:solidFill>
            <a:schemeClr val="accent5">
              <a:lumMod val="50000"/>
            </a:schemeClr>
          </a:solidFill>
        </p:grpSpPr>
        <p:sp>
          <p:nvSpPr>
            <p:cNvPr id="48" name="手繪多邊形: 圖案 47" descr="r3">
              <a:extLst>
                <a:ext uri="{FF2B5EF4-FFF2-40B4-BE49-F238E27FC236}">
                  <a16:creationId xmlns:a16="http://schemas.microsoft.com/office/drawing/2014/main" id="{99B64A5B-B1E0-4558-B9D6-B19B2643C3C6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2022696" y="1548934"/>
              <a:ext cx="502788" cy="502789"/>
            </a:xfrm>
            <a:custGeom>
              <a:avLst/>
              <a:gdLst>
                <a:gd name="connsiteX0" fmla="*/ 502788 w 502788"/>
                <a:gd name="connsiteY0" fmla="*/ 396537 h 502789"/>
                <a:gd name="connsiteX1" fmla="*/ 106252 w 502788"/>
                <a:gd name="connsiteY1" fmla="*/ 502789 h 502789"/>
                <a:gd name="connsiteX2" fmla="*/ 0 w 502788"/>
                <a:gd name="connsiteY2" fmla="*/ 106252 h 502789"/>
                <a:gd name="connsiteX3" fmla="*/ 396537 w 502788"/>
                <a:gd name="connsiteY3" fmla="*/ 0 h 502789"/>
                <a:gd name="connsiteX4" fmla="*/ 502788 w 502788"/>
                <a:gd name="connsiteY4" fmla="*/ 396537 h 502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2788" h="502789">
                  <a:moveTo>
                    <a:pt x="502788" y="396537"/>
                  </a:moveTo>
                  <a:lnTo>
                    <a:pt x="106252" y="502789"/>
                  </a:lnTo>
                  <a:lnTo>
                    <a:pt x="0" y="106252"/>
                  </a:lnTo>
                  <a:lnTo>
                    <a:pt x="396537" y="0"/>
                  </a:lnTo>
                  <a:lnTo>
                    <a:pt x="502788" y="396537"/>
                  </a:lnTo>
                  <a:close/>
                </a:path>
              </a:pathLst>
            </a:custGeom>
            <a:grpFill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43" name="手繪多邊形: 圖案 42" descr="r3">
              <a:extLst>
                <a:ext uri="{FF2B5EF4-FFF2-40B4-BE49-F238E27FC236}">
                  <a16:creationId xmlns:a16="http://schemas.microsoft.com/office/drawing/2014/main" id="{6C080C1A-9F97-4D65-A656-46D1B204924F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>
            <a:xfrm rot="5400000">
              <a:off x="3899134" y="2632298"/>
              <a:ext cx="502788" cy="502789"/>
            </a:xfrm>
            <a:custGeom>
              <a:avLst/>
              <a:gdLst>
                <a:gd name="connsiteX0" fmla="*/ 502788 w 502788"/>
                <a:gd name="connsiteY0" fmla="*/ 396537 h 502789"/>
                <a:gd name="connsiteX1" fmla="*/ 106252 w 502788"/>
                <a:gd name="connsiteY1" fmla="*/ 502789 h 502789"/>
                <a:gd name="connsiteX2" fmla="*/ 0 w 502788"/>
                <a:gd name="connsiteY2" fmla="*/ 106252 h 502789"/>
                <a:gd name="connsiteX3" fmla="*/ 396537 w 502788"/>
                <a:gd name="connsiteY3" fmla="*/ 0 h 502789"/>
                <a:gd name="connsiteX4" fmla="*/ 502788 w 502788"/>
                <a:gd name="connsiteY4" fmla="*/ 396537 h 502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2788" h="502789">
                  <a:moveTo>
                    <a:pt x="502788" y="396537"/>
                  </a:moveTo>
                  <a:lnTo>
                    <a:pt x="106252" y="502789"/>
                  </a:lnTo>
                  <a:lnTo>
                    <a:pt x="0" y="106252"/>
                  </a:lnTo>
                  <a:lnTo>
                    <a:pt x="396537" y="0"/>
                  </a:lnTo>
                  <a:lnTo>
                    <a:pt x="502788" y="396537"/>
                  </a:lnTo>
                  <a:close/>
                </a:path>
              </a:pathLst>
            </a:custGeom>
            <a:grpFill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66" name="手繪多邊形: 圖案 65" descr="r3">
              <a:extLst>
                <a:ext uri="{FF2B5EF4-FFF2-40B4-BE49-F238E27FC236}">
                  <a16:creationId xmlns:a16="http://schemas.microsoft.com/office/drawing/2014/main" id="{DC6FC8FF-09C8-41EF-BD6F-23691578CDC9}"/>
                </a:ext>
              </a:extLst>
            </p:cNvPr>
            <p:cNvSpPr/>
            <p:nvPr>
              <p:custDataLst>
                <p:tags r:id="rId28"/>
              </p:custDataLst>
            </p:nvPr>
          </p:nvSpPr>
          <p:spPr>
            <a:xfrm rot="3599999">
              <a:off x="3502595" y="1945472"/>
              <a:ext cx="502788" cy="502789"/>
            </a:xfrm>
            <a:custGeom>
              <a:avLst/>
              <a:gdLst>
                <a:gd name="connsiteX0" fmla="*/ 502788 w 502788"/>
                <a:gd name="connsiteY0" fmla="*/ 396537 h 502789"/>
                <a:gd name="connsiteX1" fmla="*/ 106252 w 502788"/>
                <a:gd name="connsiteY1" fmla="*/ 502789 h 502789"/>
                <a:gd name="connsiteX2" fmla="*/ 0 w 502788"/>
                <a:gd name="connsiteY2" fmla="*/ 106252 h 502789"/>
                <a:gd name="connsiteX3" fmla="*/ 396537 w 502788"/>
                <a:gd name="connsiteY3" fmla="*/ 0 h 502789"/>
                <a:gd name="connsiteX4" fmla="*/ 502788 w 502788"/>
                <a:gd name="connsiteY4" fmla="*/ 396537 h 502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2788" h="502789">
                  <a:moveTo>
                    <a:pt x="502788" y="396537"/>
                  </a:moveTo>
                  <a:lnTo>
                    <a:pt x="106252" y="502789"/>
                  </a:lnTo>
                  <a:lnTo>
                    <a:pt x="0" y="106252"/>
                  </a:lnTo>
                  <a:lnTo>
                    <a:pt x="396537" y="0"/>
                  </a:lnTo>
                  <a:lnTo>
                    <a:pt x="502788" y="396537"/>
                  </a:lnTo>
                  <a:close/>
                </a:path>
              </a:pathLst>
            </a:custGeom>
            <a:grpFill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85" name="手繪多邊形: 圖案 84" descr="r3">
              <a:extLst>
                <a:ext uri="{FF2B5EF4-FFF2-40B4-BE49-F238E27FC236}">
                  <a16:creationId xmlns:a16="http://schemas.microsoft.com/office/drawing/2014/main" id="{36824C5B-9B2F-4E9D-8F2B-14778B05DF77}"/>
                </a:ext>
              </a:extLst>
            </p:cNvPr>
            <p:cNvSpPr/>
            <p:nvPr>
              <p:custDataLst>
                <p:tags r:id="rId29"/>
              </p:custDataLst>
            </p:nvPr>
          </p:nvSpPr>
          <p:spPr>
            <a:xfrm rot="1800001">
              <a:off x="2815772" y="1548935"/>
              <a:ext cx="502788" cy="502789"/>
            </a:xfrm>
            <a:custGeom>
              <a:avLst/>
              <a:gdLst>
                <a:gd name="connsiteX0" fmla="*/ 502788 w 502788"/>
                <a:gd name="connsiteY0" fmla="*/ 396537 h 502789"/>
                <a:gd name="connsiteX1" fmla="*/ 106252 w 502788"/>
                <a:gd name="connsiteY1" fmla="*/ 502789 h 502789"/>
                <a:gd name="connsiteX2" fmla="*/ 0 w 502788"/>
                <a:gd name="connsiteY2" fmla="*/ 106252 h 502789"/>
                <a:gd name="connsiteX3" fmla="*/ 396537 w 502788"/>
                <a:gd name="connsiteY3" fmla="*/ 0 h 502789"/>
                <a:gd name="connsiteX4" fmla="*/ 502788 w 502788"/>
                <a:gd name="connsiteY4" fmla="*/ 396537 h 502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2788" h="502789">
                  <a:moveTo>
                    <a:pt x="502788" y="396537"/>
                  </a:moveTo>
                  <a:lnTo>
                    <a:pt x="106252" y="502789"/>
                  </a:lnTo>
                  <a:lnTo>
                    <a:pt x="0" y="106252"/>
                  </a:lnTo>
                  <a:lnTo>
                    <a:pt x="396537" y="0"/>
                  </a:lnTo>
                  <a:lnTo>
                    <a:pt x="502788" y="396537"/>
                  </a:lnTo>
                  <a:close/>
                </a:path>
              </a:pathLst>
            </a:custGeom>
            <a:grpFill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102" name="手繪多邊形: 圖案 101" descr="r3">
              <a:extLst>
                <a:ext uri="{FF2B5EF4-FFF2-40B4-BE49-F238E27FC236}">
                  <a16:creationId xmlns:a16="http://schemas.microsoft.com/office/drawing/2014/main" id="{EF304710-C537-425C-9C9F-FFF2143647D0}"/>
                </a:ext>
              </a:extLst>
            </p:cNvPr>
            <p:cNvSpPr/>
            <p:nvPr>
              <p:custDataLst>
                <p:tags r:id="rId30"/>
              </p:custDataLst>
            </p:nvPr>
          </p:nvSpPr>
          <p:spPr>
            <a:xfrm rot="19800005">
              <a:off x="1335875" y="1945471"/>
              <a:ext cx="502787" cy="502788"/>
            </a:xfrm>
            <a:custGeom>
              <a:avLst/>
              <a:gdLst>
                <a:gd name="connsiteX0" fmla="*/ 502788 w 502788"/>
                <a:gd name="connsiteY0" fmla="*/ 396537 h 502789"/>
                <a:gd name="connsiteX1" fmla="*/ 106252 w 502788"/>
                <a:gd name="connsiteY1" fmla="*/ 502789 h 502789"/>
                <a:gd name="connsiteX2" fmla="*/ 0 w 502788"/>
                <a:gd name="connsiteY2" fmla="*/ 106252 h 502789"/>
                <a:gd name="connsiteX3" fmla="*/ 396537 w 502788"/>
                <a:gd name="connsiteY3" fmla="*/ 0 h 502789"/>
                <a:gd name="connsiteX4" fmla="*/ 502788 w 502788"/>
                <a:gd name="connsiteY4" fmla="*/ 396537 h 502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2788" h="502789">
                  <a:moveTo>
                    <a:pt x="502788" y="396537"/>
                  </a:moveTo>
                  <a:lnTo>
                    <a:pt x="106252" y="502789"/>
                  </a:lnTo>
                  <a:lnTo>
                    <a:pt x="0" y="106252"/>
                  </a:lnTo>
                  <a:lnTo>
                    <a:pt x="396537" y="0"/>
                  </a:lnTo>
                  <a:lnTo>
                    <a:pt x="502788" y="396537"/>
                  </a:lnTo>
                  <a:close/>
                </a:path>
              </a:pathLst>
            </a:custGeom>
            <a:grpFill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119" name="手繪多邊形: 圖案 118" descr="r3">
              <a:extLst>
                <a:ext uri="{FF2B5EF4-FFF2-40B4-BE49-F238E27FC236}">
                  <a16:creationId xmlns:a16="http://schemas.microsoft.com/office/drawing/2014/main" id="{72BD3919-A3E4-4AD4-95B3-9111FDC8275E}"/>
                </a:ext>
              </a:extLst>
            </p:cNvPr>
            <p:cNvSpPr/>
            <p:nvPr>
              <p:custDataLst>
                <p:tags r:id="rId31"/>
              </p:custDataLst>
            </p:nvPr>
          </p:nvSpPr>
          <p:spPr>
            <a:xfrm rot="18000004">
              <a:off x="939337" y="2632294"/>
              <a:ext cx="502787" cy="502788"/>
            </a:xfrm>
            <a:custGeom>
              <a:avLst/>
              <a:gdLst>
                <a:gd name="connsiteX0" fmla="*/ 502788 w 502788"/>
                <a:gd name="connsiteY0" fmla="*/ 396537 h 502789"/>
                <a:gd name="connsiteX1" fmla="*/ 106252 w 502788"/>
                <a:gd name="connsiteY1" fmla="*/ 502789 h 502789"/>
                <a:gd name="connsiteX2" fmla="*/ 0 w 502788"/>
                <a:gd name="connsiteY2" fmla="*/ 106252 h 502789"/>
                <a:gd name="connsiteX3" fmla="*/ 396537 w 502788"/>
                <a:gd name="connsiteY3" fmla="*/ 0 h 502789"/>
                <a:gd name="connsiteX4" fmla="*/ 502788 w 502788"/>
                <a:gd name="connsiteY4" fmla="*/ 396537 h 502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2788" h="502789">
                  <a:moveTo>
                    <a:pt x="502788" y="396537"/>
                  </a:moveTo>
                  <a:lnTo>
                    <a:pt x="106252" y="502789"/>
                  </a:lnTo>
                  <a:lnTo>
                    <a:pt x="0" y="106252"/>
                  </a:lnTo>
                  <a:lnTo>
                    <a:pt x="396537" y="0"/>
                  </a:lnTo>
                  <a:lnTo>
                    <a:pt x="502788" y="396537"/>
                  </a:lnTo>
                  <a:close/>
                </a:path>
              </a:pathLst>
            </a:custGeom>
            <a:grpFill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136" name="手繪多邊形: 圖案 135" descr="r3">
              <a:extLst>
                <a:ext uri="{FF2B5EF4-FFF2-40B4-BE49-F238E27FC236}">
                  <a16:creationId xmlns:a16="http://schemas.microsoft.com/office/drawing/2014/main" id="{5DE8AE11-96BA-4337-A4A4-B25C3DEF83CA}"/>
                </a:ext>
              </a:extLst>
            </p:cNvPr>
            <p:cNvSpPr/>
            <p:nvPr>
              <p:custDataLst>
                <p:tags r:id="rId32"/>
              </p:custDataLst>
            </p:nvPr>
          </p:nvSpPr>
          <p:spPr>
            <a:xfrm rot="16200000">
              <a:off x="939336" y="3425370"/>
              <a:ext cx="502787" cy="502788"/>
            </a:xfrm>
            <a:custGeom>
              <a:avLst/>
              <a:gdLst>
                <a:gd name="connsiteX0" fmla="*/ 502788 w 502788"/>
                <a:gd name="connsiteY0" fmla="*/ 396537 h 502789"/>
                <a:gd name="connsiteX1" fmla="*/ 106252 w 502788"/>
                <a:gd name="connsiteY1" fmla="*/ 502789 h 502789"/>
                <a:gd name="connsiteX2" fmla="*/ 0 w 502788"/>
                <a:gd name="connsiteY2" fmla="*/ 106252 h 502789"/>
                <a:gd name="connsiteX3" fmla="*/ 396537 w 502788"/>
                <a:gd name="connsiteY3" fmla="*/ 0 h 502789"/>
                <a:gd name="connsiteX4" fmla="*/ 502788 w 502788"/>
                <a:gd name="connsiteY4" fmla="*/ 396537 h 502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2788" h="502789">
                  <a:moveTo>
                    <a:pt x="502788" y="396537"/>
                  </a:moveTo>
                  <a:lnTo>
                    <a:pt x="106252" y="502789"/>
                  </a:lnTo>
                  <a:lnTo>
                    <a:pt x="0" y="106252"/>
                  </a:lnTo>
                  <a:lnTo>
                    <a:pt x="396537" y="0"/>
                  </a:lnTo>
                  <a:lnTo>
                    <a:pt x="502788" y="396537"/>
                  </a:lnTo>
                  <a:close/>
                </a:path>
              </a:pathLst>
            </a:custGeom>
            <a:grpFill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153" name="手繪多邊形: 圖案 152" descr="r3">
              <a:extLst>
                <a:ext uri="{FF2B5EF4-FFF2-40B4-BE49-F238E27FC236}">
                  <a16:creationId xmlns:a16="http://schemas.microsoft.com/office/drawing/2014/main" id="{5CCBA380-7E99-4FC0-B80E-86C361EB16A3}"/>
                </a:ext>
              </a:extLst>
            </p:cNvPr>
            <p:cNvSpPr/>
            <p:nvPr>
              <p:custDataLst>
                <p:tags r:id="rId33"/>
              </p:custDataLst>
            </p:nvPr>
          </p:nvSpPr>
          <p:spPr>
            <a:xfrm rot="14400003">
              <a:off x="1335873" y="4112193"/>
              <a:ext cx="502787" cy="502788"/>
            </a:xfrm>
            <a:custGeom>
              <a:avLst/>
              <a:gdLst>
                <a:gd name="connsiteX0" fmla="*/ 502788 w 502788"/>
                <a:gd name="connsiteY0" fmla="*/ 396537 h 502789"/>
                <a:gd name="connsiteX1" fmla="*/ 106252 w 502788"/>
                <a:gd name="connsiteY1" fmla="*/ 502789 h 502789"/>
                <a:gd name="connsiteX2" fmla="*/ 0 w 502788"/>
                <a:gd name="connsiteY2" fmla="*/ 106252 h 502789"/>
                <a:gd name="connsiteX3" fmla="*/ 396537 w 502788"/>
                <a:gd name="connsiteY3" fmla="*/ 0 h 502789"/>
                <a:gd name="connsiteX4" fmla="*/ 502788 w 502788"/>
                <a:gd name="connsiteY4" fmla="*/ 396537 h 502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2788" h="502789">
                  <a:moveTo>
                    <a:pt x="502788" y="396537"/>
                  </a:moveTo>
                  <a:lnTo>
                    <a:pt x="106252" y="502789"/>
                  </a:lnTo>
                  <a:lnTo>
                    <a:pt x="0" y="106252"/>
                  </a:lnTo>
                  <a:lnTo>
                    <a:pt x="396537" y="0"/>
                  </a:lnTo>
                  <a:lnTo>
                    <a:pt x="502788" y="396537"/>
                  </a:lnTo>
                  <a:close/>
                </a:path>
              </a:pathLst>
            </a:custGeom>
            <a:grpFill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170" name="手繪多邊形: 圖案 169" descr="r3">
              <a:extLst>
                <a:ext uri="{FF2B5EF4-FFF2-40B4-BE49-F238E27FC236}">
                  <a16:creationId xmlns:a16="http://schemas.microsoft.com/office/drawing/2014/main" id="{8F6A3C5A-EA02-4137-A1E8-B3D9A37C72E8}"/>
                </a:ext>
              </a:extLst>
            </p:cNvPr>
            <p:cNvSpPr/>
            <p:nvPr>
              <p:custDataLst>
                <p:tags r:id="rId34"/>
              </p:custDataLst>
            </p:nvPr>
          </p:nvSpPr>
          <p:spPr>
            <a:xfrm rot="12600000">
              <a:off x="2022696" y="4508731"/>
              <a:ext cx="502787" cy="502788"/>
            </a:xfrm>
            <a:custGeom>
              <a:avLst/>
              <a:gdLst>
                <a:gd name="connsiteX0" fmla="*/ 502788 w 502788"/>
                <a:gd name="connsiteY0" fmla="*/ 396537 h 502789"/>
                <a:gd name="connsiteX1" fmla="*/ 106252 w 502788"/>
                <a:gd name="connsiteY1" fmla="*/ 502789 h 502789"/>
                <a:gd name="connsiteX2" fmla="*/ 0 w 502788"/>
                <a:gd name="connsiteY2" fmla="*/ 106252 h 502789"/>
                <a:gd name="connsiteX3" fmla="*/ 396537 w 502788"/>
                <a:gd name="connsiteY3" fmla="*/ 0 h 502789"/>
                <a:gd name="connsiteX4" fmla="*/ 502788 w 502788"/>
                <a:gd name="connsiteY4" fmla="*/ 396537 h 502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2788" h="502789">
                  <a:moveTo>
                    <a:pt x="502788" y="396537"/>
                  </a:moveTo>
                  <a:lnTo>
                    <a:pt x="106252" y="502789"/>
                  </a:lnTo>
                  <a:lnTo>
                    <a:pt x="0" y="106252"/>
                  </a:lnTo>
                  <a:lnTo>
                    <a:pt x="396537" y="0"/>
                  </a:lnTo>
                  <a:lnTo>
                    <a:pt x="502788" y="396537"/>
                  </a:lnTo>
                  <a:close/>
                </a:path>
              </a:pathLst>
            </a:custGeom>
            <a:grpFill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187" name="手繪多邊形: 圖案 186" descr="r3">
              <a:extLst>
                <a:ext uri="{FF2B5EF4-FFF2-40B4-BE49-F238E27FC236}">
                  <a16:creationId xmlns:a16="http://schemas.microsoft.com/office/drawing/2014/main" id="{0EF821BA-8B43-4ADC-B3C0-C3151E4F0AAB}"/>
                </a:ext>
              </a:extLst>
            </p:cNvPr>
            <p:cNvSpPr/>
            <p:nvPr>
              <p:custDataLst>
                <p:tags r:id="rId35"/>
              </p:custDataLst>
            </p:nvPr>
          </p:nvSpPr>
          <p:spPr>
            <a:xfrm rot="10800002">
              <a:off x="2815769" y="4508733"/>
              <a:ext cx="502787" cy="502788"/>
            </a:xfrm>
            <a:custGeom>
              <a:avLst/>
              <a:gdLst>
                <a:gd name="connsiteX0" fmla="*/ 502788 w 502788"/>
                <a:gd name="connsiteY0" fmla="*/ 396537 h 502789"/>
                <a:gd name="connsiteX1" fmla="*/ 106252 w 502788"/>
                <a:gd name="connsiteY1" fmla="*/ 502789 h 502789"/>
                <a:gd name="connsiteX2" fmla="*/ 0 w 502788"/>
                <a:gd name="connsiteY2" fmla="*/ 106252 h 502789"/>
                <a:gd name="connsiteX3" fmla="*/ 396537 w 502788"/>
                <a:gd name="connsiteY3" fmla="*/ 0 h 502789"/>
                <a:gd name="connsiteX4" fmla="*/ 502788 w 502788"/>
                <a:gd name="connsiteY4" fmla="*/ 396537 h 502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2788" h="502789">
                  <a:moveTo>
                    <a:pt x="502788" y="396537"/>
                  </a:moveTo>
                  <a:lnTo>
                    <a:pt x="106252" y="502789"/>
                  </a:lnTo>
                  <a:lnTo>
                    <a:pt x="0" y="106252"/>
                  </a:lnTo>
                  <a:lnTo>
                    <a:pt x="396537" y="0"/>
                  </a:lnTo>
                  <a:lnTo>
                    <a:pt x="502788" y="396537"/>
                  </a:lnTo>
                  <a:close/>
                </a:path>
              </a:pathLst>
            </a:custGeom>
            <a:grpFill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205" name="手繪多邊形: 圖案 204" descr="r3">
              <a:extLst>
                <a:ext uri="{FF2B5EF4-FFF2-40B4-BE49-F238E27FC236}">
                  <a16:creationId xmlns:a16="http://schemas.microsoft.com/office/drawing/2014/main" id="{6AE1E754-9426-48E4-B5F4-47D518052B1C}"/>
                </a:ext>
              </a:extLst>
            </p:cNvPr>
            <p:cNvSpPr/>
            <p:nvPr>
              <p:custDataLst>
                <p:tags r:id="rId36"/>
              </p:custDataLst>
            </p:nvPr>
          </p:nvSpPr>
          <p:spPr>
            <a:xfrm rot="8999999">
              <a:off x="3502592" y="4112196"/>
              <a:ext cx="502787" cy="502788"/>
            </a:xfrm>
            <a:custGeom>
              <a:avLst/>
              <a:gdLst>
                <a:gd name="connsiteX0" fmla="*/ 502788 w 502788"/>
                <a:gd name="connsiteY0" fmla="*/ 396537 h 502789"/>
                <a:gd name="connsiteX1" fmla="*/ 106252 w 502788"/>
                <a:gd name="connsiteY1" fmla="*/ 502789 h 502789"/>
                <a:gd name="connsiteX2" fmla="*/ 0 w 502788"/>
                <a:gd name="connsiteY2" fmla="*/ 106252 h 502789"/>
                <a:gd name="connsiteX3" fmla="*/ 396537 w 502788"/>
                <a:gd name="connsiteY3" fmla="*/ 0 h 502789"/>
                <a:gd name="connsiteX4" fmla="*/ 502788 w 502788"/>
                <a:gd name="connsiteY4" fmla="*/ 396537 h 502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2788" h="502789">
                  <a:moveTo>
                    <a:pt x="502788" y="396537"/>
                  </a:moveTo>
                  <a:lnTo>
                    <a:pt x="106252" y="502789"/>
                  </a:lnTo>
                  <a:lnTo>
                    <a:pt x="0" y="106252"/>
                  </a:lnTo>
                  <a:lnTo>
                    <a:pt x="396537" y="0"/>
                  </a:lnTo>
                  <a:lnTo>
                    <a:pt x="502788" y="396537"/>
                  </a:lnTo>
                  <a:close/>
                </a:path>
              </a:pathLst>
            </a:custGeom>
            <a:grpFill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222" name="手繪多邊形: 圖案 221" descr="r3">
              <a:extLst>
                <a:ext uri="{FF2B5EF4-FFF2-40B4-BE49-F238E27FC236}">
                  <a16:creationId xmlns:a16="http://schemas.microsoft.com/office/drawing/2014/main" id="{2913FAD7-A9A9-44CA-BE13-D725CA872178}"/>
                </a:ext>
              </a:extLst>
            </p:cNvPr>
            <p:cNvSpPr/>
            <p:nvPr>
              <p:custDataLst>
                <p:tags r:id="rId37"/>
              </p:custDataLst>
            </p:nvPr>
          </p:nvSpPr>
          <p:spPr>
            <a:xfrm rot="7199995">
              <a:off x="3899132" y="3425371"/>
              <a:ext cx="502787" cy="502788"/>
            </a:xfrm>
            <a:custGeom>
              <a:avLst/>
              <a:gdLst>
                <a:gd name="connsiteX0" fmla="*/ 502788 w 502788"/>
                <a:gd name="connsiteY0" fmla="*/ 396537 h 502789"/>
                <a:gd name="connsiteX1" fmla="*/ 106252 w 502788"/>
                <a:gd name="connsiteY1" fmla="*/ 502789 h 502789"/>
                <a:gd name="connsiteX2" fmla="*/ 0 w 502788"/>
                <a:gd name="connsiteY2" fmla="*/ 106252 h 502789"/>
                <a:gd name="connsiteX3" fmla="*/ 396537 w 502788"/>
                <a:gd name="connsiteY3" fmla="*/ 0 h 502789"/>
                <a:gd name="connsiteX4" fmla="*/ 502788 w 502788"/>
                <a:gd name="connsiteY4" fmla="*/ 396537 h 502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2788" h="502789">
                  <a:moveTo>
                    <a:pt x="502788" y="396537"/>
                  </a:moveTo>
                  <a:lnTo>
                    <a:pt x="106252" y="502789"/>
                  </a:lnTo>
                  <a:lnTo>
                    <a:pt x="0" y="106252"/>
                  </a:lnTo>
                  <a:lnTo>
                    <a:pt x="396537" y="0"/>
                  </a:lnTo>
                  <a:lnTo>
                    <a:pt x="502788" y="396537"/>
                  </a:lnTo>
                  <a:close/>
                </a:path>
              </a:pathLst>
            </a:custGeom>
            <a:grpFill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C98D195C-D2F2-46E6-B319-675421F9DB09}"/>
              </a:ext>
            </a:extLst>
          </p:cNvPr>
          <p:cNvGrpSpPr/>
          <p:nvPr/>
        </p:nvGrpSpPr>
        <p:grpSpPr>
          <a:xfrm>
            <a:off x="1335873" y="1945472"/>
            <a:ext cx="2669511" cy="2669512"/>
            <a:chOff x="1335873" y="1945472"/>
            <a:chExt cx="2669511" cy="2669512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64" name="手繪多邊形: 圖案 63" descr="r4">
              <a:extLst>
                <a:ext uri="{FF2B5EF4-FFF2-40B4-BE49-F238E27FC236}">
                  <a16:creationId xmlns:a16="http://schemas.microsoft.com/office/drawing/2014/main" id="{696BB494-E29F-4992-ACC0-396D21233AA2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2525483" y="1945472"/>
              <a:ext cx="290286" cy="502790"/>
            </a:xfrm>
            <a:custGeom>
              <a:avLst/>
              <a:gdLst>
                <a:gd name="connsiteX0" fmla="*/ 0 w 290286"/>
                <a:gd name="connsiteY0" fmla="*/ 502790 h 502790"/>
                <a:gd name="connsiteX1" fmla="*/ 0 w 290286"/>
                <a:gd name="connsiteY1" fmla="*/ 0 h 502790"/>
                <a:gd name="connsiteX2" fmla="*/ 290286 w 290286"/>
                <a:gd name="connsiteY2" fmla="*/ 0 h 502790"/>
                <a:gd name="connsiteX3" fmla="*/ 290286 w 290286"/>
                <a:gd name="connsiteY3" fmla="*/ 502790 h 502790"/>
                <a:gd name="connsiteX4" fmla="*/ 0 w 290286"/>
                <a:gd name="connsiteY4" fmla="*/ 502790 h 502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0286" h="502790">
                  <a:moveTo>
                    <a:pt x="0" y="502790"/>
                  </a:moveTo>
                  <a:lnTo>
                    <a:pt x="0" y="0"/>
                  </a:lnTo>
                  <a:lnTo>
                    <a:pt x="290286" y="0"/>
                  </a:lnTo>
                  <a:lnTo>
                    <a:pt x="290286" y="502790"/>
                  </a:lnTo>
                  <a:lnTo>
                    <a:pt x="0" y="502790"/>
                  </a:lnTo>
                  <a:close/>
                </a:path>
              </a:pathLst>
            </a:custGeom>
            <a:grpFill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41" name="手繪多邊形: 圖案 40" descr="r4">
              <a:extLst>
                <a:ext uri="{FF2B5EF4-FFF2-40B4-BE49-F238E27FC236}">
                  <a16:creationId xmlns:a16="http://schemas.microsoft.com/office/drawing/2014/main" id="{CC6E73C7-ADFF-48BD-ADC9-E6036427B267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 rot="5400000">
              <a:off x="3608846" y="3028833"/>
              <a:ext cx="290286" cy="502790"/>
            </a:xfrm>
            <a:custGeom>
              <a:avLst/>
              <a:gdLst>
                <a:gd name="connsiteX0" fmla="*/ 0 w 290286"/>
                <a:gd name="connsiteY0" fmla="*/ 502790 h 502790"/>
                <a:gd name="connsiteX1" fmla="*/ 0 w 290286"/>
                <a:gd name="connsiteY1" fmla="*/ 0 h 502790"/>
                <a:gd name="connsiteX2" fmla="*/ 290286 w 290286"/>
                <a:gd name="connsiteY2" fmla="*/ 0 h 502790"/>
                <a:gd name="connsiteX3" fmla="*/ 290286 w 290286"/>
                <a:gd name="connsiteY3" fmla="*/ 502790 h 502790"/>
                <a:gd name="connsiteX4" fmla="*/ 0 w 290286"/>
                <a:gd name="connsiteY4" fmla="*/ 502790 h 502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0286" h="502790">
                  <a:moveTo>
                    <a:pt x="0" y="502790"/>
                  </a:moveTo>
                  <a:lnTo>
                    <a:pt x="0" y="0"/>
                  </a:lnTo>
                  <a:lnTo>
                    <a:pt x="290286" y="0"/>
                  </a:lnTo>
                  <a:lnTo>
                    <a:pt x="290286" y="502790"/>
                  </a:lnTo>
                  <a:lnTo>
                    <a:pt x="0" y="502790"/>
                  </a:lnTo>
                  <a:close/>
                </a:path>
              </a:pathLst>
            </a:custGeom>
            <a:grpFill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61" name="手繪多邊形: 圖案 60" descr="r4">
              <a:extLst>
                <a:ext uri="{FF2B5EF4-FFF2-40B4-BE49-F238E27FC236}">
                  <a16:creationId xmlns:a16="http://schemas.microsoft.com/office/drawing/2014/main" id="{8A941AF7-1551-440A-84B9-3482262B57BA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 rot="3599999">
              <a:off x="3463702" y="2487151"/>
              <a:ext cx="290286" cy="502790"/>
            </a:xfrm>
            <a:custGeom>
              <a:avLst/>
              <a:gdLst>
                <a:gd name="connsiteX0" fmla="*/ 0 w 290286"/>
                <a:gd name="connsiteY0" fmla="*/ 502790 h 502790"/>
                <a:gd name="connsiteX1" fmla="*/ 0 w 290286"/>
                <a:gd name="connsiteY1" fmla="*/ 0 h 502790"/>
                <a:gd name="connsiteX2" fmla="*/ 290286 w 290286"/>
                <a:gd name="connsiteY2" fmla="*/ 0 h 502790"/>
                <a:gd name="connsiteX3" fmla="*/ 290286 w 290286"/>
                <a:gd name="connsiteY3" fmla="*/ 502790 h 502790"/>
                <a:gd name="connsiteX4" fmla="*/ 0 w 290286"/>
                <a:gd name="connsiteY4" fmla="*/ 502790 h 502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0286" h="502790">
                  <a:moveTo>
                    <a:pt x="0" y="502790"/>
                  </a:moveTo>
                  <a:lnTo>
                    <a:pt x="0" y="0"/>
                  </a:lnTo>
                  <a:lnTo>
                    <a:pt x="290286" y="0"/>
                  </a:lnTo>
                  <a:lnTo>
                    <a:pt x="290286" y="502790"/>
                  </a:lnTo>
                  <a:lnTo>
                    <a:pt x="0" y="502790"/>
                  </a:lnTo>
                  <a:close/>
                </a:path>
              </a:pathLst>
            </a:custGeom>
            <a:grpFill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83" name="手繪多邊形: 圖案 82" descr="r4">
              <a:extLst>
                <a:ext uri="{FF2B5EF4-FFF2-40B4-BE49-F238E27FC236}">
                  <a16:creationId xmlns:a16="http://schemas.microsoft.com/office/drawing/2014/main" id="{C7D568A9-510E-4C57-84C3-0509F9AD0AF4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 rot="1800001">
              <a:off x="3067164" y="2090615"/>
              <a:ext cx="290286" cy="502790"/>
            </a:xfrm>
            <a:custGeom>
              <a:avLst/>
              <a:gdLst>
                <a:gd name="connsiteX0" fmla="*/ 0 w 290286"/>
                <a:gd name="connsiteY0" fmla="*/ 502790 h 502790"/>
                <a:gd name="connsiteX1" fmla="*/ 0 w 290286"/>
                <a:gd name="connsiteY1" fmla="*/ 0 h 502790"/>
                <a:gd name="connsiteX2" fmla="*/ 290286 w 290286"/>
                <a:gd name="connsiteY2" fmla="*/ 0 h 502790"/>
                <a:gd name="connsiteX3" fmla="*/ 290286 w 290286"/>
                <a:gd name="connsiteY3" fmla="*/ 502790 h 502790"/>
                <a:gd name="connsiteX4" fmla="*/ 0 w 290286"/>
                <a:gd name="connsiteY4" fmla="*/ 502790 h 502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0286" h="502790">
                  <a:moveTo>
                    <a:pt x="0" y="502790"/>
                  </a:moveTo>
                  <a:lnTo>
                    <a:pt x="0" y="0"/>
                  </a:lnTo>
                  <a:lnTo>
                    <a:pt x="290286" y="0"/>
                  </a:lnTo>
                  <a:lnTo>
                    <a:pt x="290286" y="502790"/>
                  </a:lnTo>
                  <a:lnTo>
                    <a:pt x="0" y="502790"/>
                  </a:lnTo>
                  <a:close/>
                </a:path>
              </a:pathLst>
            </a:custGeom>
            <a:grpFill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100" name="手繪多邊形: 圖案 99" descr="r4">
              <a:extLst>
                <a:ext uri="{FF2B5EF4-FFF2-40B4-BE49-F238E27FC236}">
                  <a16:creationId xmlns:a16="http://schemas.microsoft.com/office/drawing/2014/main" id="{DAFEB773-ACF6-4130-8E72-9C3BE19EF058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 rot="19800005">
              <a:off x="1983804" y="2090616"/>
              <a:ext cx="290285" cy="502789"/>
            </a:xfrm>
            <a:custGeom>
              <a:avLst/>
              <a:gdLst>
                <a:gd name="connsiteX0" fmla="*/ 0 w 290286"/>
                <a:gd name="connsiteY0" fmla="*/ 502790 h 502790"/>
                <a:gd name="connsiteX1" fmla="*/ 0 w 290286"/>
                <a:gd name="connsiteY1" fmla="*/ 0 h 502790"/>
                <a:gd name="connsiteX2" fmla="*/ 290286 w 290286"/>
                <a:gd name="connsiteY2" fmla="*/ 0 h 502790"/>
                <a:gd name="connsiteX3" fmla="*/ 290286 w 290286"/>
                <a:gd name="connsiteY3" fmla="*/ 502790 h 502790"/>
                <a:gd name="connsiteX4" fmla="*/ 0 w 290286"/>
                <a:gd name="connsiteY4" fmla="*/ 502790 h 502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0286" h="502790">
                  <a:moveTo>
                    <a:pt x="0" y="502790"/>
                  </a:moveTo>
                  <a:lnTo>
                    <a:pt x="0" y="0"/>
                  </a:lnTo>
                  <a:lnTo>
                    <a:pt x="290286" y="0"/>
                  </a:lnTo>
                  <a:lnTo>
                    <a:pt x="290286" y="502790"/>
                  </a:lnTo>
                  <a:lnTo>
                    <a:pt x="0" y="502790"/>
                  </a:lnTo>
                  <a:close/>
                </a:path>
              </a:pathLst>
            </a:custGeom>
            <a:grpFill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117" name="手繪多邊形: 圖案 116" descr="r4">
              <a:extLst>
                <a:ext uri="{FF2B5EF4-FFF2-40B4-BE49-F238E27FC236}">
                  <a16:creationId xmlns:a16="http://schemas.microsoft.com/office/drawing/2014/main" id="{F62125D4-7DA1-4374-A58E-7FDA85CA7189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 rot="18000004">
              <a:off x="1587267" y="2487154"/>
              <a:ext cx="290285" cy="502789"/>
            </a:xfrm>
            <a:custGeom>
              <a:avLst/>
              <a:gdLst>
                <a:gd name="connsiteX0" fmla="*/ 0 w 290286"/>
                <a:gd name="connsiteY0" fmla="*/ 502790 h 502790"/>
                <a:gd name="connsiteX1" fmla="*/ 0 w 290286"/>
                <a:gd name="connsiteY1" fmla="*/ 0 h 502790"/>
                <a:gd name="connsiteX2" fmla="*/ 290286 w 290286"/>
                <a:gd name="connsiteY2" fmla="*/ 0 h 502790"/>
                <a:gd name="connsiteX3" fmla="*/ 290286 w 290286"/>
                <a:gd name="connsiteY3" fmla="*/ 502790 h 502790"/>
                <a:gd name="connsiteX4" fmla="*/ 0 w 290286"/>
                <a:gd name="connsiteY4" fmla="*/ 502790 h 502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0286" h="502790">
                  <a:moveTo>
                    <a:pt x="0" y="502790"/>
                  </a:moveTo>
                  <a:lnTo>
                    <a:pt x="0" y="0"/>
                  </a:lnTo>
                  <a:lnTo>
                    <a:pt x="290286" y="0"/>
                  </a:lnTo>
                  <a:lnTo>
                    <a:pt x="290286" y="502790"/>
                  </a:lnTo>
                  <a:lnTo>
                    <a:pt x="0" y="502790"/>
                  </a:lnTo>
                  <a:close/>
                </a:path>
              </a:pathLst>
            </a:custGeom>
            <a:grpFill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134" name="手繪多邊形: 圖案 133" descr="r4">
              <a:extLst>
                <a:ext uri="{FF2B5EF4-FFF2-40B4-BE49-F238E27FC236}">
                  <a16:creationId xmlns:a16="http://schemas.microsoft.com/office/drawing/2014/main" id="{4BE7FCAF-8537-4EF6-AF75-49B936F5BF46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 rot="16200000">
              <a:off x="1442125" y="3028833"/>
              <a:ext cx="290285" cy="502789"/>
            </a:xfrm>
            <a:custGeom>
              <a:avLst/>
              <a:gdLst>
                <a:gd name="connsiteX0" fmla="*/ 0 w 290286"/>
                <a:gd name="connsiteY0" fmla="*/ 502790 h 502790"/>
                <a:gd name="connsiteX1" fmla="*/ 0 w 290286"/>
                <a:gd name="connsiteY1" fmla="*/ 0 h 502790"/>
                <a:gd name="connsiteX2" fmla="*/ 290286 w 290286"/>
                <a:gd name="connsiteY2" fmla="*/ 0 h 502790"/>
                <a:gd name="connsiteX3" fmla="*/ 290286 w 290286"/>
                <a:gd name="connsiteY3" fmla="*/ 502790 h 502790"/>
                <a:gd name="connsiteX4" fmla="*/ 0 w 290286"/>
                <a:gd name="connsiteY4" fmla="*/ 502790 h 502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0286" h="502790">
                  <a:moveTo>
                    <a:pt x="0" y="502790"/>
                  </a:moveTo>
                  <a:lnTo>
                    <a:pt x="0" y="0"/>
                  </a:lnTo>
                  <a:lnTo>
                    <a:pt x="290286" y="0"/>
                  </a:lnTo>
                  <a:lnTo>
                    <a:pt x="290286" y="502790"/>
                  </a:lnTo>
                  <a:lnTo>
                    <a:pt x="0" y="502790"/>
                  </a:lnTo>
                  <a:close/>
                </a:path>
              </a:pathLst>
            </a:custGeom>
            <a:grpFill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151" name="手繪多邊形: 圖案 150" descr="r4">
              <a:extLst>
                <a:ext uri="{FF2B5EF4-FFF2-40B4-BE49-F238E27FC236}">
                  <a16:creationId xmlns:a16="http://schemas.microsoft.com/office/drawing/2014/main" id="{27D824E5-0011-44AC-9A51-1B53C8D8E51E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 rot="14400003">
              <a:off x="1587268" y="3570514"/>
              <a:ext cx="290285" cy="502789"/>
            </a:xfrm>
            <a:custGeom>
              <a:avLst/>
              <a:gdLst>
                <a:gd name="connsiteX0" fmla="*/ 0 w 290286"/>
                <a:gd name="connsiteY0" fmla="*/ 502790 h 502790"/>
                <a:gd name="connsiteX1" fmla="*/ 0 w 290286"/>
                <a:gd name="connsiteY1" fmla="*/ 0 h 502790"/>
                <a:gd name="connsiteX2" fmla="*/ 290286 w 290286"/>
                <a:gd name="connsiteY2" fmla="*/ 0 h 502790"/>
                <a:gd name="connsiteX3" fmla="*/ 290286 w 290286"/>
                <a:gd name="connsiteY3" fmla="*/ 502790 h 502790"/>
                <a:gd name="connsiteX4" fmla="*/ 0 w 290286"/>
                <a:gd name="connsiteY4" fmla="*/ 502790 h 502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0286" h="502790">
                  <a:moveTo>
                    <a:pt x="0" y="502790"/>
                  </a:moveTo>
                  <a:lnTo>
                    <a:pt x="0" y="0"/>
                  </a:lnTo>
                  <a:lnTo>
                    <a:pt x="290286" y="0"/>
                  </a:lnTo>
                  <a:lnTo>
                    <a:pt x="290286" y="502790"/>
                  </a:lnTo>
                  <a:lnTo>
                    <a:pt x="0" y="502790"/>
                  </a:lnTo>
                  <a:close/>
                </a:path>
              </a:pathLst>
            </a:custGeom>
            <a:grpFill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168" name="手繪多邊形: 圖案 167" descr="r4">
              <a:extLst>
                <a:ext uri="{FF2B5EF4-FFF2-40B4-BE49-F238E27FC236}">
                  <a16:creationId xmlns:a16="http://schemas.microsoft.com/office/drawing/2014/main" id="{06C722C6-E02D-432D-8B03-0E27ED4CF20F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 rot="12600000">
              <a:off x="1983806" y="3967052"/>
              <a:ext cx="290285" cy="502789"/>
            </a:xfrm>
            <a:custGeom>
              <a:avLst/>
              <a:gdLst>
                <a:gd name="connsiteX0" fmla="*/ 0 w 290286"/>
                <a:gd name="connsiteY0" fmla="*/ 502790 h 502790"/>
                <a:gd name="connsiteX1" fmla="*/ 0 w 290286"/>
                <a:gd name="connsiteY1" fmla="*/ 0 h 502790"/>
                <a:gd name="connsiteX2" fmla="*/ 290286 w 290286"/>
                <a:gd name="connsiteY2" fmla="*/ 0 h 502790"/>
                <a:gd name="connsiteX3" fmla="*/ 290286 w 290286"/>
                <a:gd name="connsiteY3" fmla="*/ 502790 h 502790"/>
                <a:gd name="connsiteX4" fmla="*/ 0 w 290286"/>
                <a:gd name="connsiteY4" fmla="*/ 502790 h 502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0286" h="502790">
                  <a:moveTo>
                    <a:pt x="0" y="502790"/>
                  </a:moveTo>
                  <a:lnTo>
                    <a:pt x="0" y="0"/>
                  </a:lnTo>
                  <a:lnTo>
                    <a:pt x="290286" y="0"/>
                  </a:lnTo>
                  <a:lnTo>
                    <a:pt x="290286" y="502790"/>
                  </a:lnTo>
                  <a:lnTo>
                    <a:pt x="0" y="502790"/>
                  </a:lnTo>
                  <a:close/>
                </a:path>
              </a:pathLst>
            </a:custGeom>
            <a:grpFill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185" name="手繪多邊形: 圖案 184" descr="r4">
              <a:extLst>
                <a:ext uri="{FF2B5EF4-FFF2-40B4-BE49-F238E27FC236}">
                  <a16:creationId xmlns:a16="http://schemas.microsoft.com/office/drawing/2014/main" id="{B387AE4B-C649-4201-8490-4C4B4CD252C2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 rot="10800002">
              <a:off x="2525485" y="4112195"/>
              <a:ext cx="290285" cy="502789"/>
            </a:xfrm>
            <a:custGeom>
              <a:avLst/>
              <a:gdLst>
                <a:gd name="connsiteX0" fmla="*/ 0 w 290286"/>
                <a:gd name="connsiteY0" fmla="*/ 502790 h 502790"/>
                <a:gd name="connsiteX1" fmla="*/ 0 w 290286"/>
                <a:gd name="connsiteY1" fmla="*/ 0 h 502790"/>
                <a:gd name="connsiteX2" fmla="*/ 290286 w 290286"/>
                <a:gd name="connsiteY2" fmla="*/ 0 h 502790"/>
                <a:gd name="connsiteX3" fmla="*/ 290286 w 290286"/>
                <a:gd name="connsiteY3" fmla="*/ 502790 h 502790"/>
                <a:gd name="connsiteX4" fmla="*/ 0 w 290286"/>
                <a:gd name="connsiteY4" fmla="*/ 502790 h 502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0286" h="502790">
                  <a:moveTo>
                    <a:pt x="0" y="502790"/>
                  </a:moveTo>
                  <a:lnTo>
                    <a:pt x="0" y="0"/>
                  </a:lnTo>
                  <a:lnTo>
                    <a:pt x="290286" y="0"/>
                  </a:lnTo>
                  <a:lnTo>
                    <a:pt x="290286" y="502790"/>
                  </a:lnTo>
                  <a:lnTo>
                    <a:pt x="0" y="502790"/>
                  </a:lnTo>
                  <a:close/>
                </a:path>
              </a:pathLst>
            </a:custGeom>
            <a:grpFill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203" name="手繪多邊形: 圖案 202" descr="r4">
              <a:extLst>
                <a:ext uri="{FF2B5EF4-FFF2-40B4-BE49-F238E27FC236}">
                  <a16:creationId xmlns:a16="http://schemas.microsoft.com/office/drawing/2014/main" id="{7E4480F6-2874-4449-8C94-AF1B538BF877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 rot="8999999">
              <a:off x="3067165" y="3967051"/>
              <a:ext cx="290285" cy="502789"/>
            </a:xfrm>
            <a:custGeom>
              <a:avLst/>
              <a:gdLst>
                <a:gd name="connsiteX0" fmla="*/ 0 w 290286"/>
                <a:gd name="connsiteY0" fmla="*/ 502790 h 502790"/>
                <a:gd name="connsiteX1" fmla="*/ 0 w 290286"/>
                <a:gd name="connsiteY1" fmla="*/ 0 h 502790"/>
                <a:gd name="connsiteX2" fmla="*/ 290286 w 290286"/>
                <a:gd name="connsiteY2" fmla="*/ 0 h 502790"/>
                <a:gd name="connsiteX3" fmla="*/ 290286 w 290286"/>
                <a:gd name="connsiteY3" fmla="*/ 502790 h 502790"/>
                <a:gd name="connsiteX4" fmla="*/ 0 w 290286"/>
                <a:gd name="connsiteY4" fmla="*/ 502790 h 502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0286" h="502790">
                  <a:moveTo>
                    <a:pt x="0" y="502790"/>
                  </a:moveTo>
                  <a:lnTo>
                    <a:pt x="0" y="0"/>
                  </a:lnTo>
                  <a:lnTo>
                    <a:pt x="290286" y="0"/>
                  </a:lnTo>
                  <a:lnTo>
                    <a:pt x="290286" y="502790"/>
                  </a:lnTo>
                  <a:lnTo>
                    <a:pt x="0" y="502790"/>
                  </a:lnTo>
                  <a:close/>
                </a:path>
              </a:pathLst>
            </a:custGeom>
            <a:grpFill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220" name="手繪多邊形: 圖案 219" descr="r4">
              <a:extLst>
                <a:ext uri="{FF2B5EF4-FFF2-40B4-BE49-F238E27FC236}">
                  <a16:creationId xmlns:a16="http://schemas.microsoft.com/office/drawing/2014/main" id="{FB1486AD-648E-47F5-9B12-0C73B08C621E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 rot="7199995">
              <a:off x="3463703" y="3570513"/>
              <a:ext cx="290285" cy="502789"/>
            </a:xfrm>
            <a:custGeom>
              <a:avLst/>
              <a:gdLst>
                <a:gd name="connsiteX0" fmla="*/ 0 w 290286"/>
                <a:gd name="connsiteY0" fmla="*/ 502790 h 502790"/>
                <a:gd name="connsiteX1" fmla="*/ 0 w 290286"/>
                <a:gd name="connsiteY1" fmla="*/ 0 h 502790"/>
                <a:gd name="connsiteX2" fmla="*/ 290286 w 290286"/>
                <a:gd name="connsiteY2" fmla="*/ 0 h 502790"/>
                <a:gd name="connsiteX3" fmla="*/ 290286 w 290286"/>
                <a:gd name="connsiteY3" fmla="*/ 502790 h 502790"/>
                <a:gd name="connsiteX4" fmla="*/ 0 w 290286"/>
                <a:gd name="connsiteY4" fmla="*/ 502790 h 502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0286" h="502790">
                  <a:moveTo>
                    <a:pt x="0" y="502790"/>
                  </a:moveTo>
                  <a:lnTo>
                    <a:pt x="0" y="0"/>
                  </a:lnTo>
                  <a:lnTo>
                    <a:pt x="290286" y="0"/>
                  </a:lnTo>
                  <a:lnTo>
                    <a:pt x="290286" y="502790"/>
                  </a:lnTo>
                  <a:lnTo>
                    <a:pt x="0" y="502790"/>
                  </a:lnTo>
                  <a:close/>
                </a:path>
              </a:pathLst>
            </a:custGeom>
            <a:grpFill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11921AA9-1791-4BBF-AD3D-915E91E832AA}"/>
              </a:ext>
            </a:extLst>
          </p:cNvPr>
          <p:cNvGrpSpPr/>
          <p:nvPr/>
        </p:nvGrpSpPr>
        <p:grpSpPr>
          <a:xfrm>
            <a:off x="1838660" y="2448261"/>
            <a:ext cx="1663936" cy="1663935"/>
            <a:chOff x="1838660" y="2448261"/>
            <a:chExt cx="1663936" cy="1663935"/>
          </a:xfrm>
          <a:solidFill>
            <a:schemeClr val="accent6">
              <a:lumMod val="50000"/>
            </a:schemeClr>
          </a:solidFill>
        </p:grpSpPr>
        <p:sp>
          <p:nvSpPr>
            <p:cNvPr id="78" name="手繪多邊形: 圖案 77" descr="r5">
              <a:extLst>
                <a:ext uri="{FF2B5EF4-FFF2-40B4-BE49-F238E27FC236}">
                  <a16:creationId xmlns:a16="http://schemas.microsoft.com/office/drawing/2014/main" id="{C9F25B6D-B521-479D-9D81-F3D528E25895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2380340" y="2448261"/>
              <a:ext cx="290285" cy="580571"/>
            </a:xfrm>
            <a:custGeom>
              <a:avLst/>
              <a:gdLst>
                <a:gd name="connsiteX0" fmla="*/ 290285 w 290285"/>
                <a:gd name="connsiteY0" fmla="*/ 541680 h 580571"/>
                <a:gd name="connsiteX1" fmla="*/ 145142 w 290285"/>
                <a:gd name="connsiteY1" fmla="*/ 580571 h 580571"/>
                <a:gd name="connsiteX2" fmla="*/ 0 w 290285"/>
                <a:gd name="connsiteY2" fmla="*/ 38890 h 580571"/>
                <a:gd name="connsiteX3" fmla="*/ 145142 w 290285"/>
                <a:gd name="connsiteY3" fmla="*/ 0 h 580571"/>
                <a:gd name="connsiteX4" fmla="*/ 290285 w 290285"/>
                <a:gd name="connsiteY4" fmla="*/ 541680 h 580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0285" h="580571">
                  <a:moveTo>
                    <a:pt x="290285" y="541680"/>
                  </a:moveTo>
                  <a:lnTo>
                    <a:pt x="145142" y="580571"/>
                  </a:lnTo>
                  <a:lnTo>
                    <a:pt x="0" y="38890"/>
                  </a:lnTo>
                  <a:lnTo>
                    <a:pt x="145142" y="0"/>
                  </a:lnTo>
                  <a:lnTo>
                    <a:pt x="290285" y="54168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39" name="手繪多邊形: 圖案 38" descr="r5">
              <a:extLst>
                <a:ext uri="{FF2B5EF4-FFF2-40B4-BE49-F238E27FC236}">
                  <a16:creationId xmlns:a16="http://schemas.microsoft.com/office/drawing/2014/main" id="{1551B15C-C27D-46F2-950D-DBFC7E74BBE5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 rot="5400000">
              <a:off x="3067168" y="2844800"/>
              <a:ext cx="290285" cy="580571"/>
            </a:xfrm>
            <a:custGeom>
              <a:avLst/>
              <a:gdLst>
                <a:gd name="connsiteX0" fmla="*/ 290285 w 290285"/>
                <a:gd name="connsiteY0" fmla="*/ 541680 h 580571"/>
                <a:gd name="connsiteX1" fmla="*/ 145142 w 290285"/>
                <a:gd name="connsiteY1" fmla="*/ 580571 h 580571"/>
                <a:gd name="connsiteX2" fmla="*/ 0 w 290285"/>
                <a:gd name="connsiteY2" fmla="*/ 38890 h 580571"/>
                <a:gd name="connsiteX3" fmla="*/ 145142 w 290285"/>
                <a:gd name="connsiteY3" fmla="*/ 0 h 580571"/>
                <a:gd name="connsiteX4" fmla="*/ 290285 w 290285"/>
                <a:gd name="connsiteY4" fmla="*/ 541680 h 580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0285" h="580571">
                  <a:moveTo>
                    <a:pt x="290285" y="541680"/>
                  </a:moveTo>
                  <a:lnTo>
                    <a:pt x="145142" y="580571"/>
                  </a:lnTo>
                  <a:lnTo>
                    <a:pt x="0" y="38890"/>
                  </a:lnTo>
                  <a:lnTo>
                    <a:pt x="145142" y="0"/>
                  </a:lnTo>
                  <a:lnTo>
                    <a:pt x="290285" y="54168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58" name="手繪多邊形: 圖案 57" descr="r5">
              <a:extLst>
                <a:ext uri="{FF2B5EF4-FFF2-40B4-BE49-F238E27FC236}">
                  <a16:creationId xmlns:a16="http://schemas.microsoft.com/office/drawing/2014/main" id="{52B31A6E-1B05-465A-9CDE-DFA7DD8AD03D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 rot="3599999">
              <a:off x="2922022" y="2593403"/>
              <a:ext cx="290285" cy="580571"/>
            </a:xfrm>
            <a:custGeom>
              <a:avLst/>
              <a:gdLst>
                <a:gd name="connsiteX0" fmla="*/ 290285 w 290285"/>
                <a:gd name="connsiteY0" fmla="*/ 541680 h 580571"/>
                <a:gd name="connsiteX1" fmla="*/ 145142 w 290285"/>
                <a:gd name="connsiteY1" fmla="*/ 580571 h 580571"/>
                <a:gd name="connsiteX2" fmla="*/ 0 w 290285"/>
                <a:gd name="connsiteY2" fmla="*/ 38890 h 580571"/>
                <a:gd name="connsiteX3" fmla="*/ 145142 w 290285"/>
                <a:gd name="connsiteY3" fmla="*/ 0 h 580571"/>
                <a:gd name="connsiteX4" fmla="*/ 290285 w 290285"/>
                <a:gd name="connsiteY4" fmla="*/ 541680 h 580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0285" h="580571">
                  <a:moveTo>
                    <a:pt x="290285" y="541680"/>
                  </a:moveTo>
                  <a:lnTo>
                    <a:pt x="145142" y="580571"/>
                  </a:lnTo>
                  <a:lnTo>
                    <a:pt x="0" y="38890"/>
                  </a:lnTo>
                  <a:lnTo>
                    <a:pt x="145142" y="0"/>
                  </a:lnTo>
                  <a:lnTo>
                    <a:pt x="290285" y="54168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81" name="手繪多邊形: 圖案 80" descr="r5">
              <a:extLst>
                <a:ext uri="{FF2B5EF4-FFF2-40B4-BE49-F238E27FC236}">
                  <a16:creationId xmlns:a16="http://schemas.microsoft.com/office/drawing/2014/main" id="{82EFEE33-2BF4-46A0-A4E3-5CABB2E27D8A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 rot="1800001">
              <a:off x="2670627" y="2448261"/>
              <a:ext cx="290285" cy="580571"/>
            </a:xfrm>
            <a:custGeom>
              <a:avLst/>
              <a:gdLst>
                <a:gd name="connsiteX0" fmla="*/ 290285 w 290285"/>
                <a:gd name="connsiteY0" fmla="*/ 541680 h 580571"/>
                <a:gd name="connsiteX1" fmla="*/ 145142 w 290285"/>
                <a:gd name="connsiteY1" fmla="*/ 580571 h 580571"/>
                <a:gd name="connsiteX2" fmla="*/ 0 w 290285"/>
                <a:gd name="connsiteY2" fmla="*/ 38890 h 580571"/>
                <a:gd name="connsiteX3" fmla="*/ 145142 w 290285"/>
                <a:gd name="connsiteY3" fmla="*/ 0 h 580571"/>
                <a:gd name="connsiteX4" fmla="*/ 290285 w 290285"/>
                <a:gd name="connsiteY4" fmla="*/ 541680 h 580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0285" h="580571">
                  <a:moveTo>
                    <a:pt x="290285" y="541680"/>
                  </a:moveTo>
                  <a:lnTo>
                    <a:pt x="145142" y="580571"/>
                  </a:lnTo>
                  <a:lnTo>
                    <a:pt x="0" y="38890"/>
                  </a:lnTo>
                  <a:lnTo>
                    <a:pt x="145142" y="0"/>
                  </a:lnTo>
                  <a:lnTo>
                    <a:pt x="290285" y="54168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98" name="手繪多邊形: 圖案 97" descr="r5">
              <a:extLst>
                <a:ext uri="{FF2B5EF4-FFF2-40B4-BE49-F238E27FC236}">
                  <a16:creationId xmlns:a16="http://schemas.microsoft.com/office/drawing/2014/main" id="{9DFABEFD-2BC2-4F83-9F11-113E18CEB2AD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 rot="19800005">
              <a:off x="2128946" y="2593405"/>
              <a:ext cx="290285" cy="580570"/>
            </a:xfrm>
            <a:custGeom>
              <a:avLst/>
              <a:gdLst>
                <a:gd name="connsiteX0" fmla="*/ 290285 w 290285"/>
                <a:gd name="connsiteY0" fmla="*/ 541680 h 580571"/>
                <a:gd name="connsiteX1" fmla="*/ 145142 w 290285"/>
                <a:gd name="connsiteY1" fmla="*/ 580571 h 580571"/>
                <a:gd name="connsiteX2" fmla="*/ 0 w 290285"/>
                <a:gd name="connsiteY2" fmla="*/ 38890 h 580571"/>
                <a:gd name="connsiteX3" fmla="*/ 145142 w 290285"/>
                <a:gd name="connsiteY3" fmla="*/ 0 h 580571"/>
                <a:gd name="connsiteX4" fmla="*/ 290285 w 290285"/>
                <a:gd name="connsiteY4" fmla="*/ 541680 h 580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0285" h="580571">
                  <a:moveTo>
                    <a:pt x="290285" y="541680"/>
                  </a:moveTo>
                  <a:lnTo>
                    <a:pt x="145142" y="580571"/>
                  </a:lnTo>
                  <a:lnTo>
                    <a:pt x="0" y="38890"/>
                  </a:lnTo>
                  <a:lnTo>
                    <a:pt x="145142" y="0"/>
                  </a:lnTo>
                  <a:lnTo>
                    <a:pt x="290285" y="54168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115" name="手繪多邊形: 圖案 114" descr="r5">
              <a:extLst>
                <a:ext uri="{FF2B5EF4-FFF2-40B4-BE49-F238E27FC236}">
                  <a16:creationId xmlns:a16="http://schemas.microsoft.com/office/drawing/2014/main" id="{F51E83E2-F265-460C-86EA-41A36870F503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 rot="18000004">
              <a:off x="1983803" y="2844800"/>
              <a:ext cx="290284" cy="580570"/>
            </a:xfrm>
            <a:custGeom>
              <a:avLst/>
              <a:gdLst>
                <a:gd name="connsiteX0" fmla="*/ 290285 w 290285"/>
                <a:gd name="connsiteY0" fmla="*/ 541680 h 580571"/>
                <a:gd name="connsiteX1" fmla="*/ 145142 w 290285"/>
                <a:gd name="connsiteY1" fmla="*/ 580571 h 580571"/>
                <a:gd name="connsiteX2" fmla="*/ 0 w 290285"/>
                <a:gd name="connsiteY2" fmla="*/ 38890 h 580571"/>
                <a:gd name="connsiteX3" fmla="*/ 145142 w 290285"/>
                <a:gd name="connsiteY3" fmla="*/ 0 h 580571"/>
                <a:gd name="connsiteX4" fmla="*/ 290285 w 290285"/>
                <a:gd name="connsiteY4" fmla="*/ 541680 h 580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0285" h="580571">
                  <a:moveTo>
                    <a:pt x="290285" y="541680"/>
                  </a:moveTo>
                  <a:lnTo>
                    <a:pt x="145142" y="580571"/>
                  </a:lnTo>
                  <a:lnTo>
                    <a:pt x="0" y="38890"/>
                  </a:lnTo>
                  <a:lnTo>
                    <a:pt x="145142" y="0"/>
                  </a:lnTo>
                  <a:lnTo>
                    <a:pt x="290285" y="54168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132" name="手繪多邊形: 圖案 131" descr="r5">
              <a:extLst>
                <a:ext uri="{FF2B5EF4-FFF2-40B4-BE49-F238E27FC236}">
                  <a16:creationId xmlns:a16="http://schemas.microsoft.com/office/drawing/2014/main" id="{D63DA105-8F0D-48B6-9BF0-5E6DA8CA74DC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 rot="16200000">
              <a:off x="1983804" y="3135087"/>
              <a:ext cx="290284" cy="580570"/>
            </a:xfrm>
            <a:custGeom>
              <a:avLst/>
              <a:gdLst>
                <a:gd name="connsiteX0" fmla="*/ 290285 w 290285"/>
                <a:gd name="connsiteY0" fmla="*/ 541680 h 580571"/>
                <a:gd name="connsiteX1" fmla="*/ 145142 w 290285"/>
                <a:gd name="connsiteY1" fmla="*/ 580571 h 580571"/>
                <a:gd name="connsiteX2" fmla="*/ 0 w 290285"/>
                <a:gd name="connsiteY2" fmla="*/ 38890 h 580571"/>
                <a:gd name="connsiteX3" fmla="*/ 145142 w 290285"/>
                <a:gd name="connsiteY3" fmla="*/ 0 h 580571"/>
                <a:gd name="connsiteX4" fmla="*/ 290285 w 290285"/>
                <a:gd name="connsiteY4" fmla="*/ 541680 h 580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0285" h="580571">
                  <a:moveTo>
                    <a:pt x="290285" y="541680"/>
                  </a:moveTo>
                  <a:lnTo>
                    <a:pt x="145142" y="580571"/>
                  </a:lnTo>
                  <a:lnTo>
                    <a:pt x="0" y="38890"/>
                  </a:lnTo>
                  <a:lnTo>
                    <a:pt x="145142" y="0"/>
                  </a:lnTo>
                  <a:lnTo>
                    <a:pt x="290285" y="54168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149" name="手繪多邊形: 圖案 148" descr="r5">
              <a:extLst>
                <a:ext uri="{FF2B5EF4-FFF2-40B4-BE49-F238E27FC236}">
                  <a16:creationId xmlns:a16="http://schemas.microsoft.com/office/drawing/2014/main" id="{1EDC1381-5E0C-4167-8079-8C3302AF8B05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 rot="14400003">
              <a:off x="2128948" y="3386482"/>
              <a:ext cx="290284" cy="580570"/>
            </a:xfrm>
            <a:custGeom>
              <a:avLst/>
              <a:gdLst>
                <a:gd name="connsiteX0" fmla="*/ 290285 w 290285"/>
                <a:gd name="connsiteY0" fmla="*/ 541680 h 580571"/>
                <a:gd name="connsiteX1" fmla="*/ 145142 w 290285"/>
                <a:gd name="connsiteY1" fmla="*/ 580571 h 580571"/>
                <a:gd name="connsiteX2" fmla="*/ 0 w 290285"/>
                <a:gd name="connsiteY2" fmla="*/ 38890 h 580571"/>
                <a:gd name="connsiteX3" fmla="*/ 145142 w 290285"/>
                <a:gd name="connsiteY3" fmla="*/ 0 h 580571"/>
                <a:gd name="connsiteX4" fmla="*/ 290285 w 290285"/>
                <a:gd name="connsiteY4" fmla="*/ 541680 h 580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0285" h="580571">
                  <a:moveTo>
                    <a:pt x="290285" y="541680"/>
                  </a:moveTo>
                  <a:lnTo>
                    <a:pt x="145142" y="580571"/>
                  </a:lnTo>
                  <a:lnTo>
                    <a:pt x="0" y="38890"/>
                  </a:lnTo>
                  <a:lnTo>
                    <a:pt x="145142" y="0"/>
                  </a:lnTo>
                  <a:lnTo>
                    <a:pt x="290285" y="54168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166" name="手繪多邊形: 圖案 165" descr="r5">
              <a:extLst>
                <a:ext uri="{FF2B5EF4-FFF2-40B4-BE49-F238E27FC236}">
                  <a16:creationId xmlns:a16="http://schemas.microsoft.com/office/drawing/2014/main" id="{3CA3FE9C-86C0-43B2-B148-CF892E17F1E6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 rot="12600000">
              <a:off x="2380343" y="3531626"/>
              <a:ext cx="290284" cy="580570"/>
            </a:xfrm>
            <a:custGeom>
              <a:avLst/>
              <a:gdLst>
                <a:gd name="connsiteX0" fmla="*/ 290285 w 290285"/>
                <a:gd name="connsiteY0" fmla="*/ 541680 h 580571"/>
                <a:gd name="connsiteX1" fmla="*/ 145142 w 290285"/>
                <a:gd name="connsiteY1" fmla="*/ 580571 h 580571"/>
                <a:gd name="connsiteX2" fmla="*/ 0 w 290285"/>
                <a:gd name="connsiteY2" fmla="*/ 38890 h 580571"/>
                <a:gd name="connsiteX3" fmla="*/ 145142 w 290285"/>
                <a:gd name="connsiteY3" fmla="*/ 0 h 580571"/>
                <a:gd name="connsiteX4" fmla="*/ 290285 w 290285"/>
                <a:gd name="connsiteY4" fmla="*/ 541680 h 580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0285" h="580571">
                  <a:moveTo>
                    <a:pt x="290285" y="541680"/>
                  </a:moveTo>
                  <a:lnTo>
                    <a:pt x="145142" y="580571"/>
                  </a:lnTo>
                  <a:lnTo>
                    <a:pt x="0" y="38890"/>
                  </a:lnTo>
                  <a:lnTo>
                    <a:pt x="145142" y="0"/>
                  </a:lnTo>
                  <a:lnTo>
                    <a:pt x="290285" y="54168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183" name="手繪多邊形: 圖案 182" descr="r5">
              <a:extLst>
                <a:ext uri="{FF2B5EF4-FFF2-40B4-BE49-F238E27FC236}">
                  <a16:creationId xmlns:a16="http://schemas.microsoft.com/office/drawing/2014/main" id="{58766198-AEBB-42A8-A658-87E20F751776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 rot="10800002">
              <a:off x="2670628" y="3531626"/>
              <a:ext cx="290284" cy="580570"/>
            </a:xfrm>
            <a:custGeom>
              <a:avLst/>
              <a:gdLst>
                <a:gd name="connsiteX0" fmla="*/ 290285 w 290285"/>
                <a:gd name="connsiteY0" fmla="*/ 541680 h 580571"/>
                <a:gd name="connsiteX1" fmla="*/ 145142 w 290285"/>
                <a:gd name="connsiteY1" fmla="*/ 580571 h 580571"/>
                <a:gd name="connsiteX2" fmla="*/ 0 w 290285"/>
                <a:gd name="connsiteY2" fmla="*/ 38890 h 580571"/>
                <a:gd name="connsiteX3" fmla="*/ 145142 w 290285"/>
                <a:gd name="connsiteY3" fmla="*/ 0 h 580571"/>
                <a:gd name="connsiteX4" fmla="*/ 290285 w 290285"/>
                <a:gd name="connsiteY4" fmla="*/ 541680 h 580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0285" h="580571">
                  <a:moveTo>
                    <a:pt x="290285" y="541680"/>
                  </a:moveTo>
                  <a:lnTo>
                    <a:pt x="145142" y="580571"/>
                  </a:lnTo>
                  <a:lnTo>
                    <a:pt x="0" y="38890"/>
                  </a:lnTo>
                  <a:lnTo>
                    <a:pt x="145142" y="0"/>
                  </a:lnTo>
                  <a:lnTo>
                    <a:pt x="290285" y="54168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201" name="手繪多邊形: 圖案 200" descr="r5">
              <a:extLst>
                <a:ext uri="{FF2B5EF4-FFF2-40B4-BE49-F238E27FC236}">
                  <a16:creationId xmlns:a16="http://schemas.microsoft.com/office/drawing/2014/main" id="{6E8FD108-169F-4503-98A6-D2A23F07F4E6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 rot="8999999">
              <a:off x="2922023" y="3386482"/>
              <a:ext cx="290284" cy="580570"/>
            </a:xfrm>
            <a:custGeom>
              <a:avLst/>
              <a:gdLst>
                <a:gd name="connsiteX0" fmla="*/ 290285 w 290285"/>
                <a:gd name="connsiteY0" fmla="*/ 541680 h 580571"/>
                <a:gd name="connsiteX1" fmla="*/ 145142 w 290285"/>
                <a:gd name="connsiteY1" fmla="*/ 580571 h 580571"/>
                <a:gd name="connsiteX2" fmla="*/ 0 w 290285"/>
                <a:gd name="connsiteY2" fmla="*/ 38890 h 580571"/>
                <a:gd name="connsiteX3" fmla="*/ 145142 w 290285"/>
                <a:gd name="connsiteY3" fmla="*/ 0 h 580571"/>
                <a:gd name="connsiteX4" fmla="*/ 290285 w 290285"/>
                <a:gd name="connsiteY4" fmla="*/ 541680 h 580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0285" h="580571">
                  <a:moveTo>
                    <a:pt x="290285" y="541680"/>
                  </a:moveTo>
                  <a:lnTo>
                    <a:pt x="145142" y="580571"/>
                  </a:lnTo>
                  <a:lnTo>
                    <a:pt x="0" y="38890"/>
                  </a:lnTo>
                  <a:lnTo>
                    <a:pt x="145142" y="0"/>
                  </a:lnTo>
                  <a:lnTo>
                    <a:pt x="290285" y="54168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  <p:sp>
          <p:nvSpPr>
            <p:cNvPr id="218" name="手繪多邊形: 圖案 217" descr="r5">
              <a:extLst>
                <a:ext uri="{FF2B5EF4-FFF2-40B4-BE49-F238E27FC236}">
                  <a16:creationId xmlns:a16="http://schemas.microsoft.com/office/drawing/2014/main" id="{F23FD45E-F2F8-4786-8C22-F3EEA7794C2F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 rot="7199995">
              <a:off x="3067167" y="3135086"/>
              <a:ext cx="290285" cy="580570"/>
            </a:xfrm>
            <a:custGeom>
              <a:avLst/>
              <a:gdLst>
                <a:gd name="connsiteX0" fmla="*/ 290285 w 290285"/>
                <a:gd name="connsiteY0" fmla="*/ 541680 h 580571"/>
                <a:gd name="connsiteX1" fmla="*/ 145142 w 290285"/>
                <a:gd name="connsiteY1" fmla="*/ 580571 h 580571"/>
                <a:gd name="connsiteX2" fmla="*/ 0 w 290285"/>
                <a:gd name="connsiteY2" fmla="*/ 38890 h 580571"/>
                <a:gd name="connsiteX3" fmla="*/ 145142 w 290285"/>
                <a:gd name="connsiteY3" fmla="*/ 0 h 580571"/>
                <a:gd name="connsiteX4" fmla="*/ 290285 w 290285"/>
                <a:gd name="connsiteY4" fmla="*/ 541680 h 580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0285" h="580571">
                  <a:moveTo>
                    <a:pt x="290285" y="541680"/>
                  </a:moveTo>
                  <a:lnTo>
                    <a:pt x="145142" y="580571"/>
                  </a:lnTo>
                  <a:lnTo>
                    <a:pt x="0" y="38890"/>
                  </a:lnTo>
                  <a:lnTo>
                    <a:pt x="145142" y="0"/>
                  </a:lnTo>
                  <a:lnTo>
                    <a:pt x="290285" y="54168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l"/>
              <a:endParaRPr lang="zh-TW" alt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7484249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7" name="群組 616">
            <a:extLst>
              <a:ext uri="{FF2B5EF4-FFF2-40B4-BE49-F238E27FC236}">
                <a16:creationId xmlns:a16="http://schemas.microsoft.com/office/drawing/2014/main" id="{29FCE6F2-456E-43BE-B3A2-581EDE0D1D55}"/>
              </a:ext>
            </a:extLst>
          </p:cNvPr>
          <p:cNvGrpSpPr/>
          <p:nvPr/>
        </p:nvGrpSpPr>
        <p:grpSpPr>
          <a:xfrm>
            <a:off x="467621" y="1077219"/>
            <a:ext cx="4406015" cy="4406015"/>
            <a:chOff x="467621" y="1077219"/>
            <a:chExt cx="4406015" cy="4406015"/>
          </a:xfrm>
        </p:grpSpPr>
        <p:sp>
          <p:nvSpPr>
            <p:cNvPr id="12" name="手繪多邊形: 圖案 11" descr="d1">
              <a:extLst>
                <a:ext uri="{FF2B5EF4-FFF2-40B4-BE49-F238E27FC236}">
                  <a16:creationId xmlns:a16="http://schemas.microsoft.com/office/drawing/2014/main" id="{E2290C87-A257-4348-B296-406F450F16E2}"/>
                </a:ext>
              </a:extLst>
            </p:cNvPr>
            <p:cNvSpPr/>
            <p:nvPr>
              <p:custDataLst>
                <p:tags r:id="rId50"/>
              </p:custDataLst>
            </p:nvPr>
          </p:nvSpPr>
          <p:spPr>
            <a:xfrm>
              <a:off x="1586899" y="1077219"/>
              <a:ext cx="1084091" cy="362857"/>
            </a:xfrm>
            <a:custGeom>
              <a:avLst/>
              <a:gdLst>
                <a:gd name="connsiteX0" fmla="*/ 1083361 w 1083726"/>
                <a:gd name="connsiteY0" fmla="*/ 1 h 326572"/>
                <a:gd name="connsiteX1" fmla="*/ 580572 w 1083726"/>
                <a:gd name="connsiteY1" fmla="*/ 290287 h 326572"/>
                <a:gd name="connsiteX2" fmla="*/ 0 w 1083726"/>
                <a:gd name="connsiteY2" fmla="*/ 290286 h 326572"/>
                <a:gd name="connsiteX3" fmla="*/ 502789 w 1083726"/>
                <a:gd name="connsiteY3" fmla="*/ 0 h 326572"/>
                <a:gd name="connsiteX4" fmla="*/ 1083361 w 1083726"/>
                <a:gd name="connsiteY4" fmla="*/ 1 h 326572"/>
                <a:gd name="connsiteX0" fmla="*/ 1083726 w 1084091"/>
                <a:gd name="connsiteY0" fmla="*/ 1 h 326572"/>
                <a:gd name="connsiteX1" fmla="*/ 580937 w 1084091"/>
                <a:gd name="connsiteY1" fmla="*/ 290287 h 326572"/>
                <a:gd name="connsiteX2" fmla="*/ 365 w 1084091"/>
                <a:gd name="connsiteY2" fmla="*/ 290286 h 326572"/>
                <a:gd name="connsiteX3" fmla="*/ 503154 w 1084091"/>
                <a:gd name="connsiteY3" fmla="*/ 0 h 326572"/>
                <a:gd name="connsiteX4" fmla="*/ 1083726 w 1084091"/>
                <a:gd name="connsiteY4" fmla="*/ 1 h 326572"/>
                <a:gd name="connsiteX0" fmla="*/ 1083726 w 1084091"/>
                <a:gd name="connsiteY0" fmla="*/ 21503 h 348074"/>
                <a:gd name="connsiteX1" fmla="*/ 580937 w 1084091"/>
                <a:gd name="connsiteY1" fmla="*/ 311789 h 348074"/>
                <a:gd name="connsiteX2" fmla="*/ 365 w 1084091"/>
                <a:gd name="connsiteY2" fmla="*/ 311788 h 348074"/>
                <a:gd name="connsiteX3" fmla="*/ 503154 w 1084091"/>
                <a:gd name="connsiteY3" fmla="*/ 21502 h 348074"/>
                <a:gd name="connsiteX4" fmla="*/ 1083726 w 1084091"/>
                <a:gd name="connsiteY4" fmla="*/ 21503 h 348074"/>
                <a:gd name="connsiteX0" fmla="*/ 1083726 w 1084091"/>
                <a:gd name="connsiteY0" fmla="*/ 36286 h 362857"/>
                <a:gd name="connsiteX1" fmla="*/ 580937 w 1084091"/>
                <a:gd name="connsiteY1" fmla="*/ 326572 h 362857"/>
                <a:gd name="connsiteX2" fmla="*/ 365 w 1084091"/>
                <a:gd name="connsiteY2" fmla="*/ 326571 h 362857"/>
                <a:gd name="connsiteX3" fmla="*/ 503154 w 1084091"/>
                <a:gd name="connsiteY3" fmla="*/ 36285 h 362857"/>
                <a:gd name="connsiteX4" fmla="*/ 1083726 w 1084091"/>
                <a:gd name="connsiteY4" fmla="*/ 36286 h 36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84091" h="362857">
                  <a:moveTo>
                    <a:pt x="1083726" y="36286"/>
                  </a:moveTo>
                  <a:cubicBezTo>
                    <a:pt x="1096690" y="84667"/>
                    <a:pt x="761497" y="278191"/>
                    <a:pt x="580937" y="326572"/>
                  </a:cubicBezTo>
                  <a:cubicBezTo>
                    <a:pt x="400377" y="374953"/>
                    <a:pt x="13329" y="374952"/>
                    <a:pt x="365" y="326571"/>
                  </a:cubicBezTo>
                  <a:cubicBezTo>
                    <a:pt x="-12599" y="278190"/>
                    <a:pt x="322594" y="84666"/>
                    <a:pt x="503154" y="36285"/>
                  </a:cubicBezTo>
                  <a:cubicBezTo>
                    <a:pt x="683714" y="-12096"/>
                    <a:pt x="1070762" y="-12095"/>
                    <a:pt x="1083726" y="36286"/>
                  </a:cubicBez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4" name="手繪多邊形: 圖案 13" descr="d1">
              <a:extLst>
                <a:ext uri="{FF2B5EF4-FFF2-40B4-BE49-F238E27FC236}">
                  <a16:creationId xmlns:a16="http://schemas.microsoft.com/office/drawing/2014/main" id="{356DCD9A-ADBF-446E-8B95-706A9331EA50}"/>
                </a:ext>
              </a:extLst>
            </p:cNvPr>
            <p:cNvSpPr/>
            <p:nvPr>
              <p:custDataLst>
                <p:tags r:id="rId51"/>
              </p:custDataLst>
            </p:nvPr>
          </p:nvSpPr>
          <p:spPr>
            <a:xfrm>
              <a:off x="4510779" y="2196501"/>
              <a:ext cx="362857" cy="1084091"/>
            </a:xfrm>
            <a:custGeom>
              <a:avLst/>
              <a:gdLst>
                <a:gd name="connsiteX0" fmla="*/ 326571 w 326572"/>
                <a:gd name="connsiteY0" fmla="*/ 1083361 h 1083726"/>
                <a:gd name="connsiteX1" fmla="*/ 36285 w 326572"/>
                <a:gd name="connsiteY1" fmla="*/ 580572 h 1083726"/>
                <a:gd name="connsiteX2" fmla="*/ 36286 w 326572"/>
                <a:gd name="connsiteY2" fmla="*/ 0 h 1083726"/>
                <a:gd name="connsiteX3" fmla="*/ 326572 w 326572"/>
                <a:gd name="connsiteY3" fmla="*/ 502789 h 1083726"/>
                <a:gd name="connsiteX4" fmla="*/ 326571 w 326572"/>
                <a:gd name="connsiteY4" fmla="*/ 1083361 h 1083726"/>
                <a:gd name="connsiteX0" fmla="*/ 326571 w 326572"/>
                <a:gd name="connsiteY0" fmla="*/ 1083726 h 1084091"/>
                <a:gd name="connsiteX1" fmla="*/ 36285 w 326572"/>
                <a:gd name="connsiteY1" fmla="*/ 580937 h 1084091"/>
                <a:gd name="connsiteX2" fmla="*/ 36286 w 326572"/>
                <a:gd name="connsiteY2" fmla="*/ 365 h 1084091"/>
                <a:gd name="connsiteX3" fmla="*/ 326572 w 326572"/>
                <a:gd name="connsiteY3" fmla="*/ 503154 h 1084091"/>
                <a:gd name="connsiteX4" fmla="*/ 326571 w 326572"/>
                <a:gd name="connsiteY4" fmla="*/ 1083726 h 1084091"/>
                <a:gd name="connsiteX0" fmla="*/ 326571 w 348074"/>
                <a:gd name="connsiteY0" fmla="*/ 1083726 h 1084091"/>
                <a:gd name="connsiteX1" fmla="*/ 36285 w 348074"/>
                <a:gd name="connsiteY1" fmla="*/ 580937 h 1084091"/>
                <a:gd name="connsiteX2" fmla="*/ 36286 w 348074"/>
                <a:gd name="connsiteY2" fmla="*/ 365 h 1084091"/>
                <a:gd name="connsiteX3" fmla="*/ 326572 w 348074"/>
                <a:gd name="connsiteY3" fmla="*/ 503154 h 1084091"/>
                <a:gd name="connsiteX4" fmla="*/ 326571 w 348074"/>
                <a:gd name="connsiteY4" fmla="*/ 1083726 h 1084091"/>
                <a:gd name="connsiteX0" fmla="*/ 326571 w 362857"/>
                <a:gd name="connsiteY0" fmla="*/ 1083726 h 1084091"/>
                <a:gd name="connsiteX1" fmla="*/ 36285 w 362857"/>
                <a:gd name="connsiteY1" fmla="*/ 580937 h 1084091"/>
                <a:gd name="connsiteX2" fmla="*/ 36286 w 362857"/>
                <a:gd name="connsiteY2" fmla="*/ 365 h 1084091"/>
                <a:gd name="connsiteX3" fmla="*/ 326572 w 362857"/>
                <a:gd name="connsiteY3" fmla="*/ 503154 h 1084091"/>
                <a:gd name="connsiteX4" fmla="*/ 326571 w 362857"/>
                <a:gd name="connsiteY4" fmla="*/ 1083726 h 1084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2857" h="1084091">
                  <a:moveTo>
                    <a:pt x="326571" y="1083726"/>
                  </a:moveTo>
                  <a:cubicBezTo>
                    <a:pt x="278190" y="1096690"/>
                    <a:pt x="84666" y="761497"/>
                    <a:pt x="36285" y="580937"/>
                  </a:cubicBezTo>
                  <a:cubicBezTo>
                    <a:pt x="-12096" y="400377"/>
                    <a:pt x="-12095" y="13329"/>
                    <a:pt x="36286" y="365"/>
                  </a:cubicBezTo>
                  <a:cubicBezTo>
                    <a:pt x="84667" y="-12599"/>
                    <a:pt x="278191" y="322594"/>
                    <a:pt x="326572" y="503154"/>
                  </a:cubicBezTo>
                  <a:cubicBezTo>
                    <a:pt x="374953" y="683714"/>
                    <a:pt x="374952" y="1070762"/>
                    <a:pt x="326571" y="1083726"/>
                  </a:cubicBez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5" name="手繪多邊形: 圖案 14" descr="d1">
              <a:extLst>
                <a:ext uri="{FF2B5EF4-FFF2-40B4-BE49-F238E27FC236}">
                  <a16:creationId xmlns:a16="http://schemas.microsoft.com/office/drawing/2014/main" id="{ADBBEB34-B5F6-4EE9-9407-7FF45B1D63B1}"/>
                </a:ext>
              </a:extLst>
            </p:cNvPr>
            <p:cNvSpPr/>
            <p:nvPr>
              <p:custDataLst>
                <p:tags r:id="rId52"/>
              </p:custDataLst>
            </p:nvPr>
          </p:nvSpPr>
          <p:spPr>
            <a:xfrm>
              <a:off x="3749734" y="1399536"/>
              <a:ext cx="801583" cy="801583"/>
            </a:xfrm>
            <a:custGeom>
              <a:avLst/>
              <a:gdLst>
                <a:gd name="connsiteX0" fmla="*/ 797329 w 797329"/>
                <a:gd name="connsiteY0" fmla="*/ 793075 h 797329"/>
                <a:gd name="connsiteX1" fmla="*/ 294539 w 797329"/>
                <a:gd name="connsiteY1" fmla="*/ 502790 h 797329"/>
                <a:gd name="connsiteX2" fmla="*/ 4254 w 797329"/>
                <a:gd name="connsiteY2" fmla="*/ 0 h 797329"/>
                <a:gd name="connsiteX3" fmla="*/ 507043 w 797329"/>
                <a:gd name="connsiteY3" fmla="*/ 290285 h 797329"/>
                <a:gd name="connsiteX4" fmla="*/ 797329 w 797329"/>
                <a:gd name="connsiteY4" fmla="*/ 793075 h 797329"/>
                <a:gd name="connsiteX0" fmla="*/ 797329 w 797329"/>
                <a:gd name="connsiteY0" fmla="*/ 797329 h 801583"/>
                <a:gd name="connsiteX1" fmla="*/ 294539 w 797329"/>
                <a:gd name="connsiteY1" fmla="*/ 507044 h 801583"/>
                <a:gd name="connsiteX2" fmla="*/ 4254 w 797329"/>
                <a:gd name="connsiteY2" fmla="*/ 4254 h 801583"/>
                <a:gd name="connsiteX3" fmla="*/ 507043 w 797329"/>
                <a:gd name="connsiteY3" fmla="*/ 294539 h 801583"/>
                <a:gd name="connsiteX4" fmla="*/ 797329 w 797329"/>
                <a:gd name="connsiteY4" fmla="*/ 797329 h 801583"/>
                <a:gd name="connsiteX0" fmla="*/ 797329 w 797329"/>
                <a:gd name="connsiteY0" fmla="*/ 797329 h 801583"/>
                <a:gd name="connsiteX1" fmla="*/ 294539 w 797329"/>
                <a:gd name="connsiteY1" fmla="*/ 507044 h 801583"/>
                <a:gd name="connsiteX2" fmla="*/ 4254 w 797329"/>
                <a:gd name="connsiteY2" fmla="*/ 4254 h 801583"/>
                <a:gd name="connsiteX3" fmla="*/ 507043 w 797329"/>
                <a:gd name="connsiteY3" fmla="*/ 294539 h 801583"/>
                <a:gd name="connsiteX4" fmla="*/ 797329 w 797329"/>
                <a:gd name="connsiteY4" fmla="*/ 797329 h 801583"/>
                <a:gd name="connsiteX0" fmla="*/ 797329 w 801583"/>
                <a:gd name="connsiteY0" fmla="*/ 797329 h 801583"/>
                <a:gd name="connsiteX1" fmla="*/ 294539 w 801583"/>
                <a:gd name="connsiteY1" fmla="*/ 507044 h 801583"/>
                <a:gd name="connsiteX2" fmla="*/ 4254 w 801583"/>
                <a:gd name="connsiteY2" fmla="*/ 4254 h 801583"/>
                <a:gd name="connsiteX3" fmla="*/ 507043 w 801583"/>
                <a:gd name="connsiteY3" fmla="*/ 294539 h 801583"/>
                <a:gd name="connsiteX4" fmla="*/ 797329 w 801583"/>
                <a:gd name="connsiteY4" fmla="*/ 797329 h 801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1583" h="801583">
                  <a:moveTo>
                    <a:pt x="797329" y="797329"/>
                  </a:moveTo>
                  <a:cubicBezTo>
                    <a:pt x="761912" y="832746"/>
                    <a:pt x="426718" y="639223"/>
                    <a:pt x="294539" y="507044"/>
                  </a:cubicBezTo>
                  <a:cubicBezTo>
                    <a:pt x="162360" y="374865"/>
                    <a:pt x="-31163" y="39671"/>
                    <a:pt x="4254" y="4254"/>
                  </a:cubicBezTo>
                  <a:cubicBezTo>
                    <a:pt x="39671" y="-31163"/>
                    <a:pt x="374864" y="162360"/>
                    <a:pt x="507043" y="294539"/>
                  </a:cubicBezTo>
                  <a:cubicBezTo>
                    <a:pt x="639222" y="426718"/>
                    <a:pt x="832746" y="761912"/>
                    <a:pt x="797329" y="797329"/>
                  </a:cubicBez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6" name="手繪多邊形: 圖案 15" descr="d1">
              <a:extLst>
                <a:ext uri="{FF2B5EF4-FFF2-40B4-BE49-F238E27FC236}">
                  <a16:creationId xmlns:a16="http://schemas.microsoft.com/office/drawing/2014/main" id="{2539CF9E-1E9E-42BF-8337-F1FB7E8E6A3E}"/>
                </a:ext>
              </a:extLst>
            </p:cNvPr>
            <p:cNvSpPr/>
            <p:nvPr>
              <p:custDataLst>
                <p:tags r:id="rId53"/>
              </p:custDataLst>
            </p:nvPr>
          </p:nvSpPr>
          <p:spPr>
            <a:xfrm>
              <a:off x="2670263" y="1077219"/>
              <a:ext cx="1084090" cy="362857"/>
            </a:xfrm>
            <a:custGeom>
              <a:avLst/>
              <a:gdLst>
                <a:gd name="connsiteX0" fmla="*/ 1083725 w 1083725"/>
                <a:gd name="connsiteY0" fmla="*/ 290287 h 326572"/>
                <a:gd name="connsiteX1" fmla="*/ 503154 w 1083725"/>
                <a:gd name="connsiteY1" fmla="*/ 290287 h 326572"/>
                <a:gd name="connsiteX2" fmla="*/ 365 w 1083725"/>
                <a:gd name="connsiteY2" fmla="*/ 0 h 326572"/>
                <a:gd name="connsiteX3" fmla="*/ 580936 w 1083725"/>
                <a:gd name="connsiteY3" fmla="*/ 0 h 326572"/>
                <a:gd name="connsiteX4" fmla="*/ 1083725 w 1083725"/>
                <a:gd name="connsiteY4" fmla="*/ 290287 h 326572"/>
                <a:gd name="connsiteX0" fmla="*/ 1083725 w 1083725"/>
                <a:gd name="connsiteY0" fmla="*/ 326572 h 362857"/>
                <a:gd name="connsiteX1" fmla="*/ 503154 w 1083725"/>
                <a:gd name="connsiteY1" fmla="*/ 326572 h 362857"/>
                <a:gd name="connsiteX2" fmla="*/ 365 w 1083725"/>
                <a:gd name="connsiteY2" fmla="*/ 36285 h 362857"/>
                <a:gd name="connsiteX3" fmla="*/ 580936 w 1083725"/>
                <a:gd name="connsiteY3" fmla="*/ 36285 h 362857"/>
                <a:gd name="connsiteX4" fmla="*/ 1083725 w 1083725"/>
                <a:gd name="connsiteY4" fmla="*/ 326572 h 362857"/>
                <a:gd name="connsiteX0" fmla="*/ 1083725 w 1083725"/>
                <a:gd name="connsiteY0" fmla="*/ 326572 h 362857"/>
                <a:gd name="connsiteX1" fmla="*/ 503154 w 1083725"/>
                <a:gd name="connsiteY1" fmla="*/ 326572 h 362857"/>
                <a:gd name="connsiteX2" fmla="*/ 365 w 1083725"/>
                <a:gd name="connsiteY2" fmla="*/ 36285 h 362857"/>
                <a:gd name="connsiteX3" fmla="*/ 580936 w 1083725"/>
                <a:gd name="connsiteY3" fmla="*/ 36285 h 362857"/>
                <a:gd name="connsiteX4" fmla="*/ 1083725 w 1083725"/>
                <a:gd name="connsiteY4" fmla="*/ 326572 h 362857"/>
                <a:gd name="connsiteX0" fmla="*/ 1083725 w 1084090"/>
                <a:gd name="connsiteY0" fmla="*/ 326572 h 362857"/>
                <a:gd name="connsiteX1" fmla="*/ 503154 w 1084090"/>
                <a:gd name="connsiteY1" fmla="*/ 326572 h 362857"/>
                <a:gd name="connsiteX2" fmla="*/ 365 w 1084090"/>
                <a:gd name="connsiteY2" fmla="*/ 36285 h 362857"/>
                <a:gd name="connsiteX3" fmla="*/ 580936 w 1084090"/>
                <a:gd name="connsiteY3" fmla="*/ 36285 h 362857"/>
                <a:gd name="connsiteX4" fmla="*/ 1083725 w 1084090"/>
                <a:gd name="connsiteY4" fmla="*/ 326572 h 36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84090" h="362857">
                  <a:moveTo>
                    <a:pt x="1083725" y="326572"/>
                  </a:moveTo>
                  <a:cubicBezTo>
                    <a:pt x="1070761" y="374953"/>
                    <a:pt x="683714" y="374953"/>
                    <a:pt x="503154" y="326572"/>
                  </a:cubicBezTo>
                  <a:cubicBezTo>
                    <a:pt x="322594" y="278191"/>
                    <a:pt x="-12599" y="84666"/>
                    <a:pt x="365" y="36285"/>
                  </a:cubicBezTo>
                  <a:cubicBezTo>
                    <a:pt x="13329" y="-12096"/>
                    <a:pt x="400376" y="-12096"/>
                    <a:pt x="580936" y="36285"/>
                  </a:cubicBezTo>
                  <a:cubicBezTo>
                    <a:pt x="761496" y="84666"/>
                    <a:pt x="1096689" y="278191"/>
                    <a:pt x="1083725" y="326572"/>
                  </a:cubicBez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7" name="手繪多邊形: 圖案 16" descr="d1">
              <a:extLst>
                <a:ext uri="{FF2B5EF4-FFF2-40B4-BE49-F238E27FC236}">
                  <a16:creationId xmlns:a16="http://schemas.microsoft.com/office/drawing/2014/main" id="{9B5C91E0-5D4D-4C77-A1A8-123433482FEA}"/>
                </a:ext>
              </a:extLst>
            </p:cNvPr>
            <p:cNvSpPr/>
            <p:nvPr>
              <p:custDataLst>
                <p:tags r:id="rId54"/>
              </p:custDataLst>
            </p:nvPr>
          </p:nvSpPr>
          <p:spPr>
            <a:xfrm>
              <a:off x="789940" y="1399539"/>
              <a:ext cx="801584" cy="801581"/>
            </a:xfrm>
            <a:custGeom>
              <a:avLst/>
              <a:gdLst>
                <a:gd name="connsiteX0" fmla="*/ 793076 w 797330"/>
                <a:gd name="connsiteY0" fmla="*/ 0 h 797327"/>
                <a:gd name="connsiteX1" fmla="*/ 502790 w 797330"/>
                <a:gd name="connsiteY1" fmla="*/ 502789 h 797327"/>
                <a:gd name="connsiteX2" fmla="*/ 0 w 797330"/>
                <a:gd name="connsiteY2" fmla="*/ 793073 h 797327"/>
                <a:gd name="connsiteX3" fmla="*/ 290285 w 797330"/>
                <a:gd name="connsiteY3" fmla="*/ 290284 h 797327"/>
                <a:gd name="connsiteX4" fmla="*/ 793076 w 797330"/>
                <a:gd name="connsiteY4" fmla="*/ 0 h 797327"/>
                <a:gd name="connsiteX0" fmla="*/ 797330 w 801584"/>
                <a:gd name="connsiteY0" fmla="*/ 0 h 797327"/>
                <a:gd name="connsiteX1" fmla="*/ 507044 w 801584"/>
                <a:gd name="connsiteY1" fmla="*/ 502789 h 797327"/>
                <a:gd name="connsiteX2" fmla="*/ 4254 w 801584"/>
                <a:gd name="connsiteY2" fmla="*/ 793073 h 797327"/>
                <a:gd name="connsiteX3" fmla="*/ 294539 w 801584"/>
                <a:gd name="connsiteY3" fmla="*/ 290284 h 797327"/>
                <a:gd name="connsiteX4" fmla="*/ 797330 w 801584"/>
                <a:gd name="connsiteY4" fmla="*/ 0 h 797327"/>
                <a:gd name="connsiteX0" fmla="*/ 797330 w 801584"/>
                <a:gd name="connsiteY0" fmla="*/ 0 h 797327"/>
                <a:gd name="connsiteX1" fmla="*/ 507044 w 801584"/>
                <a:gd name="connsiteY1" fmla="*/ 502789 h 797327"/>
                <a:gd name="connsiteX2" fmla="*/ 4254 w 801584"/>
                <a:gd name="connsiteY2" fmla="*/ 793073 h 797327"/>
                <a:gd name="connsiteX3" fmla="*/ 294539 w 801584"/>
                <a:gd name="connsiteY3" fmla="*/ 290284 h 797327"/>
                <a:gd name="connsiteX4" fmla="*/ 797330 w 801584"/>
                <a:gd name="connsiteY4" fmla="*/ 0 h 797327"/>
                <a:gd name="connsiteX0" fmla="*/ 797330 w 801584"/>
                <a:gd name="connsiteY0" fmla="*/ 4254 h 801581"/>
                <a:gd name="connsiteX1" fmla="*/ 507044 w 801584"/>
                <a:gd name="connsiteY1" fmla="*/ 507043 h 801581"/>
                <a:gd name="connsiteX2" fmla="*/ 4254 w 801584"/>
                <a:gd name="connsiteY2" fmla="*/ 797327 h 801581"/>
                <a:gd name="connsiteX3" fmla="*/ 294539 w 801584"/>
                <a:gd name="connsiteY3" fmla="*/ 294538 h 801581"/>
                <a:gd name="connsiteX4" fmla="*/ 797330 w 801584"/>
                <a:gd name="connsiteY4" fmla="*/ 4254 h 801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1584" h="801581">
                  <a:moveTo>
                    <a:pt x="797330" y="4254"/>
                  </a:moveTo>
                  <a:cubicBezTo>
                    <a:pt x="832747" y="39671"/>
                    <a:pt x="639223" y="374864"/>
                    <a:pt x="507044" y="507043"/>
                  </a:cubicBezTo>
                  <a:cubicBezTo>
                    <a:pt x="374865" y="639222"/>
                    <a:pt x="39671" y="832744"/>
                    <a:pt x="4254" y="797327"/>
                  </a:cubicBezTo>
                  <a:cubicBezTo>
                    <a:pt x="-31163" y="761910"/>
                    <a:pt x="162360" y="426717"/>
                    <a:pt x="294539" y="294538"/>
                  </a:cubicBezTo>
                  <a:cubicBezTo>
                    <a:pt x="426718" y="162359"/>
                    <a:pt x="761913" y="-31163"/>
                    <a:pt x="797330" y="4254"/>
                  </a:cubicBez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8" name="手繪多邊形: 圖案 17" descr="d1">
              <a:extLst>
                <a:ext uri="{FF2B5EF4-FFF2-40B4-BE49-F238E27FC236}">
                  <a16:creationId xmlns:a16="http://schemas.microsoft.com/office/drawing/2014/main" id="{77033F13-F3CC-44AD-85C3-D05237D81519}"/>
                </a:ext>
              </a:extLst>
            </p:cNvPr>
            <p:cNvSpPr/>
            <p:nvPr>
              <p:custDataLst>
                <p:tags r:id="rId55"/>
              </p:custDataLst>
            </p:nvPr>
          </p:nvSpPr>
          <p:spPr>
            <a:xfrm>
              <a:off x="467621" y="2196502"/>
              <a:ext cx="362857" cy="1084088"/>
            </a:xfrm>
            <a:custGeom>
              <a:avLst/>
              <a:gdLst>
                <a:gd name="connsiteX0" fmla="*/ 290287 w 326572"/>
                <a:gd name="connsiteY0" fmla="*/ 0 h 1083723"/>
                <a:gd name="connsiteX1" fmla="*/ 290287 w 326572"/>
                <a:gd name="connsiteY1" fmla="*/ 580570 h 1083723"/>
                <a:gd name="connsiteX2" fmla="*/ 0 w 326572"/>
                <a:gd name="connsiteY2" fmla="*/ 1083358 h 1083723"/>
                <a:gd name="connsiteX3" fmla="*/ 1 w 326572"/>
                <a:gd name="connsiteY3" fmla="*/ 502789 h 1083723"/>
                <a:gd name="connsiteX4" fmla="*/ 290287 w 326572"/>
                <a:gd name="connsiteY4" fmla="*/ 0 h 1083723"/>
                <a:gd name="connsiteX0" fmla="*/ 326572 w 362857"/>
                <a:gd name="connsiteY0" fmla="*/ 0 h 1083723"/>
                <a:gd name="connsiteX1" fmla="*/ 326572 w 362857"/>
                <a:gd name="connsiteY1" fmla="*/ 580570 h 1083723"/>
                <a:gd name="connsiteX2" fmla="*/ 36285 w 362857"/>
                <a:gd name="connsiteY2" fmla="*/ 1083358 h 1083723"/>
                <a:gd name="connsiteX3" fmla="*/ 36286 w 362857"/>
                <a:gd name="connsiteY3" fmla="*/ 502789 h 1083723"/>
                <a:gd name="connsiteX4" fmla="*/ 326572 w 362857"/>
                <a:gd name="connsiteY4" fmla="*/ 0 h 1083723"/>
                <a:gd name="connsiteX0" fmla="*/ 326572 w 362857"/>
                <a:gd name="connsiteY0" fmla="*/ 0 h 1083723"/>
                <a:gd name="connsiteX1" fmla="*/ 326572 w 362857"/>
                <a:gd name="connsiteY1" fmla="*/ 580570 h 1083723"/>
                <a:gd name="connsiteX2" fmla="*/ 36285 w 362857"/>
                <a:gd name="connsiteY2" fmla="*/ 1083358 h 1083723"/>
                <a:gd name="connsiteX3" fmla="*/ 36286 w 362857"/>
                <a:gd name="connsiteY3" fmla="*/ 502789 h 1083723"/>
                <a:gd name="connsiteX4" fmla="*/ 326572 w 362857"/>
                <a:gd name="connsiteY4" fmla="*/ 0 h 1083723"/>
                <a:gd name="connsiteX0" fmla="*/ 326572 w 362857"/>
                <a:gd name="connsiteY0" fmla="*/ 365 h 1084088"/>
                <a:gd name="connsiteX1" fmla="*/ 326572 w 362857"/>
                <a:gd name="connsiteY1" fmla="*/ 580935 h 1084088"/>
                <a:gd name="connsiteX2" fmla="*/ 36285 w 362857"/>
                <a:gd name="connsiteY2" fmla="*/ 1083723 h 1084088"/>
                <a:gd name="connsiteX3" fmla="*/ 36286 w 362857"/>
                <a:gd name="connsiteY3" fmla="*/ 503154 h 1084088"/>
                <a:gd name="connsiteX4" fmla="*/ 326572 w 362857"/>
                <a:gd name="connsiteY4" fmla="*/ 365 h 1084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2857" h="1084088">
                  <a:moveTo>
                    <a:pt x="326572" y="365"/>
                  </a:moveTo>
                  <a:cubicBezTo>
                    <a:pt x="374953" y="13328"/>
                    <a:pt x="374953" y="400375"/>
                    <a:pt x="326572" y="580935"/>
                  </a:cubicBezTo>
                  <a:cubicBezTo>
                    <a:pt x="278191" y="761495"/>
                    <a:pt x="84666" y="1096686"/>
                    <a:pt x="36285" y="1083723"/>
                  </a:cubicBezTo>
                  <a:cubicBezTo>
                    <a:pt x="-12096" y="1070760"/>
                    <a:pt x="-12095" y="683714"/>
                    <a:pt x="36286" y="503154"/>
                  </a:cubicBezTo>
                  <a:cubicBezTo>
                    <a:pt x="84667" y="322594"/>
                    <a:pt x="278191" y="-12598"/>
                    <a:pt x="326572" y="365"/>
                  </a:cubicBez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9" name="手繪多邊形: 圖案 18" descr="d1">
              <a:extLst>
                <a:ext uri="{FF2B5EF4-FFF2-40B4-BE49-F238E27FC236}">
                  <a16:creationId xmlns:a16="http://schemas.microsoft.com/office/drawing/2014/main" id="{B25CF76E-DFC7-40E0-A8E4-650187F4282E}"/>
                </a:ext>
              </a:extLst>
            </p:cNvPr>
            <p:cNvSpPr/>
            <p:nvPr>
              <p:custDataLst>
                <p:tags r:id="rId56"/>
              </p:custDataLst>
            </p:nvPr>
          </p:nvSpPr>
          <p:spPr>
            <a:xfrm>
              <a:off x="467623" y="3279863"/>
              <a:ext cx="362856" cy="1084089"/>
            </a:xfrm>
            <a:custGeom>
              <a:avLst/>
              <a:gdLst>
                <a:gd name="connsiteX0" fmla="*/ 1 w 326571"/>
                <a:gd name="connsiteY0" fmla="*/ 365 h 1083724"/>
                <a:gd name="connsiteX1" fmla="*/ 290286 w 326571"/>
                <a:gd name="connsiteY1" fmla="*/ 503153 h 1083724"/>
                <a:gd name="connsiteX2" fmla="*/ 290285 w 326571"/>
                <a:gd name="connsiteY2" fmla="*/ 1083724 h 1083724"/>
                <a:gd name="connsiteX3" fmla="*/ 0 w 326571"/>
                <a:gd name="connsiteY3" fmla="*/ 580936 h 1083724"/>
                <a:gd name="connsiteX4" fmla="*/ 1 w 326571"/>
                <a:gd name="connsiteY4" fmla="*/ 365 h 1083724"/>
                <a:gd name="connsiteX0" fmla="*/ 1 w 326571"/>
                <a:gd name="connsiteY0" fmla="*/ 365 h 1084089"/>
                <a:gd name="connsiteX1" fmla="*/ 290286 w 326571"/>
                <a:gd name="connsiteY1" fmla="*/ 503153 h 1084089"/>
                <a:gd name="connsiteX2" fmla="*/ 290285 w 326571"/>
                <a:gd name="connsiteY2" fmla="*/ 1083724 h 1084089"/>
                <a:gd name="connsiteX3" fmla="*/ 0 w 326571"/>
                <a:gd name="connsiteY3" fmla="*/ 580936 h 1084089"/>
                <a:gd name="connsiteX4" fmla="*/ 1 w 326571"/>
                <a:gd name="connsiteY4" fmla="*/ 365 h 1084089"/>
                <a:gd name="connsiteX0" fmla="*/ 21503 w 348073"/>
                <a:gd name="connsiteY0" fmla="*/ 365 h 1084089"/>
                <a:gd name="connsiteX1" fmla="*/ 311788 w 348073"/>
                <a:gd name="connsiteY1" fmla="*/ 503153 h 1084089"/>
                <a:gd name="connsiteX2" fmla="*/ 311787 w 348073"/>
                <a:gd name="connsiteY2" fmla="*/ 1083724 h 1084089"/>
                <a:gd name="connsiteX3" fmla="*/ 21502 w 348073"/>
                <a:gd name="connsiteY3" fmla="*/ 580936 h 1084089"/>
                <a:gd name="connsiteX4" fmla="*/ 21503 w 348073"/>
                <a:gd name="connsiteY4" fmla="*/ 365 h 1084089"/>
                <a:gd name="connsiteX0" fmla="*/ 36286 w 362856"/>
                <a:gd name="connsiteY0" fmla="*/ 365 h 1084089"/>
                <a:gd name="connsiteX1" fmla="*/ 326571 w 362856"/>
                <a:gd name="connsiteY1" fmla="*/ 503153 h 1084089"/>
                <a:gd name="connsiteX2" fmla="*/ 326570 w 362856"/>
                <a:gd name="connsiteY2" fmla="*/ 1083724 h 1084089"/>
                <a:gd name="connsiteX3" fmla="*/ 36285 w 362856"/>
                <a:gd name="connsiteY3" fmla="*/ 580936 h 1084089"/>
                <a:gd name="connsiteX4" fmla="*/ 36286 w 362856"/>
                <a:gd name="connsiteY4" fmla="*/ 365 h 1084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2856" h="1084089">
                  <a:moveTo>
                    <a:pt x="36286" y="365"/>
                  </a:moveTo>
                  <a:cubicBezTo>
                    <a:pt x="84667" y="-12599"/>
                    <a:pt x="278190" y="322593"/>
                    <a:pt x="326571" y="503153"/>
                  </a:cubicBezTo>
                  <a:cubicBezTo>
                    <a:pt x="374952" y="683713"/>
                    <a:pt x="374951" y="1070760"/>
                    <a:pt x="326570" y="1083724"/>
                  </a:cubicBezTo>
                  <a:cubicBezTo>
                    <a:pt x="278189" y="1096688"/>
                    <a:pt x="84666" y="761496"/>
                    <a:pt x="36285" y="580936"/>
                  </a:cubicBezTo>
                  <a:cubicBezTo>
                    <a:pt x="-12096" y="400376"/>
                    <a:pt x="-12095" y="13329"/>
                    <a:pt x="36286" y="365"/>
                  </a:cubicBez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0" name="手繪多邊形: 圖案 19" descr="d1">
              <a:extLst>
                <a:ext uri="{FF2B5EF4-FFF2-40B4-BE49-F238E27FC236}">
                  <a16:creationId xmlns:a16="http://schemas.microsoft.com/office/drawing/2014/main" id="{4D530B2E-716C-4706-A2EB-23952C9432DE}"/>
                </a:ext>
              </a:extLst>
            </p:cNvPr>
            <p:cNvSpPr/>
            <p:nvPr>
              <p:custDataLst>
                <p:tags r:id="rId57"/>
              </p:custDataLst>
            </p:nvPr>
          </p:nvSpPr>
          <p:spPr>
            <a:xfrm>
              <a:off x="789941" y="4359333"/>
              <a:ext cx="801580" cy="801582"/>
            </a:xfrm>
            <a:custGeom>
              <a:avLst/>
              <a:gdLst>
                <a:gd name="connsiteX0" fmla="*/ 0 w 797326"/>
                <a:gd name="connsiteY0" fmla="*/ 4254 h 797328"/>
                <a:gd name="connsiteX1" fmla="*/ 502788 w 797326"/>
                <a:gd name="connsiteY1" fmla="*/ 294539 h 797328"/>
                <a:gd name="connsiteX2" fmla="*/ 793072 w 797326"/>
                <a:gd name="connsiteY2" fmla="*/ 797328 h 797328"/>
                <a:gd name="connsiteX3" fmla="*/ 290284 w 797326"/>
                <a:gd name="connsiteY3" fmla="*/ 507043 h 797328"/>
                <a:gd name="connsiteX4" fmla="*/ 0 w 797326"/>
                <a:gd name="connsiteY4" fmla="*/ 4254 h 797328"/>
                <a:gd name="connsiteX0" fmla="*/ 0 w 797326"/>
                <a:gd name="connsiteY0" fmla="*/ 4254 h 801582"/>
                <a:gd name="connsiteX1" fmla="*/ 502788 w 797326"/>
                <a:gd name="connsiteY1" fmla="*/ 294539 h 801582"/>
                <a:gd name="connsiteX2" fmla="*/ 793072 w 797326"/>
                <a:gd name="connsiteY2" fmla="*/ 797328 h 801582"/>
                <a:gd name="connsiteX3" fmla="*/ 290284 w 797326"/>
                <a:gd name="connsiteY3" fmla="*/ 507043 h 801582"/>
                <a:gd name="connsiteX4" fmla="*/ 0 w 797326"/>
                <a:gd name="connsiteY4" fmla="*/ 4254 h 801582"/>
                <a:gd name="connsiteX0" fmla="*/ 0 w 797326"/>
                <a:gd name="connsiteY0" fmla="*/ 4254 h 801582"/>
                <a:gd name="connsiteX1" fmla="*/ 502788 w 797326"/>
                <a:gd name="connsiteY1" fmla="*/ 294539 h 801582"/>
                <a:gd name="connsiteX2" fmla="*/ 793072 w 797326"/>
                <a:gd name="connsiteY2" fmla="*/ 797328 h 801582"/>
                <a:gd name="connsiteX3" fmla="*/ 290284 w 797326"/>
                <a:gd name="connsiteY3" fmla="*/ 507043 h 801582"/>
                <a:gd name="connsiteX4" fmla="*/ 0 w 797326"/>
                <a:gd name="connsiteY4" fmla="*/ 4254 h 801582"/>
                <a:gd name="connsiteX0" fmla="*/ 4254 w 801580"/>
                <a:gd name="connsiteY0" fmla="*/ 4254 h 801582"/>
                <a:gd name="connsiteX1" fmla="*/ 507042 w 801580"/>
                <a:gd name="connsiteY1" fmla="*/ 294539 h 801582"/>
                <a:gd name="connsiteX2" fmla="*/ 797326 w 801580"/>
                <a:gd name="connsiteY2" fmla="*/ 797328 h 801582"/>
                <a:gd name="connsiteX3" fmla="*/ 294538 w 801580"/>
                <a:gd name="connsiteY3" fmla="*/ 507043 h 801582"/>
                <a:gd name="connsiteX4" fmla="*/ 4254 w 801580"/>
                <a:gd name="connsiteY4" fmla="*/ 4254 h 801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1580" h="801582">
                  <a:moveTo>
                    <a:pt x="4254" y="4254"/>
                  </a:moveTo>
                  <a:cubicBezTo>
                    <a:pt x="39671" y="-31163"/>
                    <a:pt x="374863" y="162360"/>
                    <a:pt x="507042" y="294539"/>
                  </a:cubicBezTo>
                  <a:cubicBezTo>
                    <a:pt x="639221" y="426718"/>
                    <a:pt x="832743" y="761911"/>
                    <a:pt x="797326" y="797328"/>
                  </a:cubicBezTo>
                  <a:cubicBezTo>
                    <a:pt x="761909" y="832745"/>
                    <a:pt x="426717" y="639222"/>
                    <a:pt x="294538" y="507043"/>
                  </a:cubicBezTo>
                  <a:cubicBezTo>
                    <a:pt x="162359" y="374864"/>
                    <a:pt x="-31163" y="39671"/>
                    <a:pt x="4254" y="4254"/>
                  </a:cubicBez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1" name="手繪多邊形: 圖案 20" descr="d1">
              <a:extLst>
                <a:ext uri="{FF2B5EF4-FFF2-40B4-BE49-F238E27FC236}">
                  <a16:creationId xmlns:a16="http://schemas.microsoft.com/office/drawing/2014/main" id="{693B1915-3F50-4823-AD8B-F16C8F016FE1}"/>
                </a:ext>
              </a:extLst>
            </p:cNvPr>
            <p:cNvSpPr/>
            <p:nvPr>
              <p:custDataLst>
                <p:tags r:id="rId58"/>
              </p:custDataLst>
            </p:nvPr>
          </p:nvSpPr>
          <p:spPr>
            <a:xfrm>
              <a:off x="1586904" y="5120377"/>
              <a:ext cx="1084088" cy="362856"/>
            </a:xfrm>
            <a:custGeom>
              <a:avLst/>
              <a:gdLst>
                <a:gd name="connsiteX0" fmla="*/ 0 w 1083723"/>
                <a:gd name="connsiteY0" fmla="*/ 36285 h 326571"/>
                <a:gd name="connsiteX1" fmla="*/ 580570 w 1083723"/>
                <a:gd name="connsiteY1" fmla="*/ 36285 h 326571"/>
                <a:gd name="connsiteX2" fmla="*/ 1083358 w 1083723"/>
                <a:gd name="connsiteY2" fmla="*/ 326571 h 326571"/>
                <a:gd name="connsiteX3" fmla="*/ 502788 w 1083723"/>
                <a:gd name="connsiteY3" fmla="*/ 326571 h 326571"/>
                <a:gd name="connsiteX4" fmla="*/ 0 w 1083723"/>
                <a:gd name="connsiteY4" fmla="*/ 36285 h 326571"/>
                <a:gd name="connsiteX0" fmla="*/ 0 w 1083723"/>
                <a:gd name="connsiteY0" fmla="*/ 36285 h 362856"/>
                <a:gd name="connsiteX1" fmla="*/ 580570 w 1083723"/>
                <a:gd name="connsiteY1" fmla="*/ 36285 h 362856"/>
                <a:gd name="connsiteX2" fmla="*/ 1083358 w 1083723"/>
                <a:gd name="connsiteY2" fmla="*/ 326571 h 362856"/>
                <a:gd name="connsiteX3" fmla="*/ 502788 w 1083723"/>
                <a:gd name="connsiteY3" fmla="*/ 326571 h 362856"/>
                <a:gd name="connsiteX4" fmla="*/ 0 w 1083723"/>
                <a:gd name="connsiteY4" fmla="*/ 36285 h 362856"/>
                <a:gd name="connsiteX0" fmla="*/ 0 w 1083723"/>
                <a:gd name="connsiteY0" fmla="*/ 36285 h 362856"/>
                <a:gd name="connsiteX1" fmla="*/ 580570 w 1083723"/>
                <a:gd name="connsiteY1" fmla="*/ 36285 h 362856"/>
                <a:gd name="connsiteX2" fmla="*/ 1083358 w 1083723"/>
                <a:gd name="connsiteY2" fmla="*/ 326571 h 362856"/>
                <a:gd name="connsiteX3" fmla="*/ 502788 w 1083723"/>
                <a:gd name="connsiteY3" fmla="*/ 326571 h 362856"/>
                <a:gd name="connsiteX4" fmla="*/ 0 w 1083723"/>
                <a:gd name="connsiteY4" fmla="*/ 36285 h 362856"/>
                <a:gd name="connsiteX0" fmla="*/ 365 w 1084088"/>
                <a:gd name="connsiteY0" fmla="*/ 36285 h 362856"/>
                <a:gd name="connsiteX1" fmla="*/ 580935 w 1084088"/>
                <a:gd name="connsiteY1" fmla="*/ 36285 h 362856"/>
                <a:gd name="connsiteX2" fmla="*/ 1083723 w 1084088"/>
                <a:gd name="connsiteY2" fmla="*/ 326571 h 362856"/>
                <a:gd name="connsiteX3" fmla="*/ 503153 w 1084088"/>
                <a:gd name="connsiteY3" fmla="*/ 326571 h 362856"/>
                <a:gd name="connsiteX4" fmla="*/ 365 w 1084088"/>
                <a:gd name="connsiteY4" fmla="*/ 36285 h 362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84088" h="362856">
                  <a:moveTo>
                    <a:pt x="365" y="36285"/>
                  </a:moveTo>
                  <a:cubicBezTo>
                    <a:pt x="13329" y="-12096"/>
                    <a:pt x="400375" y="-12096"/>
                    <a:pt x="580935" y="36285"/>
                  </a:cubicBezTo>
                  <a:cubicBezTo>
                    <a:pt x="761495" y="84666"/>
                    <a:pt x="1096687" y="278190"/>
                    <a:pt x="1083723" y="326571"/>
                  </a:cubicBezTo>
                  <a:cubicBezTo>
                    <a:pt x="1070759" y="374952"/>
                    <a:pt x="683713" y="374952"/>
                    <a:pt x="503153" y="326571"/>
                  </a:cubicBezTo>
                  <a:cubicBezTo>
                    <a:pt x="322593" y="278190"/>
                    <a:pt x="-12599" y="84666"/>
                    <a:pt x="365" y="36285"/>
                  </a:cubicBez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2" name="手繪多邊形: 圖案 21" descr="d1">
              <a:extLst>
                <a:ext uri="{FF2B5EF4-FFF2-40B4-BE49-F238E27FC236}">
                  <a16:creationId xmlns:a16="http://schemas.microsoft.com/office/drawing/2014/main" id="{4FB0AF27-30C1-4F80-AB29-1172118B72D1}"/>
                </a:ext>
              </a:extLst>
            </p:cNvPr>
            <p:cNvSpPr/>
            <p:nvPr>
              <p:custDataLst>
                <p:tags r:id="rId59"/>
              </p:custDataLst>
            </p:nvPr>
          </p:nvSpPr>
          <p:spPr>
            <a:xfrm>
              <a:off x="2670262" y="5120378"/>
              <a:ext cx="1084089" cy="362856"/>
            </a:xfrm>
            <a:custGeom>
              <a:avLst/>
              <a:gdLst>
                <a:gd name="connsiteX0" fmla="*/ 365 w 1083724"/>
                <a:gd name="connsiteY0" fmla="*/ 326570 h 326571"/>
                <a:gd name="connsiteX1" fmla="*/ 503153 w 1083724"/>
                <a:gd name="connsiteY1" fmla="*/ 36285 h 326571"/>
                <a:gd name="connsiteX2" fmla="*/ 1083724 w 1083724"/>
                <a:gd name="connsiteY2" fmla="*/ 36286 h 326571"/>
                <a:gd name="connsiteX3" fmla="*/ 580936 w 1083724"/>
                <a:gd name="connsiteY3" fmla="*/ 326571 h 326571"/>
                <a:gd name="connsiteX4" fmla="*/ 365 w 1083724"/>
                <a:gd name="connsiteY4" fmla="*/ 326570 h 326571"/>
                <a:gd name="connsiteX0" fmla="*/ 365 w 1084089"/>
                <a:gd name="connsiteY0" fmla="*/ 326570 h 326571"/>
                <a:gd name="connsiteX1" fmla="*/ 503153 w 1084089"/>
                <a:gd name="connsiteY1" fmla="*/ 36285 h 326571"/>
                <a:gd name="connsiteX2" fmla="*/ 1083724 w 1084089"/>
                <a:gd name="connsiteY2" fmla="*/ 36286 h 326571"/>
                <a:gd name="connsiteX3" fmla="*/ 580936 w 1084089"/>
                <a:gd name="connsiteY3" fmla="*/ 326571 h 326571"/>
                <a:gd name="connsiteX4" fmla="*/ 365 w 1084089"/>
                <a:gd name="connsiteY4" fmla="*/ 326570 h 326571"/>
                <a:gd name="connsiteX0" fmla="*/ 365 w 1084089"/>
                <a:gd name="connsiteY0" fmla="*/ 326570 h 348073"/>
                <a:gd name="connsiteX1" fmla="*/ 503153 w 1084089"/>
                <a:gd name="connsiteY1" fmla="*/ 36285 h 348073"/>
                <a:gd name="connsiteX2" fmla="*/ 1083724 w 1084089"/>
                <a:gd name="connsiteY2" fmla="*/ 36286 h 348073"/>
                <a:gd name="connsiteX3" fmla="*/ 580936 w 1084089"/>
                <a:gd name="connsiteY3" fmla="*/ 326571 h 348073"/>
                <a:gd name="connsiteX4" fmla="*/ 365 w 1084089"/>
                <a:gd name="connsiteY4" fmla="*/ 326570 h 348073"/>
                <a:gd name="connsiteX0" fmla="*/ 365 w 1084089"/>
                <a:gd name="connsiteY0" fmla="*/ 326570 h 362856"/>
                <a:gd name="connsiteX1" fmla="*/ 503153 w 1084089"/>
                <a:gd name="connsiteY1" fmla="*/ 36285 h 362856"/>
                <a:gd name="connsiteX2" fmla="*/ 1083724 w 1084089"/>
                <a:gd name="connsiteY2" fmla="*/ 36286 h 362856"/>
                <a:gd name="connsiteX3" fmla="*/ 580936 w 1084089"/>
                <a:gd name="connsiteY3" fmla="*/ 326571 h 362856"/>
                <a:gd name="connsiteX4" fmla="*/ 365 w 1084089"/>
                <a:gd name="connsiteY4" fmla="*/ 326570 h 362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84089" h="362856">
                  <a:moveTo>
                    <a:pt x="365" y="326570"/>
                  </a:moveTo>
                  <a:cubicBezTo>
                    <a:pt x="-12599" y="278189"/>
                    <a:pt x="322593" y="84666"/>
                    <a:pt x="503153" y="36285"/>
                  </a:cubicBezTo>
                  <a:cubicBezTo>
                    <a:pt x="683713" y="-12096"/>
                    <a:pt x="1070760" y="-12095"/>
                    <a:pt x="1083724" y="36286"/>
                  </a:cubicBezTo>
                  <a:cubicBezTo>
                    <a:pt x="1096688" y="84667"/>
                    <a:pt x="761496" y="278190"/>
                    <a:pt x="580936" y="326571"/>
                  </a:cubicBezTo>
                  <a:cubicBezTo>
                    <a:pt x="400376" y="374952"/>
                    <a:pt x="13329" y="374951"/>
                    <a:pt x="365" y="326570"/>
                  </a:cubicBez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3" name="手繪多邊形: 圖案 22" descr="d1">
              <a:extLst>
                <a:ext uri="{FF2B5EF4-FFF2-40B4-BE49-F238E27FC236}">
                  <a16:creationId xmlns:a16="http://schemas.microsoft.com/office/drawing/2014/main" id="{868BCCCA-1C8E-4387-A29C-642467BDA345}"/>
                </a:ext>
              </a:extLst>
            </p:cNvPr>
            <p:cNvSpPr/>
            <p:nvPr>
              <p:custDataLst>
                <p:tags r:id="rId60"/>
              </p:custDataLst>
            </p:nvPr>
          </p:nvSpPr>
          <p:spPr>
            <a:xfrm>
              <a:off x="3749733" y="4359333"/>
              <a:ext cx="801583" cy="801581"/>
            </a:xfrm>
            <a:custGeom>
              <a:avLst/>
              <a:gdLst>
                <a:gd name="connsiteX0" fmla="*/ 4254 w 797329"/>
                <a:gd name="connsiteY0" fmla="*/ 797327 h 797327"/>
                <a:gd name="connsiteX1" fmla="*/ 294539 w 797329"/>
                <a:gd name="connsiteY1" fmla="*/ 294539 h 797327"/>
                <a:gd name="connsiteX2" fmla="*/ 797329 w 797329"/>
                <a:gd name="connsiteY2" fmla="*/ 4254 h 797327"/>
                <a:gd name="connsiteX3" fmla="*/ 507044 w 797329"/>
                <a:gd name="connsiteY3" fmla="*/ 507043 h 797327"/>
                <a:gd name="connsiteX4" fmla="*/ 4254 w 797329"/>
                <a:gd name="connsiteY4" fmla="*/ 797327 h 797327"/>
                <a:gd name="connsiteX0" fmla="*/ 4254 w 801583"/>
                <a:gd name="connsiteY0" fmla="*/ 797327 h 797327"/>
                <a:gd name="connsiteX1" fmla="*/ 294539 w 801583"/>
                <a:gd name="connsiteY1" fmla="*/ 294539 h 797327"/>
                <a:gd name="connsiteX2" fmla="*/ 797329 w 801583"/>
                <a:gd name="connsiteY2" fmla="*/ 4254 h 797327"/>
                <a:gd name="connsiteX3" fmla="*/ 507044 w 801583"/>
                <a:gd name="connsiteY3" fmla="*/ 507043 h 797327"/>
                <a:gd name="connsiteX4" fmla="*/ 4254 w 801583"/>
                <a:gd name="connsiteY4" fmla="*/ 797327 h 797327"/>
                <a:gd name="connsiteX0" fmla="*/ 4254 w 801583"/>
                <a:gd name="connsiteY0" fmla="*/ 797327 h 797327"/>
                <a:gd name="connsiteX1" fmla="*/ 294539 w 801583"/>
                <a:gd name="connsiteY1" fmla="*/ 294539 h 797327"/>
                <a:gd name="connsiteX2" fmla="*/ 797329 w 801583"/>
                <a:gd name="connsiteY2" fmla="*/ 4254 h 797327"/>
                <a:gd name="connsiteX3" fmla="*/ 507044 w 801583"/>
                <a:gd name="connsiteY3" fmla="*/ 507043 h 797327"/>
                <a:gd name="connsiteX4" fmla="*/ 4254 w 801583"/>
                <a:gd name="connsiteY4" fmla="*/ 797327 h 797327"/>
                <a:gd name="connsiteX0" fmla="*/ 4254 w 801583"/>
                <a:gd name="connsiteY0" fmla="*/ 797327 h 801581"/>
                <a:gd name="connsiteX1" fmla="*/ 294539 w 801583"/>
                <a:gd name="connsiteY1" fmla="*/ 294539 h 801581"/>
                <a:gd name="connsiteX2" fmla="*/ 797329 w 801583"/>
                <a:gd name="connsiteY2" fmla="*/ 4254 h 801581"/>
                <a:gd name="connsiteX3" fmla="*/ 507044 w 801583"/>
                <a:gd name="connsiteY3" fmla="*/ 507043 h 801581"/>
                <a:gd name="connsiteX4" fmla="*/ 4254 w 801583"/>
                <a:gd name="connsiteY4" fmla="*/ 797327 h 801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1583" h="801581">
                  <a:moveTo>
                    <a:pt x="4254" y="797327"/>
                  </a:moveTo>
                  <a:cubicBezTo>
                    <a:pt x="-31163" y="761910"/>
                    <a:pt x="162360" y="426718"/>
                    <a:pt x="294539" y="294539"/>
                  </a:cubicBezTo>
                  <a:cubicBezTo>
                    <a:pt x="426718" y="162360"/>
                    <a:pt x="761912" y="-31163"/>
                    <a:pt x="797329" y="4254"/>
                  </a:cubicBezTo>
                  <a:cubicBezTo>
                    <a:pt x="832746" y="39671"/>
                    <a:pt x="639223" y="374864"/>
                    <a:pt x="507044" y="507043"/>
                  </a:cubicBezTo>
                  <a:cubicBezTo>
                    <a:pt x="374865" y="639222"/>
                    <a:pt x="39671" y="832744"/>
                    <a:pt x="4254" y="797327"/>
                  </a:cubicBez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5" name="手繪多邊形: 圖案 24" descr="d1">
              <a:extLst>
                <a:ext uri="{FF2B5EF4-FFF2-40B4-BE49-F238E27FC236}">
                  <a16:creationId xmlns:a16="http://schemas.microsoft.com/office/drawing/2014/main" id="{FD1506A3-47A8-43AA-A663-733954FB7EDB}"/>
                </a:ext>
              </a:extLst>
            </p:cNvPr>
            <p:cNvSpPr/>
            <p:nvPr>
              <p:custDataLst>
                <p:tags r:id="rId61"/>
              </p:custDataLst>
            </p:nvPr>
          </p:nvSpPr>
          <p:spPr>
            <a:xfrm>
              <a:off x="4510777" y="3279862"/>
              <a:ext cx="362857" cy="1084090"/>
            </a:xfrm>
            <a:custGeom>
              <a:avLst/>
              <a:gdLst>
                <a:gd name="connsiteX0" fmla="*/ 36286 w 326572"/>
                <a:gd name="connsiteY0" fmla="*/ 1083725 h 1083725"/>
                <a:gd name="connsiteX1" fmla="*/ 36285 w 326572"/>
                <a:gd name="connsiteY1" fmla="*/ 503155 h 1083725"/>
                <a:gd name="connsiteX2" fmla="*/ 326571 w 326572"/>
                <a:gd name="connsiteY2" fmla="*/ 365 h 1083725"/>
                <a:gd name="connsiteX3" fmla="*/ 326572 w 326572"/>
                <a:gd name="connsiteY3" fmla="*/ 580936 h 1083725"/>
                <a:gd name="connsiteX4" fmla="*/ 36286 w 326572"/>
                <a:gd name="connsiteY4" fmla="*/ 1083725 h 1083725"/>
                <a:gd name="connsiteX0" fmla="*/ 36286 w 362857"/>
                <a:gd name="connsiteY0" fmla="*/ 1083725 h 1083725"/>
                <a:gd name="connsiteX1" fmla="*/ 36285 w 362857"/>
                <a:gd name="connsiteY1" fmla="*/ 503155 h 1083725"/>
                <a:gd name="connsiteX2" fmla="*/ 326571 w 362857"/>
                <a:gd name="connsiteY2" fmla="*/ 365 h 1083725"/>
                <a:gd name="connsiteX3" fmla="*/ 326572 w 362857"/>
                <a:gd name="connsiteY3" fmla="*/ 580936 h 1083725"/>
                <a:gd name="connsiteX4" fmla="*/ 36286 w 362857"/>
                <a:gd name="connsiteY4" fmla="*/ 1083725 h 1083725"/>
                <a:gd name="connsiteX0" fmla="*/ 36286 w 362857"/>
                <a:gd name="connsiteY0" fmla="*/ 1083725 h 1083725"/>
                <a:gd name="connsiteX1" fmla="*/ 36285 w 362857"/>
                <a:gd name="connsiteY1" fmla="*/ 503155 h 1083725"/>
                <a:gd name="connsiteX2" fmla="*/ 326571 w 362857"/>
                <a:gd name="connsiteY2" fmla="*/ 365 h 1083725"/>
                <a:gd name="connsiteX3" fmla="*/ 326572 w 362857"/>
                <a:gd name="connsiteY3" fmla="*/ 580936 h 1083725"/>
                <a:gd name="connsiteX4" fmla="*/ 36286 w 362857"/>
                <a:gd name="connsiteY4" fmla="*/ 1083725 h 1083725"/>
                <a:gd name="connsiteX0" fmla="*/ 36286 w 362857"/>
                <a:gd name="connsiteY0" fmla="*/ 1083725 h 1084090"/>
                <a:gd name="connsiteX1" fmla="*/ 36285 w 362857"/>
                <a:gd name="connsiteY1" fmla="*/ 503155 h 1084090"/>
                <a:gd name="connsiteX2" fmla="*/ 326571 w 362857"/>
                <a:gd name="connsiteY2" fmla="*/ 365 h 1084090"/>
                <a:gd name="connsiteX3" fmla="*/ 326572 w 362857"/>
                <a:gd name="connsiteY3" fmla="*/ 580936 h 1084090"/>
                <a:gd name="connsiteX4" fmla="*/ 36286 w 362857"/>
                <a:gd name="connsiteY4" fmla="*/ 1083725 h 1084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2857" h="1084090">
                  <a:moveTo>
                    <a:pt x="36286" y="1083725"/>
                  </a:moveTo>
                  <a:cubicBezTo>
                    <a:pt x="-12095" y="1070762"/>
                    <a:pt x="-12096" y="683715"/>
                    <a:pt x="36285" y="503155"/>
                  </a:cubicBezTo>
                  <a:cubicBezTo>
                    <a:pt x="84666" y="322595"/>
                    <a:pt x="278190" y="-12598"/>
                    <a:pt x="326571" y="365"/>
                  </a:cubicBezTo>
                  <a:cubicBezTo>
                    <a:pt x="374952" y="13328"/>
                    <a:pt x="374953" y="400376"/>
                    <a:pt x="326572" y="580936"/>
                  </a:cubicBezTo>
                  <a:cubicBezTo>
                    <a:pt x="278191" y="761496"/>
                    <a:pt x="84667" y="1096688"/>
                    <a:pt x="36286" y="1083725"/>
                  </a:cubicBez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11" name="手繪多邊形: 圖案 110" descr="d5">
              <a:extLst>
                <a:ext uri="{FF2B5EF4-FFF2-40B4-BE49-F238E27FC236}">
                  <a16:creationId xmlns:a16="http://schemas.microsoft.com/office/drawing/2014/main" id="{9BB012A7-2AAF-4203-9B40-9D1AABD376B9}"/>
                </a:ext>
              </a:extLst>
            </p:cNvPr>
            <p:cNvSpPr/>
            <p:nvPr>
              <p:custDataLst>
                <p:tags r:id="rId62"/>
              </p:custDataLst>
            </p:nvPr>
          </p:nvSpPr>
          <p:spPr>
            <a:xfrm>
              <a:off x="2344055" y="2196501"/>
              <a:ext cx="362855" cy="1084091"/>
            </a:xfrm>
            <a:custGeom>
              <a:avLst/>
              <a:gdLst>
                <a:gd name="connsiteX0" fmla="*/ 290285 w 326570"/>
                <a:gd name="connsiteY0" fmla="*/ 502789 h 1083726"/>
                <a:gd name="connsiteX1" fmla="*/ 290285 w 326570"/>
                <a:gd name="connsiteY1" fmla="*/ 1083361 h 1083726"/>
                <a:gd name="connsiteX2" fmla="*/ 0 w 326570"/>
                <a:gd name="connsiteY2" fmla="*/ 580571 h 1083726"/>
                <a:gd name="connsiteX3" fmla="*/ 0 w 326570"/>
                <a:gd name="connsiteY3" fmla="*/ 0 h 1083726"/>
                <a:gd name="connsiteX4" fmla="*/ 290285 w 326570"/>
                <a:gd name="connsiteY4" fmla="*/ 502789 h 1083726"/>
                <a:gd name="connsiteX0" fmla="*/ 326570 w 362855"/>
                <a:gd name="connsiteY0" fmla="*/ 502789 h 1083726"/>
                <a:gd name="connsiteX1" fmla="*/ 326570 w 362855"/>
                <a:gd name="connsiteY1" fmla="*/ 1083361 h 1083726"/>
                <a:gd name="connsiteX2" fmla="*/ 36285 w 362855"/>
                <a:gd name="connsiteY2" fmla="*/ 580571 h 1083726"/>
                <a:gd name="connsiteX3" fmla="*/ 36285 w 362855"/>
                <a:gd name="connsiteY3" fmla="*/ 0 h 1083726"/>
                <a:gd name="connsiteX4" fmla="*/ 326570 w 362855"/>
                <a:gd name="connsiteY4" fmla="*/ 502789 h 1083726"/>
                <a:gd name="connsiteX0" fmla="*/ 326570 w 362855"/>
                <a:gd name="connsiteY0" fmla="*/ 503088 h 1084025"/>
                <a:gd name="connsiteX1" fmla="*/ 326570 w 362855"/>
                <a:gd name="connsiteY1" fmla="*/ 1083660 h 1084025"/>
                <a:gd name="connsiteX2" fmla="*/ 36285 w 362855"/>
                <a:gd name="connsiteY2" fmla="*/ 580870 h 1084025"/>
                <a:gd name="connsiteX3" fmla="*/ 36285 w 362855"/>
                <a:gd name="connsiteY3" fmla="*/ 299 h 1084025"/>
                <a:gd name="connsiteX4" fmla="*/ 326570 w 362855"/>
                <a:gd name="connsiteY4" fmla="*/ 503088 h 1084025"/>
                <a:gd name="connsiteX0" fmla="*/ 326570 w 362855"/>
                <a:gd name="connsiteY0" fmla="*/ 503154 h 1084091"/>
                <a:gd name="connsiteX1" fmla="*/ 326570 w 362855"/>
                <a:gd name="connsiteY1" fmla="*/ 1083726 h 1084091"/>
                <a:gd name="connsiteX2" fmla="*/ 36285 w 362855"/>
                <a:gd name="connsiteY2" fmla="*/ 580936 h 1084091"/>
                <a:gd name="connsiteX3" fmla="*/ 36285 w 362855"/>
                <a:gd name="connsiteY3" fmla="*/ 365 h 1084091"/>
                <a:gd name="connsiteX4" fmla="*/ 326570 w 362855"/>
                <a:gd name="connsiteY4" fmla="*/ 503154 h 1084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2855" h="1084091">
                  <a:moveTo>
                    <a:pt x="326570" y="503154"/>
                  </a:moveTo>
                  <a:cubicBezTo>
                    <a:pt x="374951" y="683714"/>
                    <a:pt x="374951" y="1070762"/>
                    <a:pt x="326570" y="1083726"/>
                  </a:cubicBezTo>
                  <a:cubicBezTo>
                    <a:pt x="278189" y="1096690"/>
                    <a:pt x="84666" y="761496"/>
                    <a:pt x="36285" y="580936"/>
                  </a:cubicBezTo>
                  <a:cubicBezTo>
                    <a:pt x="-12096" y="400376"/>
                    <a:pt x="-12096" y="13329"/>
                    <a:pt x="36285" y="365"/>
                  </a:cubicBezTo>
                  <a:cubicBezTo>
                    <a:pt x="84666" y="-12599"/>
                    <a:pt x="278189" y="322594"/>
                    <a:pt x="326570" y="503154"/>
                  </a:cubicBez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12" name="手繪多邊形: 圖案 111" descr="d5">
              <a:extLst>
                <a:ext uri="{FF2B5EF4-FFF2-40B4-BE49-F238E27FC236}">
                  <a16:creationId xmlns:a16="http://schemas.microsoft.com/office/drawing/2014/main" id="{B01B84DB-2E76-426F-994E-833B1527771F}"/>
                </a:ext>
              </a:extLst>
            </p:cNvPr>
            <p:cNvSpPr/>
            <p:nvPr>
              <p:custDataLst>
                <p:tags r:id="rId63"/>
              </p:custDataLst>
            </p:nvPr>
          </p:nvSpPr>
          <p:spPr>
            <a:xfrm>
              <a:off x="2670264" y="2953658"/>
              <a:ext cx="1084091" cy="362855"/>
            </a:xfrm>
            <a:custGeom>
              <a:avLst/>
              <a:gdLst>
                <a:gd name="connsiteX0" fmla="*/ 580937 w 1083726"/>
                <a:gd name="connsiteY0" fmla="*/ 290285 h 326570"/>
                <a:gd name="connsiteX1" fmla="*/ 365 w 1083726"/>
                <a:gd name="connsiteY1" fmla="*/ 290285 h 326570"/>
                <a:gd name="connsiteX2" fmla="*/ 503155 w 1083726"/>
                <a:gd name="connsiteY2" fmla="*/ 0 h 326570"/>
                <a:gd name="connsiteX3" fmla="*/ 1083726 w 1083726"/>
                <a:gd name="connsiteY3" fmla="*/ 0 h 326570"/>
                <a:gd name="connsiteX4" fmla="*/ 580937 w 1083726"/>
                <a:gd name="connsiteY4" fmla="*/ 290285 h 326570"/>
                <a:gd name="connsiteX0" fmla="*/ 580937 w 1083726"/>
                <a:gd name="connsiteY0" fmla="*/ 326570 h 362855"/>
                <a:gd name="connsiteX1" fmla="*/ 365 w 1083726"/>
                <a:gd name="connsiteY1" fmla="*/ 326570 h 362855"/>
                <a:gd name="connsiteX2" fmla="*/ 503155 w 1083726"/>
                <a:gd name="connsiteY2" fmla="*/ 36285 h 362855"/>
                <a:gd name="connsiteX3" fmla="*/ 1083726 w 1083726"/>
                <a:gd name="connsiteY3" fmla="*/ 36285 h 362855"/>
                <a:gd name="connsiteX4" fmla="*/ 580937 w 1083726"/>
                <a:gd name="connsiteY4" fmla="*/ 326570 h 362855"/>
                <a:gd name="connsiteX0" fmla="*/ 580937 w 1084025"/>
                <a:gd name="connsiteY0" fmla="*/ 326570 h 362855"/>
                <a:gd name="connsiteX1" fmla="*/ 365 w 1084025"/>
                <a:gd name="connsiteY1" fmla="*/ 326570 h 362855"/>
                <a:gd name="connsiteX2" fmla="*/ 503155 w 1084025"/>
                <a:gd name="connsiteY2" fmla="*/ 36285 h 362855"/>
                <a:gd name="connsiteX3" fmla="*/ 1083726 w 1084025"/>
                <a:gd name="connsiteY3" fmla="*/ 36285 h 362855"/>
                <a:gd name="connsiteX4" fmla="*/ 580937 w 1084025"/>
                <a:gd name="connsiteY4" fmla="*/ 326570 h 362855"/>
                <a:gd name="connsiteX0" fmla="*/ 580937 w 1084091"/>
                <a:gd name="connsiteY0" fmla="*/ 326570 h 362855"/>
                <a:gd name="connsiteX1" fmla="*/ 365 w 1084091"/>
                <a:gd name="connsiteY1" fmla="*/ 326570 h 362855"/>
                <a:gd name="connsiteX2" fmla="*/ 503155 w 1084091"/>
                <a:gd name="connsiteY2" fmla="*/ 36285 h 362855"/>
                <a:gd name="connsiteX3" fmla="*/ 1083726 w 1084091"/>
                <a:gd name="connsiteY3" fmla="*/ 36285 h 362855"/>
                <a:gd name="connsiteX4" fmla="*/ 580937 w 1084091"/>
                <a:gd name="connsiteY4" fmla="*/ 326570 h 362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84091" h="362855">
                  <a:moveTo>
                    <a:pt x="580937" y="326570"/>
                  </a:moveTo>
                  <a:cubicBezTo>
                    <a:pt x="400377" y="374951"/>
                    <a:pt x="13329" y="374951"/>
                    <a:pt x="365" y="326570"/>
                  </a:cubicBezTo>
                  <a:cubicBezTo>
                    <a:pt x="-12599" y="278189"/>
                    <a:pt x="322595" y="84666"/>
                    <a:pt x="503155" y="36285"/>
                  </a:cubicBezTo>
                  <a:cubicBezTo>
                    <a:pt x="683715" y="-12096"/>
                    <a:pt x="1070762" y="-12096"/>
                    <a:pt x="1083726" y="36285"/>
                  </a:cubicBezTo>
                  <a:cubicBezTo>
                    <a:pt x="1096690" y="84666"/>
                    <a:pt x="761497" y="278189"/>
                    <a:pt x="580937" y="326570"/>
                  </a:cubicBez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13" name="手繪多邊形: 圖案 112" descr="d5">
              <a:extLst>
                <a:ext uri="{FF2B5EF4-FFF2-40B4-BE49-F238E27FC236}">
                  <a16:creationId xmlns:a16="http://schemas.microsoft.com/office/drawing/2014/main" id="{8F9D6122-52F5-411E-9615-10E30C4719F2}"/>
                </a:ext>
              </a:extLst>
            </p:cNvPr>
            <p:cNvSpPr/>
            <p:nvPr>
              <p:custDataLst>
                <p:tags r:id="rId64"/>
              </p:custDataLst>
            </p:nvPr>
          </p:nvSpPr>
          <p:spPr>
            <a:xfrm>
              <a:off x="2666374" y="2482898"/>
              <a:ext cx="801584" cy="801583"/>
            </a:xfrm>
            <a:custGeom>
              <a:avLst/>
              <a:gdLst>
                <a:gd name="connsiteX0" fmla="*/ 507044 w 797330"/>
                <a:gd name="connsiteY0" fmla="*/ 502789 h 797329"/>
                <a:gd name="connsiteX1" fmla="*/ 4254 w 797330"/>
                <a:gd name="connsiteY1" fmla="*/ 793075 h 797329"/>
                <a:gd name="connsiteX2" fmla="*/ 294541 w 797330"/>
                <a:gd name="connsiteY2" fmla="*/ 290286 h 797329"/>
                <a:gd name="connsiteX3" fmla="*/ 797330 w 797330"/>
                <a:gd name="connsiteY3" fmla="*/ 0 h 797329"/>
                <a:gd name="connsiteX4" fmla="*/ 507044 w 797330"/>
                <a:gd name="connsiteY4" fmla="*/ 502789 h 797329"/>
                <a:gd name="connsiteX0" fmla="*/ 507044 w 797330"/>
                <a:gd name="connsiteY0" fmla="*/ 507043 h 801583"/>
                <a:gd name="connsiteX1" fmla="*/ 4254 w 797330"/>
                <a:gd name="connsiteY1" fmla="*/ 797329 h 801583"/>
                <a:gd name="connsiteX2" fmla="*/ 294541 w 797330"/>
                <a:gd name="connsiteY2" fmla="*/ 294540 h 801583"/>
                <a:gd name="connsiteX3" fmla="*/ 797330 w 797330"/>
                <a:gd name="connsiteY3" fmla="*/ 4254 h 801583"/>
                <a:gd name="connsiteX4" fmla="*/ 507044 w 797330"/>
                <a:gd name="connsiteY4" fmla="*/ 507043 h 801583"/>
                <a:gd name="connsiteX0" fmla="*/ 507044 w 800571"/>
                <a:gd name="connsiteY0" fmla="*/ 507043 h 801583"/>
                <a:gd name="connsiteX1" fmla="*/ 4254 w 800571"/>
                <a:gd name="connsiteY1" fmla="*/ 797329 h 801583"/>
                <a:gd name="connsiteX2" fmla="*/ 294541 w 800571"/>
                <a:gd name="connsiteY2" fmla="*/ 294540 h 801583"/>
                <a:gd name="connsiteX3" fmla="*/ 797330 w 800571"/>
                <a:gd name="connsiteY3" fmla="*/ 4254 h 801583"/>
                <a:gd name="connsiteX4" fmla="*/ 507044 w 800571"/>
                <a:gd name="connsiteY4" fmla="*/ 507043 h 801583"/>
                <a:gd name="connsiteX0" fmla="*/ 507044 w 801584"/>
                <a:gd name="connsiteY0" fmla="*/ 507043 h 801583"/>
                <a:gd name="connsiteX1" fmla="*/ 4254 w 801584"/>
                <a:gd name="connsiteY1" fmla="*/ 797329 h 801583"/>
                <a:gd name="connsiteX2" fmla="*/ 294541 w 801584"/>
                <a:gd name="connsiteY2" fmla="*/ 294540 h 801583"/>
                <a:gd name="connsiteX3" fmla="*/ 797330 w 801584"/>
                <a:gd name="connsiteY3" fmla="*/ 4254 h 801583"/>
                <a:gd name="connsiteX4" fmla="*/ 507044 w 801584"/>
                <a:gd name="connsiteY4" fmla="*/ 507043 h 801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1584" h="801583">
                  <a:moveTo>
                    <a:pt x="507044" y="507043"/>
                  </a:moveTo>
                  <a:cubicBezTo>
                    <a:pt x="374865" y="639222"/>
                    <a:pt x="39671" y="832746"/>
                    <a:pt x="4254" y="797329"/>
                  </a:cubicBezTo>
                  <a:cubicBezTo>
                    <a:pt x="-31163" y="761912"/>
                    <a:pt x="162362" y="426719"/>
                    <a:pt x="294541" y="294540"/>
                  </a:cubicBezTo>
                  <a:cubicBezTo>
                    <a:pt x="426720" y="162361"/>
                    <a:pt x="761913" y="-31163"/>
                    <a:pt x="797330" y="4254"/>
                  </a:cubicBezTo>
                  <a:cubicBezTo>
                    <a:pt x="832747" y="39671"/>
                    <a:pt x="639223" y="374864"/>
                    <a:pt x="507044" y="507043"/>
                  </a:cubicBez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24" name="手繪多邊形: 圖案 123" descr="d5">
              <a:extLst>
                <a:ext uri="{FF2B5EF4-FFF2-40B4-BE49-F238E27FC236}">
                  <a16:creationId xmlns:a16="http://schemas.microsoft.com/office/drawing/2014/main" id="{DE5BD3F1-C929-49CB-8A96-972FF0D353FA}"/>
                </a:ext>
              </a:extLst>
            </p:cNvPr>
            <p:cNvSpPr/>
            <p:nvPr>
              <p:custDataLst>
                <p:tags r:id="rId65"/>
              </p:custDataLst>
            </p:nvPr>
          </p:nvSpPr>
          <p:spPr>
            <a:xfrm>
              <a:off x="2634342" y="2196501"/>
              <a:ext cx="362856" cy="1084091"/>
            </a:xfrm>
            <a:custGeom>
              <a:avLst/>
              <a:gdLst>
                <a:gd name="connsiteX0" fmla="*/ 326571 w 326571"/>
                <a:gd name="connsiteY0" fmla="*/ 580571 h 1083726"/>
                <a:gd name="connsiteX1" fmla="*/ 36285 w 326571"/>
                <a:gd name="connsiteY1" fmla="*/ 1083361 h 1083726"/>
                <a:gd name="connsiteX2" fmla="*/ 36285 w 326571"/>
                <a:gd name="connsiteY2" fmla="*/ 502789 h 1083726"/>
                <a:gd name="connsiteX3" fmla="*/ 326571 w 326571"/>
                <a:gd name="connsiteY3" fmla="*/ 0 h 1083726"/>
                <a:gd name="connsiteX4" fmla="*/ 326571 w 326571"/>
                <a:gd name="connsiteY4" fmla="*/ 580571 h 1083726"/>
                <a:gd name="connsiteX0" fmla="*/ 326571 w 326571"/>
                <a:gd name="connsiteY0" fmla="*/ 580936 h 1084091"/>
                <a:gd name="connsiteX1" fmla="*/ 36285 w 326571"/>
                <a:gd name="connsiteY1" fmla="*/ 1083726 h 1084091"/>
                <a:gd name="connsiteX2" fmla="*/ 36285 w 326571"/>
                <a:gd name="connsiteY2" fmla="*/ 503154 h 1084091"/>
                <a:gd name="connsiteX3" fmla="*/ 326571 w 326571"/>
                <a:gd name="connsiteY3" fmla="*/ 365 h 1084091"/>
                <a:gd name="connsiteX4" fmla="*/ 326571 w 326571"/>
                <a:gd name="connsiteY4" fmla="*/ 580936 h 1084091"/>
                <a:gd name="connsiteX0" fmla="*/ 326571 w 348073"/>
                <a:gd name="connsiteY0" fmla="*/ 580936 h 1084091"/>
                <a:gd name="connsiteX1" fmla="*/ 36285 w 348073"/>
                <a:gd name="connsiteY1" fmla="*/ 1083726 h 1084091"/>
                <a:gd name="connsiteX2" fmla="*/ 36285 w 348073"/>
                <a:gd name="connsiteY2" fmla="*/ 503154 h 1084091"/>
                <a:gd name="connsiteX3" fmla="*/ 326571 w 348073"/>
                <a:gd name="connsiteY3" fmla="*/ 365 h 1084091"/>
                <a:gd name="connsiteX4" fmla="*/ 326571 w 348073"/>
                <a:gd name="connsiteY4" fmla="*/ 580936 h 1084091"/>
                <a:gd name="connsiteX0" fmla="*/ 326571 w 362856"/>
                <a:gd name="connsiteY0" fmla="*/ 580936 h 1084091"/>
                <a:gd name="connsiteX1" fmla="*/ 36285 w 362856"/>
                <a:gd name="connsiteY1" fmla="*/ 1083726 h 1084091"/>
                <a:gd name="connsiteX2" fmla="*/ 36285 w 362856"/>
                <a:gd name="connsiteY2" fmla="*/ 503154 h 1084091"/>
                <a:gd name="connsiteX3" fmla="*/ 326571 w 362856"/>
                <a:gd name="connsiteY3" fmla="*/ 365 h 1084091"/>
                <a:gd name="connsiteX4" fmla="*/ 326571 w 362856"/>
                <a:gd name="connsiteY4" fmla="*/ 580936 h 1084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2856" h="1084091">
                  <a:moveTo>
                    <a:pt x="326571" y="580936"/>
                  </a:moveTo>
                  <a:cubicBezTo>
                    <a:pt x="278190" y="761496"/>
                    <a:pt x="84666" y="1096690"/>
                    <a:pt x="36285" y="1083726"/>
                  </a:cubicBezTo>
                  <a:cubicBezTo>
                    <a:pt x="-12096" y="1070762"/>
                    <a:pt x="-12096" y="683714"/>
                    <a:pt x="36285" y="503154"/>
                  </a:cubicBezTo>
                  <a:cubicBezTo>
                    <a:pt x="84666" y="322594"/>
                    <a:pt x="278190" y="-12599"/>
                    <a:pt x="326571" y="365"/>
                  </a:cubicBezTo>
                  <a:cubicBezTo>
                    <a:pt x="374952" y="13329"/>
                    <a:pt x="374952" y="400376"/>
                    <a:pt x="326571" y="580936"/>
                  </a:cubicBez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25" name="手繪多邊形: 圖案 124" descr="d5">
              <a:extLst>
                <a:ext uri="{FF2B5EF4-FFF2-40B4-BE49-F238E27FC236}">
                  <a16:creationId xmlns:a16="http://schemas.microsoft.com/office/drawing/2014/main" id="{09E53B93-E3AE-43AB-A489-D4B0062F4025}"/>
                </a:ext>
              </a:extLst>
            </p:cNvPr>
            <p:cNvSpPr/>
            <p:nvPr>
              <p:custDataLst>
                <p:tags r:id="rId66"/>
              </p:custDataLst>
            </p:nvPr>
          </p:nvSpPr>
          <p:spPr>
            <a:xfrm>
              <a:off x="1873299" y="2482899"/>
              <a:ext cx="801581" cy="801584"/>
            </a:xfrm>
            <a:custGeom>
              <a:avLst/>
              <a:gdLst>
                <a:gd name="connsiteX0" fmla="*/ 502788 w 797327"/>
                <a:gd name="connsiteY0" fmla="*/ 290286 h 797330"/>
                <a:gd name="connsiteX1" fmla="*/ 793073 w 797327"/>
                <a:gd name="connsiteY1" fmla="*/ 793076 h 797330"/>
                <a:gd name="connsiteX2" fmla="*/ 290285 w 797327"/>
                <a:gd name="connsiteY2" fmla="*/ 502789 h 797330"/>
                <a:gd name="connsiteX3" fmla="*/ 0 w 797327"/>
                <a:gd name="connsiteY3" fmla="*/ 0 h 797330"/>
                <a:gd name="connsiteX4" fmla="*/ 502788 w 797327"/>
                <a:gd name="connsiteY4" fmla="*/ 290286 h 797330"/>
                <a:gd name="connsiteX0" fmla="*/ 507042 w 801581"/>
                <a:gd name="connsiteY0" fmla="*/ 290286 h 797330"/>
                <a:gd name="connsiteX1" fmla="*/ 797327 w 801581"/>
                <a:gd name="connsiteY1" fmla="*/ 793076 h 797330"/>
                <a:gd name="connsiteX2" fmla="*/ 294539 w 801581"/>
                <a:gd name="connsiteY2" fmla="*/ 502789 h 797330"/>
                <a:gd name="connsiteX3" fmla="*/ 4254 w 801581"/>
                <a:gd name="connsiteY3" fmla="*/ 0 h 797330"/>
                <a:gd name="connsiteX4" fmla="*/ 507042 w 801581"/>
                <a:gd name="connsiteY4" fmla="*/ 290286 h 797330"/>
                <a:gd name="connsiteX0" fmla="*/ 507042 w 801581"/>
                <a:gd name="connsiteY0" fmla="*/ 293527 h 800571"/>
                <a:gd name="connsiteX1" fmla="*/ 797327 w 801581"/>
                <a:gd name="connsiteY1" fmla="*/ 796317 h 800571"/>
                <a:gd name="connsiteX2" fmla="*/ 294539 w 801581"/>
                <a:gd name="connsiteY2" fmla="*/ 506030 h 800571"/>
                <a:gd name="connsiteX3" fmla="*/ 4254 w 801581"/>
                <a:gd name="connsiteY3" fmla="*/ 3241 h 800571"/>
                <a:gd name="connsiteX4" fmla="*/ 507042 w 801581"/>
                <a:gd name="connsiteY4" fmla="*/ 293527 h 800571"/>
                <a:gd name="connsiteX0" fmla="*/ 507042 w 801581"/>
                <a:gd name="connsiteY0" fmla="*/ 294540 h 801584"/>
                <a:gd name="connsiteX1" fmla="*/ 797327 w 801581"/>
                <a:gd name="connsiteY1" fmla="*/ 797330 h 801584"/>
                <a:gd name="connsiteX2" fmla="*/ 294539 w 801581"/>
                <a:gd name="connsiteY2" fmla="*/ 507043 h 801584"/>
                <a:gd name="connsiteX3" fmla="*/ 4254 w 801581"/>
                <a:gd name="connsiteY3" fmla="*/ 4254 h 801584"/>
                <a:gd name="connsiteX4" fmla="*/ 507042 w 801581"/>
                <a:gd name="connsiteY4" fmla="*/ 294540 h 801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1581" h="801584">
                  <a:moveTo>
                    <a:pt x="507042" y="294540"/>
                  </a:moveTo>
                  <a:cubicBezTo>
                    <a:pt x="639221" y="426719"/>
                    <a:pt x="832744" y="761913"/>
                    <a:pt x="797327" y="797330"/>
                  </a:cubicBezTo>
                  <a:cubicBezTo>
                    <a:pt x="761910" y="832747"/>
                    <a:pt x="426718" y="639222"/>
                    <a:pt x="294539" y="507043"/>
                  </a:cubicBezTo>
                  <a:cubicBezTo>
                    <a:pt x="162360" y="374864"/>
                    <a:pt x="-31163" y="39671"/>
                    <a:pt x="4254" y="4254"/>
                  </a:cubicBezTo>
                  <a:cubicBezTo>
                    <a:pt x="39671" y="-31163"/>
                    <a:pt x="374863" y="162361"/>
                    <a:pt x="507042" y="294540"/>
                  </a:cubicBez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26" name="手繪多邊形: 圖案 125" descr="d5">
              <a:extLst>
                <a:ext uri="{FF2B5EF4-FFF2-40B4-BE49-F238E27FC236}">
                  <a16:creationId xmlns:a16="http://schemas.microsoft.com/office/drawing/2014/main" id="{02A78502-F3C2-430C-AB19-9BC82E22E3F2}"/>
                </a:ext>
              </a:extLst>
            </p:cNvPr>
            <p:cNvSpPr/>
            <p:nvPr>
              <p:custDataLst>
                <p:tags r:id="rId67"/>
              </p:custDataLst>
            </p:nvPr>
          </p:nvSpPr>
          <p:spPr>
            <a:xfrm>
              <a:off x="1586903" y="2953656"/>
              <a:ext cx="1084088" cy="362857"/>
            </a:xfrm>
            <a:custGeom>
              <a:avLst/>
              <a:gdLst>
                <a:gd name="connsiteX0" fmla="*/ 580569 w 1083723"/>
                <a:gd name="connsiteY0" fmla="*/ 1 h 326572"/>
                <a:gd name="connsiteX1" fmla="*/ 1083358 w 1083723"/>
                <a:gd name="connsiteY1" fmla="*/ 290287 h 326572"/>
                <a:gd name="connsiteX2" fmla="*/ 502787 w 1083723"/>
                <a:gd name="connsiteY2" fmla="*/ 290286 h 326572"/>
                <a:gd name="connsiteX3" fmla="*/ 0 w 1083723"/>
                <a:gd name="connsiteY3" fmla="*/ 0 h 326572"/>
                <a:gd name="connsiteX4" fmla="*/ 580569 w 1083723"/>
                <a:gd name="connsiteY4" fmla="*/ 1 h 326572"/>
                <a:gd name="connsiteX0" fmla="*/ 580934 w 1084088"/>
                <a:gd name="connsiteY0" fmla="*/ 1 h 326572"/>
                <a:gd name="connsiteX1" fmla="*/ 1083723 w 1084088"/>
                <a:gd name="connsiteY1" fmla="*/ 290287 h 326572"/>
                <a:gd name="connsiteX2" fmla="*/ 503152 w 1084088"/>
                <a:gd name="connsiteY2" fmla="*/ 290286 h 326572"/>
                <a:gd name="connsiteX3" fmla="*/ 365 w 1084088"/>
                <a:gd name="connsiteY3" fmla="*/ 0 h 326572"/>
                <a:gd name="connsiteX4" fmla="*/ 580934 w 1084088"/>
                <a:gd name="connsiteY4" fmla="*/ 1 h 326572"/>
                <a:gd name="connsiteX0" fmla="*/ 580934 w 1084088"/>
                <a:gd name="connsiteY0" fmla="*/ 21503 h 348074"/>
                <a:gd name="connsiteX1" fmla="*/ 1083723 w 1084088"/>
                <a:gd name="connsiteY1" fmla="*/ 311789 h 348074"/>
                <a:gd name="connsiteX2" fmla="*/ 503152 w 1084088"/>
                <a:gd name="connsiteY2" fmla="*/ 311788 h 348074"/>
                <a:gd name="connsiteX3" fmla="*/ 365 w 1084088"/>
                <a:gd name="connsiteY3" fmla="*/ 21502 h 348074"/>
                <a:gd name="connsiteX4" fmla="*/ 580934 w 1084088"/>
                <a:gd name="connsiteY4" fmla="*/ 21503 h 348074"/>
                <a:gd name="connsiteX0" fmla="*/ 580934 w 1084088"/>
                <a:gd name="connsiteY0" fmla="*/ 36286 h 362857"/>
                <a:gd name="connsiteX1" fmla="*/ 1083723 w 1084088"/>
                <a:gd name="connsiteY1" fmla="*/ 326572 h 362857"/>
                <a:gd name="connsiteX2" fmla="*/ 503152 w 1084088"/>
                <a:gd name="connsiteY2" fmla="*/ 326571 h 362857"/>
                <a:gd name="connsiteX3" fmla="*/ 365 w 1084088"/>
                <a:gd name="connsiteY3" fmla="*/ 36285 h 362857"/>
                <a:gd name="connsiteX4" fmla="*/ 580934 w 1084088"/>
                <a:gd name="connsiteY4" fmla="*/ 36286 h 36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84088" h="362857">
                  <a:moveTo>
                    <a:pt x="580934" y="36286"/>
                  </a:moveTo>
                  <a:cubicBezTo>
                    <a:pt x="761494" y="84667"/>
                    <a:pt x="1096687" y="278191"/>
                    <a:pt x="1083723" y="326572"/>
                  </a:cubicBezTo>
                  <a:cubicBezTo>
                    <a:pt x="1070759" y="374953"/>
                    <a:pt x="683712" y="374952"/>
                    <a:pt x="503152" y="326571"/>
                  </a:cubicBezTo>
                  <a:cubicBezTo>
                    <a:pt x="322592" y="278190"/>
                    <a:pt x="-12599" y="84666"/>
                    <a:pt x="365" y="36285"/>
                  </a:cubicBezTo>
                  <a:cubicBezTo>
                    <a:pt x="13329" y="-12096"/>
                    <a:pt x="400374" y="-12095"/>
                    <a:pt x="580934" y="36286"/>
                  </a:cubicBez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27" name="手繪多邊形: 圖案 126" descr="d5">
              <a:extLst>
                <a:ext uri="{FF2B5EF4-FFF2-40B4-BE49-F238E27FC236}">
                  <a16:creationId xmlns:a16="http://schemas.microsoft.com/office/drawing/2014/main" id="{EA1B3227-5ABA-4B6D-8020-5A2A1E899B2F}"/>
                </a:ext>
              </a:extLst>
            </p:cNvPr>
            <p:cNvSpPr/>
            <p:nvPr>
              <p:custDataLst>
                <p:tags r:id="rId68"/>
              </p:custDataLst>
            </p:nvPr>
          </p:nvSpPr>
          <p:spPr>
            <a:xfrm>
              <a:off x="1586900" y="3243945"/>
              <a:ext cx="1084089" cy="362854"/>
            </a:xfrm>
            <a:custGeom>
              <a:avLst/>
              <a:gdLst>
                <a:gd name="connsiteX0" fmla="*/ 502788 w 1083724"/>
                <a:gd name="connsiteY0" fmla="*/ 36285 h 326569"/>
                <a:gd name="connsiteX1" fmla="*/ 1083359 w 1083724"/>
                <a:gd name="connsiteY1" fmla="*/ 36285 h 326569"/>
                <a:gd name="connsiteX2" fmla="*/ 580570 w 1083724"/>
                <a:gd name="connsiteY2" fmla="*/ 326569 h 326569"/>
                <a:gd name="connsiteX3" fmla="*/ 0 w 1083724"/>
                <a:gd name="connsiteY3" fmla="*/ 326569 h 326569"/>
                <a:gd name="connsiteX4" fmla="*/ 502788 w 1083724"/>
                <a:gd name="connsiteY4" fmla="*/ 36285 h 326569"/>
                <a:gd name="connsiteX0" fmla="*/ 502788 w 1083724"/>
                <a:gd name="connsiteY0" fmla="*/ 36285 h 362854"/>
                <a:gd name="connsiteX1" fmla="*/ 1083359 w 1083724"/>
                <a:gd name="connsiteY1" fmla="*/ 36285 h 362854"/>
                <a:gd name="connsiteX2" fmla="*/ 580570 w 1083724"/>
                <a:gd name="connsiteY2" fmla="*/ 326569 h 362854"/>
                <a:gd name="connsiteX3" fmla="*/ 0 w 1083724"/>
                <a:gd name="connsiteY3" fmla="*/ 326569 h 362854"/>
                <a:gd name="connsiteX4" fmla="*/ 502788 w 1083724"/>
                <a:gd name="connsiteY4" fmla="*/ 36285 h 362854"/>
                <a:gd name="connsiteX0" fmla="*/ 503087 w 1084023"/>
                <a:gd name="connsiteY0" fmla="*/ 36285 h 362854"/>
                <a:gd name="connsiteX1" fmla="*/ 1083658 w 1084023"/>
                <a:gd name="connsiteY1" fmla="*/ 36285 h 362854"/>
                <a:gd name="connsiteX2" fmla="*/ 580869 w 1084023"/>
                <a:gd name="connsiteY2" fmla="*/ 326569 h 362854"/>
                <a:gd name="connsiteX3" fmla="*/ 299 w 1084023"/>
                <a:gd name="connsiteY3" fmla="*/ 326569 h 362854"/>
                <a:gd name="connsiteX4" fmla="*/ 503087 w 1084023"/>
                <a:gd name="connsiteY4" fmla="*/ 36285 h 362854"/>
                <a:gd name="connsiteX0" fmla="*/ 503153 w 1084089"/>
                <a:gd name="connsiteY0" fmla="*/ 36285 h 362854"/>
                <a:gd name="connsiteX1" fmla="*/ 1083724 w 1084089"/>
                <a:gd name="connsiteY1" fmla="*/ 36285 h 362854"/>
                <a:gd name="connsiteX2" fmla="*/ 580935 w 1084089"/>
                <a:gd name="connsiteY2" fmla="*/ 326569 h 362854"/>
                <a:gd name="connsiteX3" fmla="*/ 365 w 1084089"/>
                <a:gd name="connsiteY3" fmla="*/ 326569 h 362854"/>
                <a:gd name="connsiteX4" fmla="*/ 503153 w 1084089"/>
                <a:gd name="connsiteY4" fmla="*/ 36285 h 362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84089" h="362854">
                  <a:moveTo>
                    <a:pt x="503153" y="36285"/>
                  </a:moveTo>
                  <a:cubicBezTo>
                    <a:pt x="683713" y="-12096"/>
                    <a:pt x="1070760" y="-12096"/>
                    <a:pt x="1083724" y="36285"/>
                  </a:cubicBezTo>
                  <a:cubicBezTo>
                    <a:pt x="1096688" y="84666"/>
                    <a:pt x="761495" y="278188"/>
                    <a:pt x="580935" y="326569"/>
                  </a:cubicBezTo>
                  <a:cubicBezTo>
                    <a:pt x="400375" y="374950"/>
                    <a:pt x="13329" y="374950"/>
                    <a:pt x="365" y="326569"/>
                  </a:cubicBezTo>
                  <a:cubicBezTo>
                    <a:pt x="-12599" y="278188"/>
                    <a:pt x="322593" y="84666"/>
                    <a:pt x="503153" y="36285"/>
                  </a:cubicBez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28" name="手繪多邊形: 圖案 127" descr="d5">
              <a:extLst>
                <a:ext uri="{FF2B5EF4-FFF2-40B4-BE49-F238E27FC236}">
                  <a16:creationId xmlns:a16="http://schemas.microsoft.com/office/drawing/2014/main" id="{87BCE38E-E63B-49B8-BEF2-991752174184}"/>
                </a:ext>
              </a:extLst>
            </p:cNvPr>
            <p:cNvSpPr/>
            <p:nvPr>
              <p:custDataLst>
                <p:tags r:id="rId69"/>
              </p:custDataLst>
            </p:nvPr>
          </p:nvSpPr>
          <p:spPr>
            <a:xfrm>
              <a:off x="1873297" y="3275977"/>
              <a:ext cx="801583" cy="801580"/>
            </a:xfrm>
            <a:custGeom>
              <a:avLst/>
              <a:gdLst>
                <a:gd name="connsiteX0" fmla="*/ 290286 w 797329"/>
                <a:gd name="connsiteY0" fmla="*/ 294539 h 797326"/>
                <a:gd name="connsiteX1" fmla="*/ 793075 w 797329"/>
                <a:gd name="connsiteY1" fmla="*/ 4254 h 797326"/>
                <a:gd name="connsiteX2" fmla="*/ 502789 w 797329"/>
                <a:gd name="connsiteY2" fmla="*/ 507042 h 797326"/>
                <a:gd name="connsiteX3" fmla="*/ 0 w 797329"/>
                <a:gd name="connsiteY3" fmla="*/ 797326 h 797326"/>
                <a:gd name="connsiteX4" fmla="*/ 290286 w 797329"/>
                <a:gd name="connsiteY4" fmla="*/ 294539 h 797326"/>
                <a:gd name="connsiteX0" fmla="*/ 290286 w 797329"/>
                <a:gd name="connsiteY0" fmla="*/ 294539 h 801580"/>
                <a:gd name="connsiteX1" fmla="*/ 793075 w 797329"/>
                <a:gd name="connsiteY1" fmla="*/ 4254 h 801580"/>
                <a:gd name="connsiteX2" fmla="*/ 502789 w 797329"/>
                <a:gd name="connsiteY2" fmla="*/ 507042 h 801580"/>
                <a:gd name="connsiteX3" fmla="*/ 0 w 797329"/>
                <a:gd name="connsiteY3" fmla="*/ 797326 h 801580"/>
                <a:gd name="connsiteX4" fmla="*/ 290286 w 797329"/>
                <a:gd name="connsiteY4" fmla="*/ 294539 h 801580"/>
                <a:gd name="connsiteX0" fmla="*/ 293527 w 800570"/>
                <a:gd name="connsiteY0" fmla="*/ 294539 h 801580"/>
                <a:gd name="connsiteX1" fmla="*/ 796316 w 800570"/>
                <a:gd name="connsiteY1" fmla="*/ 4254 h 801580"/>
                <a:gd name="connsiteX2" fmla="*/ 506030 w 800570"/>
                <a:gd name="connsiteY2" fmla="*/ 507042 h 801580"/>
                <a:gd name="connsiteX3" fmla="*/ 3241 w 800570"/>
                <a:gd name="connsiteY3" fmla="*/ 797326 h 801580"/>
                <a:gd name="connsiteX4" fmla="*/ 293527 w 800570"/>
                <a:gd name="connsiteY4" fmla="*/ 294539 h 801580"/>
                <a:gd name="connsiteX0" fmla="*/ 294540 w 801583"/>
                <a:gd name="connsiteY0" fmla="*/ 294539 h 801580"/>
                <a:gd name="connsiteX1" fmla="*/ 797329 w 801583"/>
                <a:gd name="connsiteY1" fmla="*/ 4254 h 801580"/>
                <a:gd name="connsiteX2" fmla="*/ 507043 w 801583"/>
                <a:gd name="connsiteY2" fmla="*/ 507042 h 801580"/>
                <a:gd name="connsiteX3" fmla="*/ 4254 w 801583"/>
                <a:gd name="connsiteY3" fmla="*/ 797326 h 801580"/>
                <a:gd name="connsiteX4" fmla="*/ 294540 w 801583"/>
                <a:gd name="connsiteY4" fmla="*/ 294539 h 801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1583" h="801580">
                  <a:moveTo>
                    <a:pt x="294540" y="294539"/>
                  </a:moveTo>
                  <a:cubicBezTo>
                    <a:pt x="426719" y="162360"/>
                    <a:pt x="761912" y="-31163"/>
                    <a:pt x="797329" y="4254"/>
                  </a:cubicBezTo>
                  <a:cubicBezTo>
                    <a:pt x="832746" y="39671"/>
                    <a:pt x="639222" y="374863"/>
                    <a:pt x="507043" y="507042"/>
                  </a:cubicBezTo>
                  <a:cubicBezTo>
                    <a:pt x="374864" y="639221"/>
                    <a:pt x="39671" y="832743"/>
                    <a:pt x="4254" y="797326"/>
                  </a:cubicBezTo>
                  <a:cubicBezTo>
                    <a:pt x="-31163" y="761909"/>
                    <a:pt x="162361" y="426718"/>
                    <a:pt x="294540" y="294539"/>
                  </a:cubicBez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29" name="手繪多邊形: 圖案 128" descr="d5">
              <a:extLst>
                <a:ext uri="{FF2B5EF4-FFF2-40B4-BE49-F238E27FC236}">
                  <a16:creationId xmlns:a16="http://schemas.microsoft.com/office/drawing/2014/main" id="{EFC62978-856B-4317-BFD7-8DE37715BE35}"/>
                </a:ext>
              </a:extLst>
            </p:cNvPr>
            <p:cNvSpPr/>
            <p:nvPr>
              <p:custDataLst>
                <p:tags r:id="rId70"/>
              </p:custDataLst>
            </p:nvPr>
          </p:nvSpPr>
          <p:spPr>
            <a:xfrm>
              <a:off x="2344057" y="3279865"/>
              <a:ext cx="362856" cy="1084089"/>
            </a:xfrm>
            <a:custGeom>
              <a:avLst/>
              <a:gdLst>
                <a:gd name="connsiteX0" fmla="*/ 0 w 326571"/>
                <a:gd name="connsiteY0" fmla="*/ 503154 h 1083724"/>
                <a:gd name="connsiteX1" fmla="*/ 290286 w 326571"/>
                <a:gd name="connsiteY1" fmla="*/ 365 h 1083724"/>
                <a:gd name="connsiteX2" fmla="*/ 290285 w 326571"/>
                <a:gd name="connsiteY2" fmla="*/ 580935 h 1083724"/>
                <a:gd name="connsiteX3" fmla="*/ 0 w 326571"/>
                <a:gd name="connsiteY3" fmla="*/ 1083724 h 1083724"/>
                <a:gd name="connsiteX4" fmla="*/ 0 w 326571"/>
                <a:gd name="connsiteY4" fmla="*/ 503154 h 1083724"/>
                <a:gd name="connsiteX0" fmla="*/ 0 w 326571"/>
                <a:gd name="connsiteY0" fmla="*/ 503154 h 1084089"/>
                <a:gd name="connsiteX1" fmla="*/ 290286 w 326571"/>
                <a:gd name="connsiteY1" fmla="*/ 365 h 1084089"/>
                <a:gd name="connsiteX2" fmla="*/ 290285 w 326571"/>
                <a:gd name="connsiteY2" fmla="*/ 580935 h 1084089"/>
                <a:gd name="connsiteX3" fmla="*/ 0 w 326571"/>
                <a:gd name="connsiteY3" fmla="*/ 1083724 h 1084089"/>
                <a:gd name="connsiteX4" fmla="*/ 0 w 326571"/>
                <a:gd name="connsiteY4" fmla="*/ 503154 h 1084089"/>
                <a:gd name="connsiteX0" fmla="*/ 21502 w 348073"/>
                <a:gd name="connsiteY0" fmla="*/ 503154 h 1084089"/>
                <a:gd name="connsiteX1" fmla="*/ 311788 w 348073"/>
                <a:gd name="connsiteY1" fmla="*/ 365 h 1084089"/>
                <a:gd name="connsiteX2" fmla="*/ 311787 w 348073"/>
                <a:gd name="connsiteY2" fmla="*/ 580935 h 1084089"/>
                <a:gd name="connsiteX3" fmla="*/ 21502 w 348073"/>
                <a:gd name="connsiteY3" fmla="*/ 1083724 h 1084089"/>
                <a:gd name="connsiteX4" fmla="*/ 21502 w 348073"/>
                <a:gd name="connsiteY4" fmla="*/ 503154 h 1084089"/>
                <a:gd name="connsiteX0" fmla="*/ 36285 w 362856"/>
                <a:gd name="connsiteY0" fmla="*/ 503154 h 1084089"/>
                <a:gd name="connsiteX1" fmla="*/ 326571 w 362856"/>
                <a:gd name="connsiteY1" fmla="*/ 365 h 1084089"/>
                <a:gd name="connsiteX2" fmla="*/ 326570 w 362856"/>
                <a:gd name="connsiteY2" fmla="*/ 580935 h 1084089"/>
                <a:gd name="connsiteX3" fmla="*/ 36285 w 362856"/>
                <a:gd name="connsiteY3" fmla="*/ 1083724 h 1084089"/>
                <a:gd name="connsiteX4" fmla="*/ 36285 w 362856"/>
                <a:gd name="connsiteY4" fmla="*/ 503154 h 1084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2856" h="1084089">
                  <a:moveTo>
                    <a:pt x="36285" y="503154"/>
                  </a:moveTo>
                  <a:cubicBezTo>
                    <a:pt x="84666" y="322594"/>
                    <a:pt x="278190" y="-12598"/>
                    <a:pt x="326571" y="365"/>
                  </a:cubicBezTo>
                  <a:cubicBezTo>
                    <a:pt x="374952" y="13328"/>
                    <a:pt x="374951" y="400375"/>
                    <a:pt x="326570" y="580935"/>
                  </a:cubicBezTo>
                  <a:cubicBezTo>
                    <a:pt x="278189" y="761495"/>
                    <a:pt x="84666" y="1096687"/>
                    <a:pt x="36285" y="1083724"/>
                  </a:cubicBezTo>
                  <a:cubicBezTo>
                    <a:pt x="-12096" y="1070761"/>
                    <a:pt x="-12096" y="683714"/>
                    <a:pt x="36285" y="503154"/>
                  </a:cubicBez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30" name="手繪多邊形: 圖案 129" descr="d5">
              <a:extLst>
                <a:ext uri="{FF2B5EF4-FFF2-40B4-BE49-F238E27FC236}">
                  <a16:creationId xmlns:a16="http://schemas.microsoft.com/office/drawing/2014/main" id="{C2BBEE84-D1F5-4932-B534-D13540B234EA}"/>
                </a:ext>
              </a:extLst>
            </p:cNvPr>
            <p:cNvSpPr/>
            <p:nvPr>
              <p:custDataLst>
                <p:tags r:id="rId71"/>
              </p:custDataLst>
            </p:nvPr>
          </p:nvSpPr>
          <p:spPr>
            <a:xfrm>
              <a:off x="2634342" y="3279865"/>
              <a:ext cx="362854" cy="1084089"/>
            </a:xfrm>
            <a:custGeom>
              <a:avLst/>
              <a:gdLst>
                <a:gd name="connsiteX0" fmla="*/ 36285 w 326569"/>
                <a:gd name="connsiteY0" fmla="*/ 580936 h 1083724"/>
                <a:gd name="connsiteX1" fmla="*/ 36285 w 326569"/>
                <a:gd name="connsiteY1" fmla="*/ 365 h 1083724"/>
                <a:gd name="connsiteX2" fmla="*/ 326569 w 326569"/>
                <a:gd name="connsiteY2" fmla="*/ 503154 h 1083724"/>
                <a:gd name="connsiteX3" fmla="*/ 326569 w 326569"/>
                <a:gd name="connsiteY3" fmla="*/ 1083724 h 1083724"/>
                <a:gd name="connsiteX4" fmla="*/ 36285 w 326569"/>
                <a:gd name="connsiteY4" fmla="*/ 580936 h 1083724"/>
                <a:gd name="connsiteX0" fmla="*/ 36285 w 362854"/>
                <a:gd name="connsiteY0" fmla="*/ 580936 h 1083724"/>
                <a:gd name="connsiteX1" fmla="*/ 36285 w 362854"/>
                <a:gd name="connsiteY1" fmla="*/ 365 h 1083724"/>
                <a:gd name="connsiteX2" fmla="*/ 326569 w 362854"/>
                <a:gd name="connsiteY2" fmla="*/ 503154 h 1083724"/>
                <a:gd name="connsiteX3" fmla="*/ 326569 w 362854"/>
                <a:gd name="connsiteY3" fmla="*/ 1083724 h 1083724"/>
                <a:gd name="connsiteX4" fmla="*/ 36285 w 362854"/>
                <a:gd name="connsiteY4" fmla="*/ 580936 h 1083724"/>
                <a:gd name="connsiteX0" fmla="*/ 36285 w 362854"/>
                <a:gd name="connsiteY0" fmla="*/ 580936 h 1084023"/>
                <a:gd name="connsiteX1" fmla="*/ 36285 w 362854"/>
                <a:gd name="connsiteY1" fmla="*/ 365 h 1084023"/>
                <a:gd name="connsiteX2" fmla="*/ 326569 w 362854"/>
                <a:gd name="connsiteY2" fmla="*/ 503154 h 1084023"/>
                <a:gd name="connsiteX3" fmla="*/ 326569 w 362854"/>
                <a:gd name="connsiteY3" fmla="*/ 1083724 h 1084023"/>
                <a:gd name="connsiteX4" fmla="*/ 36285 w 362854"/>
                <a:gd name="connsiteY4" fmla="*/ 580936 h 1084023"/>
                <a:gd name="connsiteX0" fmla="*/ 36285 w 362854"/>
                <a:gd name="connsiteY0" fmla="*/ 580936 h 1084089"/>
                <a:gd name="connsiteX1" fmla="*/ 36285 w 362854"/>
                <a:gd name="connsiteY1" fmla="*/ 365 h 1084089"/>
                <a:gd name="connsiteX2" fmla="*/ 326569 w 362854"/>
                <a:gd name="connsiteY2" fmla="*/ 503154 h 1084089"/>
                <a:gd name="connsiteX3" fmla="*/ 326569 w 362854"/>
                <a:gd name="connsiteY3" fmla="*/ 1083724 h 1084089"/>
                <a:gd name="connsiteX4" fmla="*/ 36285 w 362854"/>
                <a:gd name="connsiteY4" fmla="*/ 580936 h 1084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2854" h="1084089">
                  <a:moveTo>
                    <a:pt x="36285" y="580936"/>
                  </a:moveTo>
                  <a:cubicBezTo>
                    <a:pt x="-12096" y="400376"/>
                    <a:pt x="-12096" y="13329"/>
                    <a:pt x="36285" y="365"/>
                  </a:cubicBezTo>
                  <a:cubicBezTo>
                    <a:pt x="84666" y="-12599"/>
                    <a:pt x="278188" y="322594"/>
                    <a:pt x="326569" y="503154"/>
                  </a:cubicBezTo>
                  <a:cubicBezTo>
                    <a:pt x="374950" y="683714"/>
                    <a:pt x="374950" y="1070760"/>
                    <a:pt x="326569" y="1083724"/>
                  </a:cubicBezTo>
                  <a:cubicBezTo>
                    <a:pt x="278188" y="1096688"/>
                    <a:pt x="84666" y="761496"/>
                    <a:pt x="36285" y="580936"/>
                  </a:cubicBez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41" name="手繪多邊形: 圖案 140" descr="d5">
              <a:extLst>
                <a:ext uri="{FF2B5EF4-FFF2-40B4-BE49-F238E27FC236}">
                  <a16:creationId xmlns:a16="http://schemas.microsoft.com/office/drawing/2014/main" id="{D317637B-7CD8-411C-8C97-B035B5D3FF9A}"/>
                </a:ext>
              </a:extLst>
            </p:cNvPr>
            <p:cNvSpPr/>
            <p:nvPr>
              <p:custDataLst>
                <p:tags r:id="rId72"/>
              </p:custDataLst>
            </p:nvPr>
          </p:nvSpPr>
          <p:spPr>
            <a:xfrm>
              <a:off x="2666373" y="3275976"/>
              <a:ext cx="801581" cy="801583"/>
            </a:xfrm>
            <a:custGeom>
              <a:avLst/>
              <a:gdLst>
                <a:gd name="connsiteX0" fmla="*/ 294539 w 797327"/>
                <a:gd name="connsiteY0" fmla="*/ 507043 h 797329"/>
                <a:gd name="connsiteX1" fmla="*/ 4254 w 797327"/>
                <a:gd name="connsiteY1" fmla="*/ 4254 h 797329"/>
                <a:gd name="connsiteX2" fmla="*/ 507042 w 797327"/>
                <a:gd name="connsiteY2" fmla="*/ 294540 h 797329"/>
                <a:gd name="connsiteX3" fmla="*/ 797327 w 797327"/>
                <a:gd name="connsiteY3" fmla="*/ 797329 h 797329"/>
                <a:gd name="connsiteX4" fmla="*/ 294539 w 797327"/>
                <a:gd name="connsiteY4" fmla="*/ 507043 h 797329"/>
                <a:gd name="connsiteX0" fmla="*/ 294539 w 801581"/>
                <a:gd name="connsiteY0" fmla="*/ 507043 h 797329"/>
                <a:gd name="connsiteX1" fmla="*/ 4254 w 801581"/>
                <a:gd name="connsiteY1" fmla="*/ 4254 h 797329"/>
                <a:gd name="connsiteX2" fmla="*/ 507042 w 801581"/>
                <a:gd name="connsiteY2" fmla="*/ 294540 h 797329"/>
                <a:gd name="connsiteX3" fmla="*/ 797327 w 801581"/>
                <a:gd name="connsiteY3" fmla="*/ 797329 h 797329"/>
                <a:gd name="connsiteX4" fmla="*/ 294539 w 801581"/>
                <a:gd name="connsiteY4" fmla="*/ 507043 h 797329"/>
                <a:gd name="connsiteX0" fmla="*/ 294539 w 801581"/>
                <a:gd name="connsiteY0" fmla="*/ 507043 h 800570"/>
                <a:gd name="connsiteX1" fmla="*/ 4254 w 801581"/>
                <a:gd name="connsiteY1" fmla="*/ 4254 h 800570"/>
                <a:gd name="connsiteX2" fmla="*/ 507042 w 801581"/>
                <a:gd name="connsiteY2" fmla="*/ 294540 h 800570"/>
                <a:gd name="connsiteX3" fmla="*/ 797327 w 801581"/>
                <a:gd name="connsiteY3" fmla="*/ 797329 h 800570"/>
                <a:gd name="connsiteX4" fmla="*/ 294539 w 801581"/>
                <a:gd name="connsiteY4" fmla="*/ 507043 h 800570"/>
                <a:gd name="connsiteX0" fmla="*/ 294539 w 801581"/>
                <a:gd name="connsiteY0" fmla="*/ 507043 h 801583"/>
                <a:gd name="connsiteX1" fmla="*/ 4254 w 801581"/>
                <a:gd name="connsiteY1" fmla="*/ 4254 h 801583"/>
                <a:gd name="connsiteX2" fmla="*/ 507042 w 801581"/>
                <a:gd name="connsiteY2" fmla="*/ 294540 h 801583"/>
                <a:gd name="connsiteX3" fmla="*/ 797327 w 801581"/>
                <a:gd name="connsiteY3" fmla="*/ 797329 h 801583"/>
                <a:gd name="connsiteX4" fmla="*/ 294539 w 801581"/>
                <a:gd name="connsiteY4" fmla="*/ 507043 h 801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1581" h="801583">
                  <a:moveTo>
                    <a:pt x="294539" y="507043"/>
                  </a:moveTo>
                  <a:cubicBezTo>
                    <a:pt x="162360" y="374864"/>
                    <a:pt x="-31163" y="39671"/>
                    <a:pt x="4254" y="4254"/>
                  </a:cubicBezTo>
                  <a:cubicBezTo>
                    <a:pt x="39671" y="-31163"/>
                    <a:pt x="374863" y="162361"/>
                    <a:pt x="507042" y="294540"/>
                  </a:cubicBezTo>
                  <a:cubicBezTo>
                    <a:pt x="639221" y="426719"/>
                    <a:pt x="832744" y="761912"/>
                    <a:pt x="797327" y="797329"/>
                  </a:cubicBezTo>
                  <a:cubicBezTo>
                    <a:pt x="761910" y="832746"/>
                    <a:pt x="426718" y="639222"/>
                    <a:pt x="294539" y="507043"/>
                  </a:cubicBez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42" name="手繪多邊形: 圖案 141" descr="d5">
              <a:extLst>
                <a:ext uri="{FF2B5EF4-FFF2-40B4-BE49-F238E27FC236}">
                  <a16:creationId xmlns:a16="http://schemas.microsoft.com/office/drawing/2014/main" id="{C865BB45-8CA0-4158-9E1F-323D403BD29D}"/>
                </a:ext>
              </a:extLst>
            </p:cNvPr>
            <p:cNvSpPr/>
            <p:nvPr>
              <p:custDataLst>
                <p:tags r:id="rId73"/>
              </p:custDataLst>
            </p:nvPr>
          </p:nvSpPr>
          <p:spPr>
            <a:xfrm>
              <a:off x="2670263" y="3243942"/>
              <a:ext cx="1084090" cy="362855"/>
            </a:xfrm>
            <a:custGeom>
              <a:avLst/>
              <a:gdLst>
                <a:gd name="connsiteX0" fmla="*/ 503155 w 1083725"/>
                <a:gd name="connsiteY0" fmla="*/ 326570 h 326570"/>
                <a:gd name="connsiteX1" fmla="*/ 365 w 1083725"/>
                <a:gd name="connsiteY1" fmla="*/ 36285 h 326570"/>
                <a:gd name="connsiteX2" fmla="*/ 580936 w 1083725"/>
                <a:gd name="connsiteY2" fmla="*/ 36285 h 326570"/>
                <a:gd name="connsiteX3" fmla="*/ 1083725 w 1083725"/>
                <a:gd name="connsiteY3" fmla="*/ 326570 h 326570"/>
                <a:gd name="connsiteX4" fmla="*/ 503155 w 1083725"/>
                <a:gd name="connsiteY4" fmla="*/ 326570 h 326570"/>
                <a:gd name="connsiteX0" fmla="*/ 503155 w 1084090"/>
                <a:gd name="connsiteY0" fmla="*/ 326570 h 326570"/>
                <a:gd name="connsiteX1" fmla="*/ 365 w 1084090"/>
                <a:gd name="connsiteY1" fmla="*/ 36285 h 326570"/>
                <a:gd name="connsiteX2" fmla="*/ 580936 w 1084090"/>
                <a:gd name="connsiteY2" fmla="*/ 36285 h 326570"/>
                <a:gd name="connsiteX3" fmla="*/ 1083725 w 1084090"/>
                <a:gd name="connsiteY3" fmla="*/ 326570 h 326570"/>
                <a:gd name="connsiteX4" fmla="*/ 503155 w 1084090"/>
                <a:gd name="connsiteY4" fmla="*/ 326570 h 326570"/>
                <a:gd name="connsiteX0" fmla="*/ 503155 w 1084090"/>
                <a:gd name="connsiteY0" fmla="*/ 326570 h 348072"/>
                <a:gd name="connsiteX1" fmla="*/ 365 w 1084090"/>
                <a:gd name="connsiteY1" fmla="*/ 36285 h 348072"/>
                <a:gd name="connsiteX2" fmla="*/ 580936 w 1084090"/>
                <a:gd name="connsiteY2" fmla="*/ 36285 h 348072"/>
                <a:gd name="connsiteX3" fmla="*/ 1083725 w 1084090"/>
                <a:gd name="connsiteY3" fmla="*/ 326570 h 348072"/>
                <a:gd name="connsiteX4" fmla="*/ 503155 w 1084090"/>
                <a:gd name="connsiteY4" fmla="*/ 326570 h 348072"/>
                <a:gd name="connsiteX0" fmla="*/ 503155 w 1084090"/>
                <a:gd name="connsiteY0" fmla="*/ 326570 h 362855"/>
                <a:gd name="connsiteX1" fmla="*/ 365 w 1084090"/>
                <a:gd name="connsiteY1" fmla="*/ 36285 h 362855"/>
                <a:gd name="connsiteX2" fmla="*/ 580936 w 1084090"/>
                <a:gd name="connsiteY2" fmla="*/ 36285 h 362855"/>
                <a:gd name="connsiteX3" fmla="*/ 1083725 w 1084090"/>
                <a:gd name="connsiteY3" fmla="*/ 326570 h 362855"/>
                <a:gd name="connsiteX4" fmla="*/ 503155 w 1084090"/>
                <a:gd name="connsiteY4" fmla="*/ 326570 h 362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84090" h="362855">
                  <a:moveTo>
                    <a:pt x="503155" y="326570"/>
                  </a:moveTo>
                  <a:cubicBezTo>
                    <a:pt x="322595" y="278189"/>
                    <a:pt x="-12598" y="84666"/>
                    <a:pt x="365" y="36285"/>
                  </a:cubicBezTo>
                  <a:cubicBezTo>
                    <a:pt x="13328" y="-12096"/>
                    <a:pt x="400376" y="-12096"/>
                    <a:pt x="580936" y="36285"/>
                  </a:cubicBezTo>
                  <a:cubicBezTo>
                    <a:pt x="761496" y="84666"/>
                    <a:pt x="1096688" y="278189"/>
                    <a:pt x="1083725" y="326570"/>
                  </a:cubicBezTo>
                  <a:cubicBezTo>
                    <a:pt x="1070762" y="374951"/>
                    <a:pt x="683715" y="374951"/>
                    <a:pt x="503155" y="326570"/>
                  </a:cubicBezTo>
                  <a:close/>
                </a:path>
              </a:pathLst>
            </a:custGeom>
            <a:solidFill>
              <a:srgbClr val="EEEEEE">
                <a:alpha val="10000"/>
              </a:srgbClr>
            </a:solidFill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98" name="手繪多邊形: 圖案 197" descr="r3">
              <a:extLst>
                <a:ext uri="{FF2B5EF4-FFF2-40B4-BE49-F238E27FC236}">
                  <a16:creationId xmlns:a16="http://schemas.microsoft.com/office/drawing/2014/main" id="{F0FC07AC-7460-46C6-8752-4DCA8DBF224D}"/>
                </a:ext>
              </a:extLst>
            </p:cNvPr>
            <p:cNvSpPr/>
            <p:nvPr>
              <p:custDataLst>
                <p:tags r:id="rId74"/>
              </p:custDataLst>
            </p:nvPr>
          </p:nvSpPr>
          <p:spPr>
            <a:xfrm>
              <a:off x="2006935" y="1533172"/>
              <a:ext cx="534310" cy="534311"/>
            </a:xfrm>
            <a:custGeom>
              <a:avLst/>
              <a:gdLst>
                <a:gd name="connsiteX0" fmla="*/ 518549 w 518549"/>
                <a:gd name="connsiteY0" fmla="*/ 396537 h 518550"/>
                <a:gd name="connsiteX1" fmla="*/ 122013 w 518549"/>
                <a:gd name="connsiteY1" fmla="*/ 502789 h 518550"/>
                <a:gd name="connsiteX2" fmla="*/ 15761 w 518549"/>
                <a:gd name="connsiteY2" fmla="*/ 106252 h 518550"/>
                <a:gd name="connsiteX3" fmla="*/ 412298 w 518549"/>
                <a:gd name="connsiteY3" fmla="*/ 0 h 518550"/>
                <a:gd name="connsiteX4" fmla="*/ 518549 w 518549"/>
                <a:gd name="connsiteY4" fmla="*/ 396537 h 518550"/>
                <a:gd name="connsiteX0" fmla="*/ 518549 w 518549"/>
                <a:gd name="connsiteY0" fmla="*/ 412298 h 534311"/>
                <a:gd name="connsiteX1" fmla="*/ 122013 w 518549"/>
                <a:gd name="connsiteY1" fmla="*/ 518550 h 534311"/>
                <a:gd name="connsiteX2" fmla="*/ 15761 w 518549"/>
                <a:gd name="connsiteY2" fmla="*/ 122013 h 534311"/>
                <a:gd name="connsiteX3" fmla="*/ 412298 w 518549"/>
                <a:gd name="connsiteY3" fmla="*/ 15761 h 534311"/>
                <a:gd name="connsiteX4" fmla="*/ 518549 w 518549"/>
                <a:gd name="connsiteY4" fmla="*/ 412298 h 534311"/>
                <a:gd name="connsiteX0" fmla="*/ 518549 w 518549"/>
                <a:gd name="connsiteY0" fmla="*/ 412298 h 534311"/>
                <a:gd name="connsiteX1" fmla="*/ 122013 w 518549"/>
                <a:gd name="connsiteY1" fmla="*/ 518550 h 534311"/>
                <a:gd name="connsiteX2" fmla="*/ 15761 w 518549"/>
                <a:gd name="connsiteY2" fmla="*/ 122013 h 534311"/>
                <a:gd name="connsiteX3" fmla="*/ 412298 w 518549"/>
                <a:gd name="connsiteY3" fmla="*/ 15761 h 534311"/>
                <a:gd name="connsiteX4" fmla="*/ 518549 w 518549"/>
                <a:gd name="connsiteY4" fmla="*/ 412298 h 534311"/>
                <a:gd name="connsiteX0" fmla="*/ 518549 w 534310"/>
                <a:gd name="connsiteY0" fmla="*/ 412298 h 534311"/>
                <a:gd name="connsiteX1" fmla="*/ 122013 w 534310"/>
                <a:gd name="connsiteY1" fmla="*/ 518550 h 534311"/>
                <a:gd name="connsiteX2" fmla="*/ 15761 w 534310"/>
                <a:gd name="connsiteY2" fmla="*/ 122013 h 534311"/>
                <a:gd name="connsiteX3" fmla="*/ 412298 w 534310"/>
                <a:gd name="connsiteY3" fmla="*/ 15761 h 534311"/>
                <a:gd name="connsiteX4" fmla="*/ 518549 w 534310"/>
                <a:gd name="connsiteY4" fmla="*/ 412298 h 534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4310" h="534311">
                  <a:moveTo>
                    <a:pt x="518549" y="412298"/>
                  </a:moveTo>
                  <a:cubicBezTo>
                    <a:pt x="470168" y="496096"/>
                    <a:pt x="205811" y="566931"/>
                    <a:pt x="122013" y="518550"/>
                  </a:cubicBezTo>
                  <a:cubicBezTo>
                    <a:pt x="38215" y="470169"/>
                    <a:pt x="-32620" y="205811"/>
                    <a:pt x="15761" y="122013"/>
                  </a:cubicBezTo>
                  <a:cubicBezTo>
                    <a:pt x="64142" y="38215"/>
                    <a:pt x="328500" y="-32620"/>
                    <a:pt x="412298" y="15761"/>
                  </a:cubicBezTo>
                  <a:cubicBezTo>
                    <a:pt x="496096" y="64142"/>
                    <a:pt x="566930" y="328500"/>
                    <a:pt x="518549" y="412298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endParaRPr lang="zh-TW" altLang="en-US"/>
            </a:p>
          </p:txBody>
        </p:sp>
        <p:sp>
          <p:nvSpPr>
            <p:cNvPr id="199" name="手繪多邊形: 圖案 198" descr="r3">
              <a:extLst>
                <a:ext uri="{FF2B5EF4-FFF2-40B4-BE49-F238E27FC236}">
                  <a16:creationId xmlns:a16="http://schemas.microsoft.com/office/drawing/2014/main" id="{770A8D28-EA27-43FC-A21C-5E495A5443AE}"/>
                </a:ext>
              </a:extLst>
            </p:cNvPr>
            <p:cNvSpPr/>
            <p:nvPr>
              <p:custDataLst>
                <p:tags r:id="rId75"/>
              </p:custDataLst>
            </p:nvPr>
          </p:nvSpPr>
          <p:spPr>
            <a:xfrm>
              <a:off x="3883372" y="2616538"/>
              <a:ext cx="534311" cy="534310"/>
            </a:xfrm>
            <a:custGeom>
              <a:avLst/>
              <a:gdLst>
                <a:gd name="connsiteX0" fmla="*/ 122013 w 518550"/>
                <a:gd name="connsiteY0" fmla="*/ 518549 h 518549"/>
                <a:gd name="connsiteX1" fmla="*/ 15761 w 518550"/>
                <a:gd name="connsiteY1" fmla="*/ 122013 h 518549"/>
                <a:gd name="connsiteX2" fmla="*/ 412298 w 518550"/>
                <a:gd name="connsiteY2" fmla="*/ 15761 h 518549"/>
                <a:gd name="connsiteX3" fmla="*/ 518550 w 518550"/>
                <a:gd name="connsiteY3" fmla="*/ 412298 h 518549"/>
                <a:gd name="connsiteX4" fmla="*/ 122013 w 518550"/>
                <a:gd name="connsiteY4" fmla="*/ 518549 h 518549"/>
                <a:gd name="connsiteX0" fmla="*/ 122013 w 534311"/>
                <a:gd name="connsiteY0" fmla="*/ 518549 h 518549"/>
                <a:gd name="connsiteX1" fmla="*/ 15761 w 534311"/>
                <a:gd name="connsiteY1" fmla="*/ 122013 h 518549"/>
                <a:gd name="connsiteX2" fmla="*/ 412298 w 534311"/>
                <a:gd name="connsiteY2" fmla="*/ 15761 h 518549"/>
                <a:gd name="connsiteX3" fmla="*/ 518550 w 534311"/>
                <a:gd name="connsiteY3" fmla="*/ 412298 h 518549"/>
                <a:gd name="connsiteX4" fmla="*/ 122013 w 534311"/>
                <a:gd name="connsiteY4" fmla="*/ 518549 h 518549"/>
                <a:gd name="connsiteX0" fmla="*/ 122013 w 534311"/>
                <a:gd name="connsiteY0" fmla="*/ 518549 h 518549"/>
                <a:gd name="connsiteX1" fmla="*/ 15761 w 534311"/>
                <a:gd name="connsiteY1" fmla="*/ 122013 h 518549"/>
                <a:gd name="connsiteX2" fmla="*/ 412298 w 534311"/>
                <a:gd name="connsiteY2" fmla="*/ 15761 h 518549"/>
                <a:gd name="connsiteX3" fmla="*/ 518550 w 534311"/>
                <a:gd name="connsiteY3" fmla="*/ 412298 h 518549"/>
                <a:gd name="connsiteX4" fmla="*/ 122013 w 534311"/>
                <a:gd name="connsiteY4" fmla="*/ 518549 h 518549"/>
                <a:gd name="connsiteX0" fmla="*/ 122013 w 534311"/>
                <a:gd name="connsiteY0" fmla="*/ 518549 h 534310"/>
                <a:gd name="connsiteX1" fmla="*/ 15761 w 534311"/>
                <a:gd name="connsiteY1" fmla="*/ 122013 h 534310"/>
                <a:gd name="connsiteX2" fmla="*/ 412298 w 534311"/>
                <a:gd name="connsiteY2" fmla="*/ 15761 h 534310"/>
                <a:gd name="connsiteX3" fmla="*/ 518550 w 534311"/>
                <a:gd name="connsiteY3" fmla="*/ 412298 h 534310"/>
                <a:gd name="connsiteX4" fmla="*/ 122013 w 534311"/>
                <a:gd name="connsiteY4" fmla="*/ 518549 h 534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4311" h="534310">
                  <a:moveTo>
                    <a:pt x="122013" y="518549"/>
                  </a:moveTo>
                  <a:cubicBezTo>
                    <a:pt x="38215" y="470168"/>
                    <a:pt x="-32620" y="205811"/>
                    <a:pt x="15761" y="122013"/>
                  </a:cubicBezTo>
                  <a:cubicBezTo>
                    <a:pt x="64142" y="38215"/>
                    <a:pt x="328500" y="-32620"/>
                    <a:pt x="412298" y="15761"/>
                  </a:cubicBezTo>
                  <a:cubicBezTo>
                    <a:pt x="496096" y="64142"/>
                    <a:pt x="566931" y="328500"/>
                    <a:pt x="518550" y="412298"/>
                  </a:cubicBezTo>
                  <a:cubicBezTo>
                    <a:pt x="470169" y="496096"/>
                    <a:pt x="205811" y="566930"/>
                    <a:pt x="122013" y="518549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endParaRPr lang="zh-TW" altLang="en-US"/>
            </a:p>
          </p:txBody>
        </p:sp>
        <p:sp>
          <p:nvSpPr>
            <p:cNvPr id="210" name="手繪多邊形: 圖案 209" descr="r3">
              <a:extLst>
                <a:ext uri="{FF2B5EF4-FFF2-40B4-BE49-F238E27FC236}">
                  <a16:creationId xmlns:a16="http://schemas.microsoft.com/office/drawing/2014/main" id="{49DE9D1C-9341-4750-9486-722EB3D39A42}"/>
                </a:ext>
              </a:extLst>
            </p:cNvPr>
            <p:cNvSpPr/>
            <p:nvPr>
              <p:custDataLst>
                <p:tags r:id="rId76"/>
              </p:custDataLst>
            </p:nvPr>
          </p:nvSpPr>
          <p:spPr>
            <a:xfrm>
              <a:off x="3463703" y="1906582"/>
              <a:ext cx="580571" cy="580570"/>
            </a:xfrm>
            <a:custGeom>
              <a:avLst/>
              <a:gdLst>
                <a:gd name="connsiteX0" fmla="*/ 290285 w 580571"/>
                <a:gd name="connsiteY0" fmla="*/ 580570 h 580570"/>
                <a:gd name="connsiteX1" fmla="*/ 0 w 580571"/>
                <a:gd name="connsiteY1" fmla="*/ 290285 h 580570"/>
                <a:gd name="connsiteX2" fmla="*/ 290285 w 580571"/>
                <a:gd name="connsiteY2" fmla="*/ 0 h 580570"/>
                <a:gd name="connsiteX3" fmla="*/ 580571 w 580571"/>
                <a:gd name="connsiteY3" fmla="*/ 290285 h 580570"/>
                <a:gd name="connsiteX4" fmla="*/ 290285 w 580571"/>
                <a:gd name="connsiteY4" fmla="*/ 580570 h 580570"/>
                <a:gd name="connsiteX0" fmla="*/ 290285 w 580571"/>
                <a:gd name="connsiteY0" fmla="*/ 580570 h 580570"/>
                <a:gd name="connsiteX1" fmla="*/ 0 w 580571"/>
                <a:gd name="connsiteY1" fmla="*/ 290285 h 580570"/>
                <a:gd name="connsiteX2" fmla="*/ 290285 w 580571"/>
                <a:gd name="connsiteY2" fmla="*/ 0 h 580570"/>
                <a:gd name="connsiteX3" fmla="*/ 580571 w 580571"/>
                <a:gd name="connsiteY3" fmla="*/ 290285 h 580570"/>
                <a:gd name="connsiteX4" fmla="*/ 290285 w 580571"/>
                <a:gd name="connsiteY4" fmla="*/ 580570 h 580570"/>
                <a:gd name="connsiteX0" fmla="*/ 290285 w 580571"/>
                <a:gd name="connsiteY0" fmla="*/ 580570 h 580570"/>
                <a:gd name="connsiteX1" fmla="*/ 0 w 580571"/>
                <a:gd name="connsiteY1" fmla="*/ 290285 h 580570"/>
                <a:gd name="connsiteX2" fmla="*/ 290285 w 580571"/>
                <a:gd name="connsiteY2" fmla="*/ 0 h 580570"/>
                <a:gd name="connsiteX3" fmla="*/ 580571 w 580571"/>
                <a:gd name="connsiteY3" fmla="*/ 290285 h 580570"/>
                <a:gd name="connsiteX4" fmla="*/ 290285 w 580571"/>
                <a:gd name="connsiteY4" fmla="*/ 580570 h 580570"/>
                <a:gd name="connsiteX0" fmla="*/ 290285 w 580571"/>
                <a:gd name="connsiteY0" fmla="*/ 580570 h 580570"/>
                <a:gd name="connsiteX1" fmla="*/ 0 w 580571"/>
                <a:gd name="connsiteY1" fmla="*/ 290285 h 580570"/>
                <a:gd name="connsiteX2" fmla="*/ 290285 w 580571"/>
                <a:gd name="connsiteY2" fmla="*/ 0 h 580570"/>
                <a:gd name="connsiteX3" fmla="*/ 580571 w 580571"/>
                <a:gd name="connsiteY3" fmla="*/ 290285 h 580570"/>
                <a:gd name="connsiteX4" fmla="*/ 290285 w 580571"/>
                <a:gd name="connsiteY4" fmla="*/ 580570 h 580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0571" h="580570">
                  <a:moveTo>
                    <a:pt x="290285" y="580570"/>
                  </a:moveTo>
                  <a:cubicBezTo>
                    <a:pt x="193523" y="580570"/>
                    <a:pt x="0" y="387047"/>
                    <a:pt x="0" y="290285"/>
                  </a:cubicBezTo>
                  <a:cubicBezTo>
                    <a:pt x="0" y="193523"/>
                    <a:pt x="193523" y="0"/>
                    <a:pt x="290285" y="0"/>
                  </a:cubicBezTo>
                  <a:cubicBezTo>
                    <a:pt x="387047" y="0"/>
                    <a:pt x="580571" y="193523"/>
                    <a:pt x="580571" y="290285"/>
                  </a:cubicBezTo>
                  <a:cubicBezTo>
                    <a:pt x="580571" y="387047"/>
                    <a:pt x="387047" y="580570"/>
                    <a:pt x="290285" y="580570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endParaRPr lang="zh-TW" altLang="en-US"/>
            </a:p>
          </p:txBody>
        </p:sp>
        <p:sp>
          <p:nvSpPr>
            <p:cNvPr id="211" name="手繪多邊形: 圖案 210" descr="r3">
              <a:extLst>
                <a:ext uri="{FF2B5EF4-FFF2-40B4-BE49-F238E27FC236}">
                  <a16:creationId xmlns:a16="http://schemas.microsoft.com/office/drawing/2014/main" id="{BB1A1CC3-A169-4156-9965-A9711962EF87}"/>
                </a:ext>
              </a:extLst>
            </p:cNvPr>
            <p:cNvSpPr/>
            <p:nvPr>
              <p:custDataLst>
                <p:tags r:id="rId77"/>
              </p:custDataLst>
            </p:nvPr>
          </p:nvSpPr>
          <p:spPr>
            <a:xfrm>
              <a:off x="2800010" y="1533173"/>
              <a:ext cx="534311" cy="534311"/>
            </a:xfrm>
            <a:custGeom>
              <a:avLst/>
              <a:gdLst>
                <a:gd name="connsiteX0" fmla="*/ 412298 w 518550"/>
                <a:gd name="connsiteY0" fmla="*/ 502789 h 518550"/>
                <a:gd name="connsiteX1" fmla="*/ 15761 w 518550"/>
                <a:gd name="connsiteY1" fmla="*/ 396538 h 518550"/>
                <a:gd name="connsiteX2" fmla="*/ 122013 w 518550"/>
                <a:gd name="connsiteY2" fmla="*/ 0 h 518550"/>
                <a:gd name="connsiteX3" fmla="*/ 518550 w 518550"/>
                <a:gd name="connsiteY3" fmla="*/ 106252 h 518550"/>
                <a:gd name="connsiteX4" fmla="*/ 412298 w 518550"/>
                <a:gd name="connsiteY4" fmla="*/ 502789 h 518550"/>
                <a:gd name="connsiteX0" fmla="*/ 412298 w 518550"/>
                <a:gd name="connsiteY0" fmla="*/ 518550 h 534311"/>
                <a:gd name="connsiteX1" fmla="*/ 15761 w 518550"/>
                <a:gd name="connsiteY1" fmla="*/ 412299 h 534311"/>
                <a:gd name="connsiteX2" fmla="*/ 122013 w 518550"/>
                <a:gd name="connsiteY2" fmla="*/ 15761 h 534311"/>
                <a:gd name="connsiteX3" fmla="*/ 518550 w 518550"/>
                <a:gd name="connsiteY3" fmla="*/ 122013 h 534311"/>
                <a:gd name="connsiteX4" fmla="*/ 412298 w 518550"/>
                <a:gd name="connsiteY4" fmla="*/ 518550 h 534311"/>
                <a:gd name="connsiteX0" fmla="*/ 412298 w 529097"/>
                <a:gd name="connsiteY0" fmla="*/ 518550 h 534311"/>
                <a:gd name="connsiteX1" fmla="*/ 15761 w 529097"/>
                <a:gd name="connsiteY1" fmla="*/ 412299 h 534311"/>
                <a:gd name="connsiteX2" fmla="*/ 122013 w 529097"/>
                <a:gd name="connsiteY2" fmla="*/ 15761 h 534311"/>
                <a:gd name="connsiteX3" fmla="*/ 518550 w 529097"/>
                <a:gd name="connsiteY3" fmla="*/ 122013 h 534311"/>
                <a:gd name="connsiteX4" fmla="*/ 412298 w 529097"/>
                <a:gd name="connsiteY4" fmla="*/ 518550 h 534311"/>
                <a:gd name="connsiteX0" fmla="*/ 412298 w 534311"/>
                <a:gd name="connsiteY0" fmla="*/ 518550 h 534311"/>
                <a:gd name="connsiteX1" fmla="*/ 15761 w 534311"/>
                <a:gd name="connsiteY1" fmla="*/ 412299 h 534311"/>
                <a:gd name="connsiteX2" fmla="*/ 122013 w 534311"/>
                <a:gd name="connsiteY2" fmla="*/ 15761 h 534311"/>
                <a:gd name="connsiteX3" fmla="*/ 518550 w 534311"/>
                <a:gd name="connsiteY3" fmla="*/ 122013 h 534311"/>
                <a:gd name="connsiteX4" fmla="*/ 412298 w 534311"/>
                <a:gd name="connsiteY4" fmla="*/ 518550 h 534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4311" h="534311">
                  <a:moveTo>
                    <a:pt x="412298" y="518550"/>
                  </a:moveTo>
                  <a:cubicBezTo>
                    <a:pt x="328500" y="566931"/>
                    <a:pt x="64142" y="496097"/>
                    <a:pt x="15761" y="412299"/>
                  </a:cubicBezTo>
                  <a:cubicBezTo>
                    <a:pt x="-32620" y="328501"/>
                    <a:pt x="38215" y="64142"/>
                    <a:pt x="122013" y="15761"/>
                  </a:cubicBezTo>
                  <a:cubicBezTo>
                    <a:pt x="205811" y="-32620"/>
                    <a:pt x="470169" y="38215"/>
                    <a:pt x="518550" y="122013"/>
                  </a:cubicBezTo>
                  <a:cubicBezTo>
                    <a:pt x="566931" y="205811"/>
                    <a:pt x="496096" y="470169"/>
                    <a:pt x="412298" y="518550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endParaRPr lang="zh-TW" altLang="en-US"/>
            </a:p>
          </p:txBody>
        </p:sp>
        <p:sp>
          <p:nvSpPr>
            <p:cNvPr id="212" name="手繪多邊形: 圖案 211" descr="r3">
              <a:extLst>
                <a:ext uri="{FF2B5EF4-FFF2-40B4-BE49-F238E27FC236}">
                  <a16:creationId xmlns:a16="http://schemas.microsoft.com/office/drawing/2014/main" id="{A7EA9399-50E2-4E4F-93D9-17A2EDBCDB01}"/>
                </a:ext>
              </a:extLst>
            </p:cNvPr>
            <p:cNvSpPr/>
            <p:nvPr>
              <p:custDataLst>
                <p:tags r:id="rId78"/>
              </p:custDataLst>
            </p:nvPr>
          </p:nvSpPr>
          <p:spPr>
            <a:xfrm>
              <a:off x="1296983" y="1906580"/>
              <a:ext cx="580569" cy="580570"/>
            </a:xfrm>
            <a:custGeom>
              <a:avLst/>
              <a:gdLst>
                <a:gd name="connsiteX0" fmla="*/ 580569 w 580569"/>
                <a:gd name="connsiteY0" fmla="*/ 290286 h 580570"/>
                <a:gd name="connsiteX1" fmla="*/ 290285 w 580569"/>
                <a:gd name="connsiteY1" fmla="*/ 580570 h 580570"/>
                <a:gd name="connsiteX2" fmla="*/ 0 w 580569"/>
                <a:gd name="connsiteY2" fmla="*/ 290285 h 580570"/>
                <a:gd name="connsiteX3" fmla="*/ 290285 w 580569"/>
                <a:gd name="connsiteY3" fmla="*/ 0 h 580570"/>
                <a:gd name="connsiteX4" fmla="*/ 580569 w 580569"/>
                <a:gd name="connsiteY4" fmla="*/ 290286 h 580570"/>
                <a:gd name="connsiteX0" fmla="*/ 580569 w 580569"/>
                <a:gd name="connsiteY0" fmla="*/ 290286 h 580570"/>
                <a:gd name="connsiteX1" fmla="*/ 290285 w 580569"/>
                <a:gd name="connsiteY1" fmla="*/ 580570 h 580570"/>
                <a:gd name="connsiteX2" fmla="*/ 0 w 580569"/>
                <a:gd name="connsiteY2" fmla="*/ 290285 h 580570"/>
                <a:gd name="connsiteX3" fmla="*/ 290285 w 580569"/>
                <a:gd name="connsiteY3" fmla="*/ 0 h 580570"/>
                <a:gd name="connsiteX4" fmla="*/ 580569 w 580569"/>
                <a:gd name="connsiteY4" fmla="*/ 290286 h 580570"/>
                <a:gd name="connsiteX0" fmla="*/ 580569 w 580569"/>
                <a:gd name="connsiteY0" fmla="*/ 290286 h 580570"/>
                <a:gd name="connsiteX1" fmla="*/ 290285 w 580569"/>
                <a:gd name="connsiteY1" fmla="*/ 580570 h 580570"/>
                <a:gd name="connsiteX2" fmla="*/ 0 w 580569"/>
                <a:gd name="connsiteY2" fmla="*/ 290285 h 580570"/>
                <a:gd name="connsiteX3" fmla="*/ 290285 w 580569"/>
                <a:gd name="connsiteY3" fmla="*/ 0 h 580570"/>
                <a:gd name="connsiteX4" fmla="*/ 580569 w 580569"/>
                <a:gd name="connsiteY4" fmla="*/ 290286 h 580570"/>
                <a:gd name="connsiteX0" fmla="*/ 580569 w 580569"/>
                <a:gd name="connsiteY0" fmla="*/ 290286 h 580570"/>
                <a:gd name="connsiteX1" fmla="*/ 290285 w 580569"/>
                <a:gd name="connsiteY1" fmla="*/ 580570 h 580570"/>
                <a:gd name="connsiteX2" fmla="*/ 0 w 580569"/>
                <a:gd name="connsiteY2" fmla="*/ 290285 h 580570"/>
                <a:gd name="connsiteX3" fmla="*/ 290285 w 580569"/>
                <a:gd name="connsiteY3" fmla="*/ 0 h 580570"/>
                <a:gd name="connsiteX4" fmla="*/ 580569 w 580569"/>
                <a:gd name="connsiteY4" fmla="*/ 290286 h 580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0569" h="580570">
                  <a:moveTo>
                    <a:pt x="580569" y="290286"/>
                  </a:moveTo>
                  <a:cubicBezTo>
                    <a:pt x="580569" y="387048"/>
                    <a:pt x="387046" y="580570"/>
                    <a:pt x="290285" y="580570"/>
                  </a:cubicBezTo>
                  <a:cubicBezTo>
                    <a:pt x="193524" y="580570"/>
                    <a:pt x="0" y="387047"/>
                    <a:pt x="0" y="290285"/>
                  </a:cubicBezTo>
                  <a:cubicBezTo>
                    <a:pt x="0" y="193523"/>
                    <a:pt x="193524" y="0"/>
                    <a:pt x="290285" y="0"/>
                  </a:cubicBezTo>
                  <a:cubicBezTo>
                    <a:pt x="387046" y="0"/>
                    <a:pt x="580569" y="193524"/>
                    <a:pt x="580569" y="290286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endParaRPr lang="zh-TW" altLang="en-US"/>
            </a:p>
          </p:txBody>
        </p:sp>
        <p:sp>
          <p:nvSpPr>
            <p:cNvPr id="213" name="手繪多邊形: 圖案 212" descr="r3">
              <a:extLst>
                <a:ext uri="{FF2B5EF4-FFF2-40B4-BE49-F238E27FC236}">
                  <a16:creationId xmlns:a16="http://schemas.microsoft.com/office/drawing/2014/main" id="{6D440F92-E5F2-4331-996C-5778EC78E81C}"/>
                </a:ext>
              </a:extLst>
            </p:cNvPr>
            <p:cNvSpPr/>
            <p:nvPr>
              <p:custDataLst>
                <p:tags r:id="rId79"/>
              </p:custDataLst>
            </p:nvPr>
          </p:nvSpPr>
          <p:spPr>
            <a:xfrm>
              <a:off x="923576" y="2616533"/>
              <a:ext cx="534310" cy="534310"/>
            </a:xfrm>
            <a:custGeom>
              <a:avLst/>
              <a:gdLst>
                <a:gd name="connsiteX0" fmla="*/ 502788 w 518549"/>
                <a:gd name="connsiteY0" fmla="*/ 106253 h 518549"/>
                <a:gd name="connsiteX1" fmla="*/ 396536 w 518549"/>
                <a:gd name="connsiteY1" fmla="*/ 502788 h 518549"/>
                <a:gd name="connsiteX2" fmla="*/ 0 w 518549"/>
                <a:gd name="connsiteY2" fmla="*/ 396536 h 518549"/>
                <a:gd name="connsiteX3" fmla="*/ 106252 w 518549"/>
                <a:gd name="connsiteY3" fmla="*/ 0 h 518549"/>
                <a:gd name="connsiteX4" fmla="*/ 502788 w 518549"/>
                <a:gd name="connsiteY4" fmla="*/ 106253 h 518549"/>
                <a:gd name="connsiteX0" fmla="*/ 518549 w 534310"/>
                <a:gd name="connsiteY0" fmla="*/ 106253 h 518549"/>
                <a:gd name="connsiteX1" fmla="*/ 412297 w 534310"/>
                <a:gd name="connsiteY1" fmla="*/ 502788 h 518549"/>
                <a:gd name="connsiteX2" fmla="*/ 15761 w 534310"/>
                <a:gd name="connsiteY2" fmla="*/ 396536 h 518549"/>
                <a:gd name="connsiteX3" fmla="*/ 122013 w 534310"/>
                <a:gd name="connsiteY3" fmla="*/ 0 h 518549"/>
                <a:gd name="connsiteX4" fmla="*/ 518549 w 534310"/>
                <a:gd name="connsiteY4" fmla="*/ 106253 h 518549"/>
                <a:gd name="connsiteX0" fmla="*/ 518549 w 534310"/>
                <a:gd name="connsiteY0" fmla="*/ 116800 h 529096"/>
                <a:gd name="connsiteX1" fmla="*/ 412297 w 534310"/>
                <a:gd name="connsiteY1" fmla="*/ 513335 h 529096"/>
                <a:gd name="connsiteX2" fmla="*/ 15761 w 534310"/>
                <a:gd name="connsiteY2" fmla="*/ 407083 h 529096"/>
                <a:gd name="connsiteX3" fmla="*/ 122013 w 534310"/>
                <a:gd name="connsiteY3" fmla="*/ 10547 h 529096"/>
                <a:gd name="connsiteX4" fmla="*/ 518549 w 534310"/>
                <a:gd name="connsiteY4" fmla="*/ 116800 h 529096"/>
                <a:gd name="connsiteX0" fmla="*/ 518549 w 534310"/>
                <a:gd name="connsiteY0" fmla="*/ 122014 h 534310"/>
                <a:gd name="connsiteX1" fmla="*/ 412297 w 534310"/>
                <a:gd name="connsiteY1" fmla="*/ 518549 h 534310"/>
                <a:gd name="connsiteX2" fmla="*/ 15761 w 534310"/>
                <a:gd name="connsiteY2" fmla="*/ 412297 h 534310"/>
                <a:gd name="connsiteX3" fmla="*/ 122013 w 534310"/>
                <a:gd name="connsiteY3" fmla="*/ 15761 h 534310"/>
                <a:gd name="connsiteX4" fmla="*/ 518549 w 534310"/>
                <a:gd name="connsiteY4" fmla="*/ 122014 h 534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4310" h="534310">
                  <a:moveTo>
                    <a:pt x="518549" y="122014"/>
                  </a:moveTo>
                  <a:cubicBezTo>
                    <a:pt x="566930" y="205812"/>
                    <a:pt x="496095" y="470169"/>
                    <a:pt x="412297" y="518549"/>
                  </a:cubicBezTo>
                  <a:cubicBezTo>
                    <a:pt x="328499" y="566929"/>
                    <a:pt x="64142" y="496095"/>
                    <a:pt x="15761" y="412297"/>
                  </a:cubicBezTo>
                  <a:cubicBezTo>
                    <a:pt x="-32620" y="328499"/>
                    <a:pt x="38215" y="64141"/>
                    <a:pt x="122013" y="15761"/>
                  </a:cubicBezTo>
                  <a:cubicBezTo>
                    <a:pt x="205811" y="-32619"/>
                    <a:pt x="470168" y="38216"/>
                    <a:pt x="518549" y="122014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endParaRPr lang="zh-TW" altLang="en-US"/>
            </a:p>
          </p:txBody>
        </p:sp>
        <p:sp>
          <p:nvSpPr>
            <p:cNvPr id="214" name="手繪多邊形: 圖案 213" descr="r3">
              <a:extLst>
                <a:ext uri="{FF2B5EF4-FFF2-40B4-BE49-F238E27FC236}">
                  <a16:creationId xmlns:a16="http://schemas.microsoft.com/office/drawing/2014/main" id="{EC7A52D7-E021-4A73-9DCB-E69F3FA9F296}"/>
                </a:ext>
              </a:extLst>
            </p:cNvPr>
            <p:cNvSpPr/>
            <p:nvPr>
              <p:custDataLst>
                <p:tags r:id="rId80"/>
              </p:custDataLst>
            </p:nvPr>
          </p:nvSpPr>
          <p:spPr>
            <a:xfrm>
              <a:off x="923575" y="3409609"/>
              <a:ext cx="534310" cy="534309"/>
            </a:xfrm>
            <a:custGeom>
              <a:avLst/>
              <a:gdLst>
                <a:gd name="connsiteX0" fmla="*/ 396536 w 518549"/>
                <a:gd name="connsiteY0" fmla="*/ 0 h 518548"/>
                <a:gd name="connsiteX1" fmla="*/ 502788 w 518549"/>
                <a:gd name="connsiteY1" fmla="*/ 396535 h 518548"/>
                <a:gd name="connsiteX2" fmla="*/ 106252 w 518549"/>
                <a:gd name="connsiteY2" fmla="*/ 502787 h 518548"/>
                <a:gd name="connsiteX3" fmla="*/ 0 w 518549"/>
                <a:gd name="connsiteY3" fmla="*/ 106251 h 518548"/>
                <a:gd name="connsiteX4" fmla="*/ 396536 w 518549"/>
                <a:gd name="connsiteY4" fmla="*/ 0 h 518548"/>
                <a:gd name="connsiteX0" fmla="*/ 412297 w 534310"/>
                <a:gd name="connsiteY0" fmla="*/ 0 h 518548"/>
                <a:gd name="connsiteX1" fmla="*/ 518549 w 534310"/>
                <a:gd name="connsiteY1" fmla="*/ 396535 h 518548"/>
                <a:gd name="connsiteX2" fmla="*/ 122013 w 534310"/>
                <a:gd name="connsiteY2" fmla="*/ 502787 h 518548"/>
                <a:gd name="connsiteX3" fmla="*/ 15761 w 534310"/>
                <a:gd name="connsiteY3" fmla="*/ 106251 h 518548"/>
                <a:gd name="connsiteX4" fmla="*/ 412297 w 534310"/>
                <a:gd name="connsiteY4" fmla="*/ 0 h 518548"/>
                <a:gd name="connsiteX0" fmla="*/ 412297 w 534310"/>
                <a:gd name="connsiteY0" fmla="*/ 0 h 518548"/>
                <a:gd name="connsiteX1" fmla="*/ 518549 w 534310"/>
                <a:gd name="connsiteY1" fmla="*/ 396535 h 518548"/>
                <a:gd name="connsiteX2" fmla="*/ 122013 w 534310"/>
                <a:gd name="connsiteY2" fmla="*/ 502787 h 518548"/>
                <a:gd name="connsiteX3" fmla="*/ 15761 w 534310"/>
                <a:gd name="connsiteY3" fmla="*/ 106251 h 518548"/>
                <a:gd name="connsiteX4" fmla="*/ 412297 w 534310"/>
                <a:gd name="connsiteY4" fmla="*/ 0 h 518548"/>
                <a:gd name="connsiteX0" fmla="*/ 412297 w 534310"/>
                <a:gd name="connsiteY0" fmla="*/ 15761 h 534309"/>
                <a:gd name="connsiteX1" fmla="*/ 518549 w 534310"/>
                <a:gd name="connsiteY1" fmla="*/ 412296 h 534309"/>
                <a:gd name="connsiteX2" fmla="*/ 122013 w 534310"/>
                <a:gd name="connsiteY2" fmla="*/ 518548 h 534309"/>
                <a:gd name="connsiteX3" fmla="*/ 15761 w 534310"/>
                <a:gd name="connsiteY3" fmla="*/ 122012 h 534309"/>
                <a:gd name="connsiteX4" fmla="*/ 412297 w 534310"/>
                <a:gd name="connsiteY4" fmla="*/ 15761 h 534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4310" h="534309">
                  <a:moveTo>
                    <a:pt x="412297" y="15761"/>
                  </a:moveTo>
                  <a:cubicBezTo>
                    <a:pt x="496095" y="64142"/>
                    <a:pt x="566930" y="328498"/>
                    <a:pt x="518549" y="412296"/>
                  </a:cubicBezTo>
                  <a:cubicBezTo>
                    <a:pt x="470168" y="496094"/>
                    <a:pt x="205811" y="566929"/>
                    <a:pt x="122013" y="518548"/>
                  </a:cubicBezTo>
                  <a:cubicBezTo>
                    <a:pt x="38215" y="470167"/>
                    <a:pt x="-32620" y="205810"/>
                    <a:pt x="15761" y="122012"/>
                  </a:cubicBezTo>
                  <a:cubicBezTo>
                    <a:pt x="64142" y="38214"/>
                    <a:pt x="328499" y="-32620"/>
                    <a:pt x="412297" y="15761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endParaRPr lang="zh-TW" altLang="en-US"/>
            </a:p>
          </p:txBody>
        </p:sp>
        <p:sp>
          <p:nvSpPr>
            <p:cNvPr id="215" name="手繪多邊形: 圖案 214" descr="r3">
              <a:extLst>
                <a:ext uri="{FF2B5EF4-FFF2-40B4-BE49-F238E27FC236}">
                  <a16:creationId xmlns:a16="http://schemas.microsoft.com/office/drawing/2014/main" id="{C0E2A51E-F729-46D9-8F91-9F9D5D22CD41}"/>
                </a:ext>
              </a:extLst>
            </p:cNvPr>
            <p:cNvSpPr/>
            <p:nvPr>
              <p:custDataLst>
                <p:tags r:id="rId81"/>
              </p:custDataLst>
            </p:nvPr>
          </p:nvSpPr>
          <p:spPr>
            <a:xfrm>
              <a:off x="1296982" y="4073302"/>
              <a:ext cx="580570" cy="580569"/>
            </a:xfrm>
            <a:custGeom>
              <a:avLst/>
              <a:gdLst>
                <a:gd name="connsiteX0" fmla="*/ 290286 w 580570"/>
                <a:gd name="connsiteY0" fmla="*/ 0 h 580569"/>
                <a:gd name="connsiteX1" fmla="*/ 580570 w 580570"/>
                <a:gd name="connsiteY1" fmla="*/ 290284 h 580569"/>
                <a:gd name="connsiteX2" fmla="*/ 290285 w 580570"/>
                <a:gd name="connsiteY2" fmla="*/ 580569 h 580569"/>
                <a:gd name="connsiteX3" fmla="*/ 0 w 580570"/>
                <a:gd name="connsiteY3" fmla="*/ 290284 h 580569"/>
                <a:gd name="connsiteX4" fmla="*/ 290286 w 580570"/>
                <a:gd name="connsiteY4" fmla="*/ 0 h 580569"/>
                <a:gd name="connsiteX0" fmla="*/ 290286 w 580570"/>
                <a:gd name="connsiteY0" fmla="*/ 0 h 580569"/>
                <a:gd name="connsiteX1" fmla="*/ 580570 w 580570"/>
                <a:gd name="connsiteY1" fmla="*/ 290284 h 580569"/>
                <a:gd name="connsiteX2" fmla="*/ 290285 w 580570"/>
                <a:gd name="connsiteY2" fmla="*/ 580569 h 580569"/>
                <a:gd name="connsiteX3" fmla="*/ 0 w 580570"/>
                <a:gd name="connsiteY3" fmla="*/ 290284 h 580569"/>
                <a:gd name="connsiteX4" fmla="*/ 290286 w 580570"/>
                <a:gd name="connsiteY4" fmla="*/ 0 h 580569"/>
                <a:gd name="connsiteX0" fmla="*/ 290286 w 580570"/>
                <a:gd name="connsiteY0" fmla="*/ 0 h 580569"/>
                <a:gd name="connsiteX1" fmla="*/ 580570 w 580570"/>
                <a:gd name="connsiteY1" fmla="*/ 290284 h 580569"/>
                <a:gd name="connsiteX2" fmla="*/ 290285 w 580570"/>
                <a:gd name="connsiteY2" fmla="*/ 580569 h 580569"/>
                <a:gd name="connsiteX3" fmla="*/ 0 w 580570"/>
                <a:gd name="connsiteY3" fmla="*/ 290284 h 580569"/>
                <a:gd name="connsiteX4" fmla="*/ 290286 w 580570"/>
                <a:gd name="connsiteY4" fmla="*/ 0 h 580569"/>
                <a:gd name="connsiteX0" fmla="*/ 290286 w 580570"/>
                <a:gd name="connsiteY0" fmla="*/ 0 h 580569"/>
                <a:gd name="connsiteX1" fmla="*/ 580570 w 580570"/>
                <a:gd name="connsiteY1" fmla="*/ 290284 h 580569"/>
                <a:gd name="connsiteX2" fmla="*/ 290285 w 580570"/>
                <a:gd name="connsiteY2" fmla="*/ 580569 h 580569"/>
                <a:gd name="connsiteX3" fmla="*/ 0 w 580570"/>
                <a:gd name="connsiteY3" fmla="*/ 290284 h 580569"/>
                <a:gd name="connsiteX4" fmla="*/ 290286 w 580570"/>
                <a:gd name="connsiteY4" fmla="*/ 0 h 580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0570" h="580569">
                  <a:moveTo>
                    <a:pt x="290286" y="0"/>
                  </a:moveTo>
                  <a:cubicBezTo>
                    <a:pt x="387048" y="0"/>
                    <a:pt x="580570" y="193523"/>
                    <a:pt x="580570" y="290284"/>
                  </a:cubicBezTo>
                  <a:cubicBezTo>
                    <a:pt x="580570" y="387045"/>
                    <a:pt x="387047" y="580569"/>
                    <a:pt x="290285" y="580569"/>
                  </a:cubicBezTo>
                  <a:cubicBezTo>
                    <a:pt x="193523" y="580569"/>
                    <a:pt x="0" y="387045"/>
                    <a:pt x="0" y="290284"/>
                  </a:cubicBezTo>
                  <a:cubicBezTo>
                    <a:pt x="0" y="193523"/>
                    <a:pt x="193524" y="0"/>
                    <a:pt x="290286" y="0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endParaRPr lang="zh-TW" altLang="en-US"/>
            </a:p>
          </p:txBody>
        </p:sp>
        <p:sp>
          <p:nvSpPr>
            <p:cNvPr id="216" name="手繪多邊形: 圖案 215" descr="r3">
              <a:extLst>
                <a:ext uri="{FF2B5EF4-FFF2-40B4-BE49-F238E27FC236}">
                  <a16:creationId xmlns:a16="http://schemas.microsoft.com/office/drawing/2014/main" id="{41B31138-42F3-4D16-AE26-22830995CDAD}"/>
                </a:ext>
              </a:extLst>
            </p:cNvPr>
            <p:cNvSpPr/>
            <p:nvPr>
              <p:custDataLst>
                <p:tags r:id="rId82"/>
              </p:custDataLst>
            </p:nvPr>
          </p:nvSpPr>
          <p:spPr>
            <a:xfrm>
              <a:off x="2006935" y="4492970"/>
              <a:ext cx="534310" cy="534309"/>
            </a:xfrm>
            <a:custGeom>
              <a:avLst/>
              <a:gdLst>
                <a:gd name="connsiteX0" fmla="*/ 106252 w 518549"/>
                <a:gd name="connsiteY0" fmla="*/ 15761 h 518548"/>
                <a:gd name="connsiteX1" fmla="*/ 502788 w 518549"/>
                <a:gd name="connsiteY1" fmla="*/ 122012 h 518548"/>
                <a:gd name="connsiteX2" fmla="*/ 396536 w 518549"/>
                <a:gd name="connsiteY2" fmla="*/ 518548 h 518548"/>
                <a:gd name="connsiteX3" fmla="*/ 0 w 518549"/>
                <a:gd name="connsiteY3" fmla="*/ 412296 h 518548"/>
                <a:gd name="connsiteX4" fmla="*/ 106252 w 518549"/>
                <a:gd name="connsiteY4" fmla="*/ 15761 h 518548"/>
                <a:gd name="connsiteX0" fmla="*/ 106252 w 518549"/>
                <a:gd name="connsiteY0" fmla="*/ 15761 h 534309"/>
                <a:gd name="connsiteX1" fmla="*/ 502788 w 518549"/>
                <a:gd name="connsiteY1" fmla="*/ 122012 h 534309"/>
                <a:gd name="connsiteX2" fmla="*/ 396536 w 518549"/>
                <a:gd name="connsiteY2" fmla="*/ 518548 h 534309"/>
                <a:gd name="connsiteX3" fmla="*/ 0 w 518549"/>
                <a:gd name="connsiteY3" fmla="*/ 412296 h 534309"/>
                <a:gd name="connsiteX4" fmla="*/ 106252 w 518549"/>
                <a:gd name="connsiteY4" fmla="*/ 15761 h 534309"/>
                <a:gd name="connsiteX0" fmla="*/ 116799 w 529096"/>
                <a:gd name="connsiteY0" fmla="*/ 15761 h 534309"/>
                <a:gd name="connsiteX1" fmla="*/ 513335 w 529096"/>
                <a:gd name="connsiteY1" fmla="*/ 122012 h 534309"/>
                <a:gd name="connsiteX2" fmla="*/ 407083 w 529096"/>
                <a:gd name="connsiteY2" fmla="*/ 518548 h 534309"/>
                <a:gd name="connsiteX3" fmla="*/ 10547 w 529096"/>
                <a:gd name="connsiteY3" fmla="*/ 412296 h 534309"/>
                <a:gd name="connsiteX4" fmla="*/ 116799 w 529096"/>
                <a:gd name="connsiteY4" fmla="*/ 15761 h 534309"/>
                <a:gd name="connsiteX0" fmla="*/ 122013 w 534310"/>
                <a:gd name="connsiteY0" fmla="*/ 15761 h 534309"/>
                <a:gd name="connsiteX1" fmla="*/ 518549 w 534310"/>
                <a:gd name="connsiteY1" fmla="*/ 122012 h 534309"/>
                <a:gd name="connsiteX2" fmla="*/ 412297 w 534310"/>
                <a:gd name="connsiteY2" fmla="*/ 518548 h 534309"/>
                <a:gd name="connsiteX3" fmla="*/ 15761 w 534310"/>
                <a:gd name="connsiteY3" fmla="*/ 412296 h 534309"/>
                <a:gd name="connsiteX4" fmla="*/ 122013 w 534310"/>
                <a:gd name="connsiteY4" fmla="*/ 15761 h 534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4310" h="534309">
                  <a:moveTo>
                    <a:pt x="122013" y="15761"/>
                  </a:moveTo>
                  <a:cubicBezTo>
                    <a:pt x="205811" y="-32620"/>
                    <a:pt x="470168" y="38214"/>
                    <a:pt x="518549" y="122012"/>
                  </a:cubicBezTo>
                  <a:cubicBezTo>
                    <a:pt x="566930" y="205810"/>
                    <a:pt x="496095" y="470167"/>
                    <a:pt x="412297" y="518548"/>
                  </a:cubicBezTo>
                  <a:cubicBezTo>
                    <a:pt x="328499" y="566929"/>
                    <a:pt x="64142" y="496094"/>
                    <a:pt x="15761" y="412296"/>
                  </a:cubicBezTo>
                  <a:cubicBezTo>
                    <a:pt x="-32620" y="328498"/>
                    <a:pt x="38215" y="64142"/>
                    <a:pt x="122013" y="15761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endParaRPr lang="zh-TW" altLang="en-US"/>
            </a:p>
          </p:txBody>
        </p:sp>
        <p:sp>
          <p:nvSpPr>
            <p:cNvPr id="227" name="手繪多邊形: 圖案 226" descr="r3">
              <a:extLst>
                <a:ext uri="{FF2B5EF4-FFF2-40B4-BE49-F238E27FC236}">
                  <a16:creationId xmlns:a16="http://schemas.microsoft.com/office/drawing/2014/main" id="{96F616EF-5D21-44A5-977D-B995EA3F2F66}"/>
                </a:ext>
              </a:extLst>
            </p:cNvPr>
            <p:cNvSpPr/>
            <p:nvPr>
              <p:custDataLst>
                <p:tags r:id="rId83"/>
              </p:custDataLst>
            </p:nvPr>
          </p:nvSpPr>
          <p:spPr>
            <a:xfrm>
              <a:off x="2800008" y="4492972"/>
              <a:ext cx="534309" cy="534310"/>
            </a:xfrm>
            <a:custGeom>
              <a:avLst/>
              <a:gdLst>
                <a:gd name="connsiteX0" fmla="*/ 0 w 518548"/>
                <a:gd name="connsiteY0" fmla="*/ 122013 h 518549"/>
                <a:gd name="connsiteX1" fmla="*/ 396535 w 518548"/>
                <a:gd name="connsiteY1" fmla="*/ 15761 h 518549"/>
                <a:gd name="connsiteX2" fmla="*/ 502787 w 518548"/>
                <a:gd name="connsiteY2" fmla="*/ 412297 h 518549"/>
                <a:gd name="connsiteX3" fmla="*/ 106251 w 518548"/>
                <a:gd name="connsiteY3" fmla="*/ 518549 h 518549"/>
                <a:gd name="connsiteX4" fmla="*/ 0 w 518548"/>
                <a:gd name="connsiteY4" fmla="*/ 122013 h 518549"/>
                <a:gd name="connsiteX0" fmla="*/ 0 w 518548"/>
                <a:gd name="connsiteY0" fmla="*/ 122013 h 534310"/>
                <a:gd name="connsiteX1" fmla="*/ 396535 w 518548"/>
                <a:gd name="connsiteY1" fmla="*/ 15761 h 534310"/>
                <a:gd name="connsiteX2" fmla="*/ 502787 w 518548"/>
                <a:gd name="connsiteY2" fmla="*/ 412297 h 534310"/>
                <a:gd name="connsiteX3" fmla="*/ 106251 w 518548"/>
                <a:gd name="connsiteY3" fmla="*/ 518549 h 534310"/>
                <a:gd name="connsiteX4" fmla="*/ 0 w 518548"/>
                <a:gd name="connsiteY4" fmla="*/ 122013 h 534310"/>
                <a:gd name="connsiteX0" fmla="*/ 0 w 518548"/>
                <a:gd name="connsiteY0" fmla="*/ 122013 h 534310"/>
                <a:gd name="connsiteX1" fmla="*/ 396535 w 518548"/>
                <a:gd name="connsiteY1" fmla="*/ 15761 h 534310"/>
                <a:gd name="connsiteX2" fmla="*/ 502787 w 518548"/>
                <a:gd name="connsiteY2" fmla="*/ 412297 h 534310"/>
                <a:gd name="connsiteX3" fmla="*/ 106251 w 518548"/>
                <a:gd name="connsiteY3" fmla="*/ 518549 h 534310"/>
                <a:gd name="connsiteX4" fmla="*/ 0 w 518548"/>
                <a:gd name="connsiteY4" fmla="*/ 122013 h 534310"/>
                <a:gd name="connsiteX0" fmla="*/ 15761 w 534309"/>
                <a:gd name="connsiteY0" fmla="*/ 122013 h 534310"/>
                <a:gd name="connsiteX1" fmla="*/ 412296 w 534309"/>
                <a:gd name="connsiteY1" fmla="*/ 15761 h 534310"/>
                <a:gd name="connsiteX2" fmla="*/ 518548 w 534309"/>
                <a:gd name="connsiteY2" fmla="*/ 412297 h 534310"/>
                <a:gd name="connsiteX3" fmla="*/ 122012 w 534309"/>
                <a:gd name="connsiteY3" fmla="*/ 518549 h 534310"/>
                <a:gd name="connsiteX4" fmla="*/ 15761 w 534309"/>
                <a:gd name="connsiteY4" fmla="*/ 122013 h 534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4309" h="534310">
                  <a:moveTo>
                    <a:pt x="15761" y="122013"/>
                  </a:moveTo>
                  <a:cubicBezTo>
                    <a:pt x="64142" y="38215"/>
                    <a:pt x="328498" y="-32620"/>
                    <a:pt x="412296" y="15761"/>
                  </a:cubicBezTo>
                  <a:cubicBezTo>
                    <a:pt x="496094" y="64142"/>
                    <a:pt x="566929" y="328499"/>
                    <a:pt x="518548" y="412297"/>
                  </a:cubicBezTo>
                  <a:cubicBezTo>
                    <a:pt x="470167" y="496095"/>
                    <a:pt x="205810" y="566930"/>
                    <a:pt x="122012" y="518549"/>
                  </a:cubicBezTo>
                  <a:cubicBezTo>
                    <a:pt x="38214" y="470168"/>
                    <a:pt x="-32620" y="205811"/>
                    <a:pt x="15761" y="122013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endParaRPr lang="zh-TW" altLang="en-US"/>
            </a:p>
          </p:txBody>
        </p:sp>
        <p:sp>
          <p:nvSpPr>
            <p:cNvPr id="228" name="手繪多邊形: 圖案 227" descr="r3">
              <a:extLst>
                <a:ext uri="{FF2B5EF4-FFF2-40B4-BE49-F238E27FC236}">
                  <a16:creationId xmlns:a16="http://schemas.microsoft.com/office/drawing/2014/main" id="{D6BD4C3A-2D1F-491D-AF2E-A0B83AB04815}"/>
                </a:ext>
              </a:extLst>
            </p:cNvPr>
            <p:cNvSpPr/>
            <p:nvPr>
              <p:custDataLst>
                <p:tags r:id="rId84"/>
              </p:custDataLst>
            </p:nvPr>
          </p:nvSpPr>
          <p:spPr>
            <a:xfrm>
              <a:off x="3463701" y="4073305"/>
              <a:ext cx="580569" cy="580570"/>
            </a:xfrm>
            <a:custGeom>
              <a:avLst/>
              <a:gdLst>
                <a:gd name="connsiteX0" fmla="*/ 0 w 580569"/>
                <a:gd name="connsiteY0" fmla="*/ 290285 h 580570"/>
                <a:gd name="connsiteX1" fmla="*/ 290284 w 580569"/>
                <a:gd name="connsiteY1" fmla="*/ 0 h 580570"/>
                <a:gd name="connsiteX2" fmla="*/ 580569 w 580569"/>
                <a:gd name="connsiteY2" fmla="*/ 290285 h 580570"/>
                <a:gd name="connsiteX3" fmla="*/ 290284 w 580569"/>
                <a:gd name="connsiteY3" fmla="*/ 580570 h 580570"/>
                <a:gd name="connsiteX4" fmla="*/ 0 w 580569"/>
                <a:gd name="connsiteY4" fmla="*/ 290285 h 580570"/>
                <a:gd name="connsiteX0" fmla="*/ 0 w 580569"/>
                <a:gd name="connsiteY0" fmla="*/ 290285 h 580570"/>
                <a:gd name="connsiteX1" fmla="*/ 290284 w 580569"/>
                <a:gd name="connsiteY1" fmla="*/ 0 h 580570"/>
                <a:gd name="connsiteX2" fmla="*/ 580569 w 580569"/>
                <a:gd name="connsiteY2" fmla="*/ 290285 h 580570"/>
                <a:gd name="connsiteX3" fmla="*/ 290284 w 580569"/>
                <a:gd name="connsiteY3" fmla="*/ 580570 h 580570"/>
                <a:gd name="connsiteX4" fmla="*/ 0 w 580569"/>
                <a:gd name="connsiteY4" fmla="*/ 290285 h 580570"/>
                <a:gd name="connsiteX0" fmla="*/ 0 w 580569"/>
                <a:gd name="connsiteY0" fmla="*/ 290285 h 580570"/>
                <a:gd name="connsiteX1" fmla="*/ 290284 w 580569"/>
                <a:gd name="connsiteY1" fmla="*/ 0 h 580570"/>
                <a:gd name="connsiteX2" fmla="*/ 580569 w 580569"/>
                <a:gd name="connsiteY2" fmla="*/ 290285 h 580570"/>
                <a:gd name="connsiteX3" fmla="*/ 290284 w 580569"/>
                <a:gd name="connsiteY3" fmla="*/ 580570 h 580570"/>
                <a:gd name="connsiteX4" fmla="*/ 0 w 580569"/>
                <a:gd name="connsiteY4" fmla="*/ 290285 h 580570"/>
                <a:gd name="connsiteX0" fmla="*/ 0 w 580569"/>
                <a:gd name="connsiteY0" fmla="*/ 290285 h 580570"/>
                <a:gd name="connsiteX1" fmla="*/ 290284 w 580569"/>
                <a:gd name="connsiteY1" fmla="*/ 0 h 580570"/>
                <a:gd name="connsiteX2" fmla="*/ 580569 w 580569"/>
                <a:gd name="connsiteY2" fmla="*/ 290285 h 580570"/>
                <a:gd name="connsiteX3" fmla="*/ 290284 w 580569"/>
                <a:gd name="connsiteY3" fmla="*/ 580570 h 580570"/>
                <a:gd name="connsiteX4" fmla="*/ 0 w 580569"/>
                <a:gd name="connsiteY4" fmla="*/ 290285 h 580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0569" h="580570">
                  <a:moveTo>
                    <a:pt x="0" y="290285"/>
                  </a:moveTo>
                  <a:cubicBezTo>
                    <a:pt x="0" y="193523"/>
                    <a:pt x="193523" y="0"/>
                    <a:pt x="290284" y="0"/>
                  </a:cubicBezTo>
                  <a:cubicBezTo>
                    <a:pt x="387045" y="0"/>
                    <a:pt x="580569" y="193523"/>
                    <a:pt x="580569" y="290285"/>
                  </a:cubicBezTo>
                  <a:cubicBezTo>
                    <a:pt x="580569" y="387047"/>
                    <a:pt x="387045" y="580570"/>
                    <a:pt x="290284" y="580570"/>
                  </a:cubicBezTo>
                  <a:cubicBezTo>
                    <a:pt x="193523" y="580570"/>
                    <a:pt x="0" y="387047"/>
                    <a:pt x="0" y="290285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endParaRPr lang="zh-TW" altLang="en-US"/>
            </a:p>
          </p:txBody>
        </p:sp>
        <p:sp>
          <p:nvSpPr>
            <p:cNvPr id="229" name="手繪多邊形: 圖案 228" descr="r3">
              <a:extLst>
                <a:ext uri="{FF2B5EF4-FFF2-40B4-BE49-F238E27FC236}">
                  <a16:creationId xmlns:a16="http://schemas.microsoft.com/office/drawing/2014/main" id="{45A8AB04-A91B-4E4D-A086-01DE84CBD7B2}"/>
                </a:ext>
              </a:extLst>
            </p:cNvPr>
            <p:cNvSpPr/>
            <p:nvPr>
              <p:custDataLst>
                <p:tags r:id="rId85"/>
              </p:custDataLst>
            </p:nvPr>
          </p:nvSpPr>
          <p:spPr>
            <a:xfrm>
              <a:off x="3883371" y="3409610"/>
              <a:ext cx="534309" cy="534310"/>
            </a:xfrm>
            <a:custGeom>
              <a:avLst/>
              <a:gdLst>
                <a:gd name="connsiteX0" fmla="*/ 15761 w 518548"/>
                <a:gd name="connsiteY0" fmla="*/ 412297 h 518549"/>
                <a:gd name="connsiteX1" fmla="*/ 122011 w 518548"/>
                <a:gd name="connsiteY1" fmla="*/ 15761 h 518549"/>
                <a:gd name="connsiteX2" fmla="*/ 518548 w 518548"/>
                <a:gd name="connsiteY2" fmla="*/ 122012 h 518549"/>
                <a:gd name="connsiteX3" fmla="*/ 412297 w 518548"/>
                <a:gd name="connsiteY3" fmla="*/ 518549 h 518549"/>
                <a:gd name="connsiteX4" fmla="*/ 15761 w 518548"/>
                <a:gd name="connsiteY4" fmla="*/ 412297 h 518549"/>
                <a:gd name="connsiteX0" fmla="*/ 15761 w 534309"/>
                <a:gd name="connsiteY0" fmla="*/ 412297 h 518549"/>
                <a:gd name="connsiteX1" fmla="*/ 122011 w 534309"/>
                <a:gd name="connsiteY1" fmla="*/ 15761 h 518549"/>
                <a:gd name="connsiteX2" fmla="*/ 518548 w 534309"/>
                <a:gd name="connsiteY2" fmla="*/ 122012 h 518549"/>
                <a:gd name="connsiteX3" fmla="*/ 412297 w 534309"/>
                <a:gd name="connsiteY3" fmla="*/ 518549 h 518549"/>
                <a:gd name="connsiteX4" fmla="*/ 15761 w 534309"/>
                <a:gd name="connsiteY4" fmla="*/ 412297 h 518549"/>
                <a:gd name="connsiteX0" fmla="*/ 15761 w 534309"/>
                <a:gd name="connsiteY0" fmla="*/ 412297 h 529096"/>
                <a:gd name="connsiteX1" fmla="*/ 122011 w 534309"/>
                <a:gd name="connsiteY1" fmla="*/ 15761 h 529096"/>
                <a:gd name="connsiteX2" fmla="*/ 518548 w 534309"/>
                <a:gd name="connsiteY2" fmla="*/ 122012 h 529096"/>
                <a:gd name="connsiteX3" fmla="*/ 412297 w 534309"/>
                <a:gd name="connsiteY3" fmla="*/ 518549 h 529096"/>
                <a:gd name="connsiteX4" fmla="*/ 15761 w 534309"/>
                <a:gd name="connsiteY4" fmla="*/ 412297 h 529096"/>
                <a:gd name="connsiteX0" fmla="*/ 15761 w 534309"/>
                <a:gd name="connsiteY0" fmla="*/ 412297 h 534310"/>
                <a:gd name="connsiteX1" fmla="*/ 122011 w 534309"/>
                <a:gd name="connsiteY1" fmla="*/ 15761 h 534310"/>
                <a:gd name="connsiteX2" fmla="*/ 518548 w 534309"/>
                <a:gd name="connsiteY2" fmla="*/ 122012 h 534310"/>
                <a:gd name="connsiteX3" fmla="*/ 412297 w 534309"/>
                <a:gd name="connsiteY3" fmla="*/ 518549 h 534310"/>
                <a:gd name="connsiteX4" fmla="*/ 15761 w 534309"/>
                <a:gd name="connsiteY4" fmla="*/ 412297 h 534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4309" h="534310">
                  <a:moveTo>
                    <a:pt x="15761" y="412297"/>
                  </a:moveTo>
                  <a:cubicBezTo>
                    <a:pt x="-32620" y="328499"/>
                    <a:pt x="38213" y="64142"/>
                    <a:pt x="122011" y="15761"/>
                  </a:cubicBezTo>
                  <a:cubicBezTo>
                    <a:pt x="205809" y="-32620"/>
                    <a:pt x="470167" y="38214"/>
                    <a:pt x="518548" y="122012"/>
                  </a:cubicBezTo>
                  <a:cubicBezTo>
                    <a:pt x="566929" y="205810"/>
                    <a:pt x="496095" y="470168"/>
                    <a:pt x="412297" y="518549"/>
                  </a:cubicBezTo>
                  <a:cubicBezTo>
                    <a:pt x="328499" y="566930"/>
                    <a:pt x="64142" y="496095"/>
                    <a:pt x="15761" y="412297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endParaRPr lang="zh-TW" altLang="en-US"/>
            </a:p>
          </p:txBody>
        </p:sp>
      </p:grpSp>
      <p:sp>
        <p:nvSpPr>
          <p:cNvPr id="189" name="標題 188">
            <a:extLst>
              <a:ext uri="{FF2B5EF4-FFF2-40B4-BE49-F238E27FC236}">
                <a16:creationId xmlns:a16="http://schemas.microsoft.com/office/drawing/2014/main" id="{3884C811-F7BA-496D-BC5D-96AE88A75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622" name="群組 621">
            <a:extLst>
              <a:ext uri="{FF2B5EF4-FFF2-40B4-BE49-F238E27FC236}">
                <a16:creationId xmlns:a16="http://schemas.microsoft.com/office/drawing/2014/main" id="{09BC1A9B-48AC-49C4-9A0E-D9B8FC7B51CA}"/>
              </a:ext>
            </a:extLst>
          </p:cNvPr>
          <p:cNvGrpSpPr/>
          <p:nvPr/>
        </p:nvGrpSpPr>
        <p:grpSpPr>
          <a:xfrm>
            <a:off x="503906" y="1113504"/>
            <a:ext cx="4333446" cy="4333445"/>
            <a:chOff x="503906" y="1113504"/>
            <a:chExt cx="4333446" cy="4333445"/>
          </a:xfrm>
        </p:grpSpPr>
        <p:sp>
          <p:nvSpPr>
            <p:cNvPr id="143" name="手繪多邊形: 圖案 142" descr="r1">
              <a:extLst>
                <a:ext uri="{FF2B5EF4-FFF2-40B4-BE49-F238E27FC236}">
                  <a16:creationId xmlns:a16="http://schemas.microsoft.com/office/drawing/2014/main" id="{8A905249-24B8-45E5-8B64-C2DC3628E7D4}"/>
                </a:ext>
              </a:extLst>
            </p:cNvPr>
            <p:cNvSpPr/>
            <p:nvPr>
              <p:custDataLst>
                <p:tags r:id="rId38"/>
              </p:custDataLst>
            </p:nvPr>
          </p:nvSpPr>
          <p:spPr>
            <a:xfrm>
              <a:off x="1788239" y="1113505"/>
              <a:ext cx="681409" cy="290286"/>
            </a:xfrm>
            <a:custGeom>
              <a:avLst/>
              <a:gdLst>
                <a:gd name="connsiteX0" fmla="*/ 630991 w 630991"/>
                <a:gd name="connsiteY0" fmla="*/ 145144 h 290286"/>
                <a:gd name="connsiteX1" fmla="*/ 89310 w 630991"/>
                <a:gd name="connsiteY1" fmla="*/ 290286 h 290286"/>
                <a:gd name="connsiteX2" fmla="*/ 50418 w 630991"/>
                <a:gd name="connsiteY2" fmla="*/ 145143 h 290286"/>
                <a:gd name="connsiteX3" fmla="*/ 592099 w 630991"/>
                <a:gd name="connsiteY3" fmla="*/ 0 h 290286"/>
                <a:gd name="connsiteX4" fmla="*/ 630991 w 630991"/>
                <a:gd name="connsiteY4" fmla="*/ 145144 h 290286"/>
                <a:gd name="connsiteX0" fmla="*/ 630991 w 630991"/>
                <a:gd name="connsiteY0" fmla="*/ 145144 h 290286"/>
                <a:gd name="connsiteX1" fmla="*/ 89310 w 630991"/>
                <a:gd name="connsiteY1" fmla="*/ 290286 h 290286"/>
                <a:gd name="connsiteX2" fmla="*/ 50418 w 630991"/>
                <a:gd name="connsiteY2" fmla="*/ 145143 h 290286"/>
                <a:gd name="connsiteX3" fmla="*/ 592099 w 630991"/>
                <a:gd name="connsiteY3" fmla="*/ 0 h 290286"/>
                <a:gd name="connsiteX4" fmla="*/ 630991 w 630991"/>
                <a:gd name="connsiteY4" fmla="*/ 145144 h 290286"/>
                <a:gd name="connsiteX0" fmla="*/ 630991 w 645485"/>
                <a:gd name="connsiteY0" fmla="*/ 145144 h 290286"/>
                <a:gd name="connsiteX1" fmla="*/ 89310 w 645485"/>
                <a:gd name="connsiteY1" fmla="*/ 290286 h 290286"/>
                <a:gd name="connsiteX2" fmla="*/ 50418 w 645485"/>
                <a:gd name="connsiteY2" fmla="*/ 145143 h 290286"/>
                <a:gd name="connsiteX3" fmla="*/ 592099 w 645485"/>
                <a:gd name="connsiteY3" fmla="*/ 0 h 290286"/>
                <a:gd name="connsiteX4" fmla="*/ 630991 w 645485"/>
                <a:gd name="connsiteY4" fmla="*/ 145144 h 290286"/>
                <a:gd name="connsiteX0" fmla="*/ 630991 w 681409"/>
                <a:gd name="connsiteY0" fmla="*/ 145144 h 290286"/>
                <a:gd name="connsiteX1" fmla="*/ 89310 w 681409"/>
                <a:gd name="connsiteY1" fmla="*/ 290286 h 290286"/>
                <a:gd name="connsiteX2" fmla="*/ 50418 w 681409"/>
                <a:gd name="connsiteY2" fmla="*/ 145143 h 290286"/>
                <a:gd name="connsiteX3" fmla="*/ 592099 w 681409"/>
                <a:gd name="connsiteY3" fmla="*/ 0 h 290286"/>
                <a:gd name="connsiteX4" fmla="*/ 630991 w 681409"/>
                <a:gd name="connsiteY4" fmla="*/ 145144 h 29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409" h="290286">
                  <a:moveTo>
                    <a:pt x="630991" y="145144"/>
                  </a:moveTo>
                  <a:cubicBezTo>
                    <a:pt x="547193" y="193525"/>
                    <a:pt x="186072" y="290286"/>
                    <a:pt x="89310" y="290286"/>
                  </a:cubicBezTo>
                  <a:cubicBezTo>
                    <a:pt x="-7452" y="290286"/>
                    <a:pt x="-33380" y="193524"/>
                    <a:pt x="50418" y="145143"/>
                  </a:cubicBezTo>
                  <a:cubicBezTo>
                    <a:pt x="134216" y="96762"/>
                    <a:pt x="495337" y="0"/>
                    <a:pt x="592099" y="0"/>
                  </a:cubicBezTo>
                  <a:cubicBezTo>
                    <a:pt x="688861" y="0"/>
                    <a:pt x="714789" y="96763"/>
                    <a:pt x="630991" y="145144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endParaRPr lang="zh-TW" altLang="en-US"/>
            </a:p>
          </p:txBody>
        </p:sp>
        <p:sp>
          <p:nvSpPr>
            <p:cNvPr id="144" name="手繪多邊形: 圖案 143" descr="r1">
              <a:extLst>
                <a:ext uri="{FF2B5EF4-FFF2-40B4-BE49-F238E27FC236}">
                  <a16:creationId xmlns:a16="http://schemas.microsoft.com/office/drawing/2014/main" id="{393ADF28-0088-4D0F-941B-3B0AE38DDD91}"/>
                </a:ext>
              </a:extLst>
            </p:cNvPr>
            <p:cNvSpPr/>
            <p:nvPr>
              <p:custDataLst>
                <p:tags r:id="rId39"/>
              </p:custDataLst>
            </p:nvPr>
          </p:nvSpPr>
          <p:spPr>
            <a:xfrm>
              <a:off x="4547066" y="2397841"/>
              <a:ext cx="290286" cy="681409"/>
            </a:xfrm>
            <a:custGeom>
              <a:avLst/>
              <a:gdLst>
                <a:gd name="connsiteX0" fmla="*/ 145142 w 290286"/>
                <a:gd name="connsiteY0" fmla="*/ 630991 h 630991"/>
                <a:gd name="connsiteX1" fmla="*/ 0 w 290286"/>
                <a:gd name="connsiteY1" fmla="*/ 89310 h 630991"/>
                <a:gd name="connsiteX2" fmla="*/ 145143 w 290286"/>
                <a:gd name="connsiteY2" fmla="*/ 50418 h 630991"/>
                <a:gd name="connsiteX3" fmla="*/ 290286 w 290286"/>
                <a:gd name="connsiteY3" fmla="*/ 592099 h 630991"/>
                <a:gd name="connsiteX4" fmla="*/ 145142 w 290286"/>
                <a:gd name="connsiteY4" fmla="*/ 630991 h 630991"/>
                <a:gd name="connsiteX0" fmla="*/ 145142 w 290286"/>
                <a:gd name="connsiteY0" fmla="*/ 630991 h 630991"/>
                <a:gd name="connsiteX1" fmla="*/ 0 w 290286"/>
                <a:gd name="connsiteY1" fmla="*/ 89310 h 630991"/>
                <a:gd name="connsiteX2" fmla="*/ 145143 w 290286"/>
                <a:gd name="connsiteY2" fmla="*/ 50418 h 630991"/>
                <a:gd name="connsiteX3" fmla="*/ 290286 w 290286"/>
                <a:gd name="connsiteY3" fmla="*/ 592099 h 630991"/>
                <a:gd name="connsiteX4" fmla="*/ 145142 w 290286"/>
                <a:gd name="connsiteY4" fmla="*/ 630991 h 630991"/>
                <a:gd name="connsiteX0" fmla="*/ 145142 w 290286"/>
                <a:gd name="connsiteY0" fmla="*/ 630991 h 645485"/>
                <a:gd name="connsiteX1" fmla="*/ 0 w 290286"/>
                <a:gd name="connsiteY1" fmla="*/ 89310 h 645485"/>
                <a:gd name="connsiteX2" fmla="*/ 145143 w 290286"/>
                <a:gd name="connsiteY2" fmla="*/ 50418 h 645485"/>
                <a:gd name="connsiteX3" fmla="*/ 290286 w 290286"/>
                <a:gd name="connsiteY3" fmla="*/ 592099 h 645485"/>
                <a:gd name="connsiteX4" fmla="*/ 145142 w 290286"/>
                <a:gd name="connsiteY4" fmla="*/ 630991 h 645485"/>
                <a:gd name="connsiteX0" fmla="*/ 145142 w 290286"/>
                <a:gd name="connsiteY0" fmla="*/ 630991 h 681409"/>
                <a:gd name="connsiteX1" fmla="*/ 0 w 290286"/>
                <a:gd name="connsiteY1" fmla="*/ 89310 h 681409"/>
                <a:gd name="connsiteX2" fmla="*/ 145143 w 290286"/>
                <a:gd name="connsiteY2" fmla="*/ 50418 h 681409"/>
                <a:gd name="connsiteX3" fmla="*/ 290286 w 290286"/>
                <a:gd name="connsiteY3" fmla="*/ 592099 h 681409"/>
                <a:gd name="connsiteX4" fmla="*/ 145142 w 290286"/>
                <a:gd name="connsiteY4" fmla="*/ 630991 h 681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0286" h="681409">
                  <a:moveTo>
                    <a:pt x="145142" y="630991"/>
                  </a:moveTo>
                  <a:cubicBezTo>
                    <a:pt x="96761" y="547193"/>
                    <a:pt x="0" y="186072"/>
                    <a:pt x="0" y="89310"/>
                  </a:cubicBezTo>
                  <a:cubicBezTo>
                    <a:pt x="0" y="-7452"/>
                    <a:pt x="96762" y="-33380"/>
                    <a:pt x="145143" y="50418"/>
                  </a:cubicBezTo>
                  <a:cubicBezTo>
                    <a:pt x="193524" y="134216"/>
                    <a:pt x="290286" y="495337"/>
                    <a:pt x="290286" y="592099"/>
                  </a:cubicBezTo>
                  <a:cubicBezTo>
                    <a:pt x="290286" y="688861"/>
                    <a:pt x="193523" y="714789"/>
                    <a:pt x="145142" y="630991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endParaRPr lang="zh-TW" altLang="en-US"/>
            </a:p>
          </p:txBody>
        </p:sp>
        <p:sp>
          <p:nvSpPr>
            <p:cNvPr id="145" name="手繪多邊形: 圖案 144" descr="r1">
              <a:extLst>
                <a:ext uri="{FF2B5EF4-FFF2-40B4-BE49-F238E27FC236}">
                  <a16:creationId xmlns:a16="http://schemas.microsoft.com/office/drawing/2014/main" id="{6C0A27EC-2986-4713-9165-058930EF7DD4}"/>
                </a:ext>
              </a:extLst>
            </p:cNvPr>
            <p:cNvSpPr/>
            <p:nvPr>
              <p:custDataLst>
                <p:tags r:id="rId40"/>
              </p:custDataLst>
            </p:nvPr>
          </p:nvSpPr>
          <p:spPr>
            <a:xfrm>
              <a:off x="3883370" y="1533169"/>
              <a:ext cx="534312" cy="534314"/>
            </a:xfrm>
            <a:custGeom>
              <a:avLst/>
              <a:gdLst>
                <a:gd name="connsiteX0" fmla="*/ 412298 w 518551"/>
                <a:gd name="connsiteY0" fmla="*/ 518553 h 518553"/>
                <a:gd name="connsiteX1" fmla="*/ 15761 w 518551"/>
                <a:gd name="connsiteY1" fmla="*/ 122014 h 518553"/>
                <a:gd name="connsiteX2" fmla="*/ 122012 w 518551"/>
                <a:gd name="connsiteY2" fmla="*/ 15761 h 518553"/>
                <a:gd name="connsiteX3" fmla="*/ 518551 w 518551"/>
                <a:gd name="connsiteY3" fmla="*/ 412299 h 518553"/>
                <a:gd name="connsiteX4" fmla="*/ 412298 w 518551"/>
                <a:gd name="connsiteY4" fmla="*/ 518553 h 518553"/>
                <a:gd name="connsiteX0" fmla="*/ 412298 w 518551"/>
                <a:gd name="connsiteY0" fmla="*/ 518553 h 518553"/>
                <a:gd name="connsiteX1" fmla="*/ 15761 w 518551"/>
                <a:gd name="connsiteY1" fmla="*/ 122014 h 518553"/>
                <a:gd name="connsiteX2" fmla="*/ 122012 w 518551"/>
                <a:gd name="connsiteY2" fmla="*/ 15761 h 518553"/>
                <a:gd name="connsiteX3" fmla="*/ 518551 w 518551"/>
                <a:gd name="connsiteY3" fmla="*/ 412299 h 518553"/>
                <a:gd name="connsiteX4" fmla="*/ 412298 w 518551"/>
                <a:gd name="connsiteY4" fmla="*/ 518553 h 518553"/>
                <a:gd name="connsiteX0" fmla="*/ 412298 w 529098"/>
                <a:gd name="connsiteY0" fmla="*/ 518553 h 518553"/>
                <a:gd name="connsiteX1" fmla="*/ 15761 w 529098"/>
                <a:gd name="connsiteY1" fmla="*/ 122014 h 518553"/>
                <a:gd name="connsiteX2" fmla="*/ 122012 w 529098"/>
                <a:gd name="connsiteY2" fmla="*/ 15761 h 518553"/>
                <a:gd name="connsiteX3" fmla="*/ 518551 w 529098"/>
                <a:gd name="connsiteY3" fmla="*/ 412299 h 518553"/>
                <a:gd name="connsiteX4" fmla="*/ 412298 w 529098"/>
                <a:gd name="connsiteY4" fmla="*/ 518553 h 518553"/>
                <a:gd name="connsiteX0" fmla="*/ 412298 w 534312"/>
                <a:gd name="connsiteY0" fmla="*/ 518553 h 534314"/>
                <a:gd name="connsiteX1" fmla="*/ 15761 w 534312"/>
                <a:gd name="connsiteY1" fmla="*/ 122014 h 534314"/>
                <a:gd name="connsiteX2" fmla="*/ 122012 w 534312"/>
                <a:gd name="connsiteY2" fmla="*/ 15761 h 534314"/>
                <a:gd name="connsiteX3" fmla="*/ 518551 w 534312"/>
                <a:gd name="connsiteY3" fmla="*/ 412299 h 534314"/>
                <a:gd name="connsiteX4" fmla="*/ 412298 w 534312"/>
                <a:gd name="connsiteY4" fmla="*/ 518553 h 534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4312" h="534314">
                  <a:moveTo>
                    <a:pt x="412298" y="518553"/>
                  </a:moveTo>
                  <a:cubicBezTo>
                    <a:pt x="328500" y="470172"/>
                    <a:pt x="64142" y="205813"/>
                    <a:pt x="15761" y="122014"/>
                  </a:cubicBezTo>
                  <a:cubicBezTo>
                    <a:pt x="-32620" y="38215"/>
                    <a:pt x="38214" y="-32620"/>
                    <a:pt x="122012" y="15761"/>
                  </a:cubicBezTo>
                  <a:cubicBezTo>
                    <a:pt x="205810" y="64142"/>
                    <a:pt x="470170" y="328500"/>
                    <a:pt x="518551" y="412299"/>
                  </a:cubicBezTo>
                  <a:cubicBezTo>
                    <a:pt x="566932" y="496098"/>
                    <a:pt x="496096" y="566934"/>
                    <a:pt x="412298" y="518553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endParaRPr lang="zh-TW" altLang="en-US"/>
            </a:p>
          </p:txBody>
        </p:sp>
        <p:sp>
          <p:nvSpPr>
            <p:cNvPr id="146" name="手繪多邊形: 圖案 145" descr="r1">
              <a:extLst>
                <a:ext uri="{FF2B5EF4-FFF2-40B4-BE49-F238E27FC236}">
                  <a16:creationId xmlns:a16="http://schemas.microsoft.com/office/drawing/2014/main" id="{50E1128D-C685-45F2-B97C-A69595775EF7}"/>
                </a:ext>
              </a:extLst>
            </p:cNvPr>
            <p:cNvSpPr/>
            <p:nvPr>
              <p:custDataLst>
                <p:tags r:id="rId41"/>
              </p:custDataLst>
            </p:nvPr>
          </p:nvSpPr>
          <p:spPr>
            <a:xfrm>
              <a:off x="2871602" y="1113504"/>
              <a:ext cx="681407" cy="290288"/>
            </a:xfrm>
            <a:custGeom>
              <a:avLst/>
              <a:gdLst>
                <a:gd name="connsiteX0" fmla="*/ 592099 w 630989"/>
                <a:gd name="connsiteY0" fmla="*/ 290288 h 290288"/>
                <a:gd name="connsiteX1" fmla="*/ 50418 w 630989"/>
                <a:gd name="connsiteY1" fmla="*/ 145144 h 290288"/>
                <a:gd name="connsiteX2" fmla="*/ 89308 w 630989"/>
                <a:gd name="connsiteY2" fmla="*/ 0 h 290288"/>
                <a:gd name="connsiteX3" fmla="*/ 630989 w 630989"/>
                <a:gd name="connsiteY3" fmla="*/ 145144 h 290288"/>
                <a:gd name="connsiteX4" fmla="*/ 592099 w 630989"/>
                <a:gd name="connsiteY4" fmla="*/ 290288 h 290288"/>
                <a:gd name="connsiteX0" fmla="*/ 592099 w 630989"/>
                <a:gd name="connsiteY0" fmla="*/ 290288 h 290288"/>
                <a:gd name="connsiteX1" fmla="*/ 50418 w 630989"/>
                <a:gd name="connsiteY1" fmla="*/ 145144 h 290288"/>
                <a:gd name="connsiteX2" fmla="*/ 89308 w 630989"/>
                <a:gd name="connsiteY2" fmla="*/ 0 h 290288"/>
                <a:gd name="connsiteX3" fmla="*/ 630989 w 630989"/>
                <a:gd name="connsiteY3" fmla="*/ 145144 h 290288"/>
                <a:gd name="connsiteX4" fmla="*/ 592099 w 630989"/>
                <a:gd name="connsiteY4" fmla="*/ 290288 h 290288"/>
                <a:gd name="connsiteX0" fmla="*/ 592099 w 661487"/>
                <a:gd name="connsiteY0" fmla="*/ 290288 h 290288"/>
                <a:gd name="connsiteX1" fmla="*/ 50418 w 661487"/>
                <a:gd name="connsiteY1" fmla="*/ 145144 h 290288"/>
                <a:gd name="connsiteX2" fmla="*/ 89308 w 661487"/>
                <a:gd name="connsiteY2" fmla="*/ 0 h 290288"/>
                <a:gd name="connsiteX3" fmla="*/ 630989 w 661487"/>
                <a:gd name="connsiteY3" fmla="*/ 145144 h 290288"/>
                <a:gd name="connsiteX4" fmla="*/ 592099 w 661487"/>
                <a:gd name="connsiteY4" fmla="*/ 290288 h 290288"/>
                <a:gd name="connsiteX0" fmla="*/ 592099 w 681407"/>
                <a:gd name="connsiteY0" fmla="*/ 290288 h 290288"/>
                <a:gd name="connsiteX1" fmla="*/ 50418 w 681407"/>
                <a:gd name="connsiteY1" fmla="*/ 145144 h 290288"/>
                <a:gd name="connsiteX2" fmla="*/ 89308 w 681407"/>
                <a:gd name="connsiteY2" fmla="*/ 0 h 290288"/>
                <a:gd name="connsiteX3" fmla="*/ 630989 w 681407"/>
                <a:gd name="connsiteY3" fmla="*/ 145144 h 290288"/>
                <a:gd name="connsiteX4" fmla="*/ 592099 w 681407"/>
                <a:gd name="connsiteY4" fmla="*/ 290288 h 290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407" h="290288">
                  <a:moveTo>
                    <a:pt x="592099" y="290288"/>
                  </a:moveTo>
                  <a:cubicBezTo>
                    <a:pt x="495337" y="290288"/>
                    <a:pt x="134216" y="193525"/>
                    <a:pt x="50418" y="145144"/>
                  </a:cubicBezTo>
                  <a:cubicBezTo>
                    <a:pt x="-33380" y="96763"/>
                    <a:pt x="-7454" y="0"/>
                    <a:pt x="89308" y="0"/>
                  </a:cubicBezTo>
                  <a:cubicBezTo>
                    <a:pt x="186070" y="0"/>
                    <a:pt x="547191" y="96763"/>
                    <a:pt x="630989" y="145144"/>
                  </a:cubicBezTo>
                  <a:cubicBezTo>
                    <a:pt x="714787" y="193525"/>
                    <a:pt x="688861" y="290288"/>
                    <a:pt x="592099" y="290288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endParaRPr lang="zh-TW" altLang="en-US"/>
            </a:p>
          </p:txBody>
        </p:sp>
        <p:sp>
          <p:nvSpPr>
            <p:cNvPr id="147" name="手繪多邊形: 圖案 146" descr="r1">
              <a:extLst>
                <a:ext uri="{FF2B5EF4-FFF2-40B4-BE49-F238E27FC236}">
                  <a16:creationId xmlns:a16="http://schemas.microsoft.com/office/drawing/2014/main" id="{65407A93-01CC-44BB-B8E3-BCF90A9CA2FD}"/>
                </a:ext>
              </a:extLst>
            </p:cNvPr>
            <p:cNvSpPr/>
            <p:nvPr>
              <p:custDataLst>
                <p:tags r:id="rId42"/>
              </p:custDataLst>
            </p:nvPr>
          </p:nvSpPr>
          <p:spPr>
            <a:xfrm>
              <a:off x="923573" y="1533175"/>
              <a:ext cx="534313" cy="534310"/>
            </a:xfrm>
            <a:custGeom>
              <a:avLst/>
              <a:gdLst>
                <a:gd name="connsiteX0" fmla="*/ 518552 w 518552"/>
                <a:gd name="connsiteY0" fmla="*/ 106252 h 518549"/>
                <a:gd name="connsiteX1" fmla="*/ 122013 w 518552"/>
                <a:gd name="connsiteY1" fmla="*/ 502788 h 518549"/>
                <a:gd name="connsiteX2" fmla="*/ 15761 w 518552"/>
                <a:gd name="connsiteY2" fmla="*/ 396537 h 518549"/>
                <a:gd name="connsiteX3" fmla="*/ 412299 w 518552"/>
                <a:gd name="connsiteY3" fmla="*/ 0 h 518549"/>
                <a:gd name="connsiteX4" fmla="*/ 518552 w 518552"/>
                <a:gd name="connsiteY4" fmla="*/ 106252 h 518549"/>
                <a:gd name="connsiteX0" fmla="*/ 518552 w 518552"/>
                <a:gd name="connsiteY0" fmla="*/ 106252 h 518549"/>
                <a:gd name="connsiteX1" fmla="*/ 122013 w 518552"/>
                <a:gd name="connsiteY1" fmla="*/ 502788 h 518549"/>
                <a:gd name="connsiteX2" fmla="*/ 15761 w 518552"/>
                <a:gd name="connsiteY2" fmla="*/ 396537 h 518549"/>
                <a:gd name="connsiteX3" fmla="*/ 412299 w 518552"/>
                <a:gd name="connsiteY3" fmla="*/ 0 h 518549"/>
                <a:gd name="connsiteX4" fmla="*/ 518552 w 518552"/>
                <a:gd name="connsiteY4" fmla="*/ 106252 h 518549"/>
                <a:gd name="connsiteX0" fmla="*/ 518552 w 518552"/>
                <a:gd name="connsiteY0" fmla="*/ 116799 h 529096"/>
                <a:gd name="connsiteX1" fmla="*/ 122013 w 518552"/>
                <a:gd name="connsiteY1" fmla="*/ 513335 h 529096"/>
                <a:gd name="connsiteX2" fmla="*/ 15761 w 518552"/>
                <a:gd name="connsiteY2" fmla="*/ 407084 h 529096"/>
                <a:gd name="connsiteX3" fmla="*/ 412299 w 518552"/>
                <a:gd name="connsiteY3" fmla="*/ 10547 h 529096"/>
                <a:gd name="connsiteX4" fmla="*/ 518552 w 518552"/>
                <a:gd name="connsiteY4" fmla="*/ 116799 h 529096"/>
                <a:gd name="connsiteX0" fmla="*/ 518552 w 534313"/>
                <a:gd name="connsiteY0" fmla="*/ 122013 h 534310"/>
                <a:gd name="connsiteX1" fmla="*/ 122013 w 534313"/>
                <a:gd name="connsiteY1" fmla="*/ 518549 h 534310"/>
                <a:gd name="connsiteX2" fmla="*/ 15761 w 534313"/>
                <a:gd name="connsiteY2" fmla="*/ 412298 h 534310"/>
                <a:gd name="connsiteX3" fmla="*/ 412299 w 534313"/>
                <a:gd name="connsiteY3" fmla="*/ 15761 h 534310"/>
                <a:gd name="connsiteX4" fmla="*/ 518552 w 534313"/>
                <a:gd name="connsiteY4" fmla="*/ 122013 h 534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4313" h="534310">
                  <a:moveTo>
                    <a:pt x="518552" y="122013"/>
                  </a:moveTo>
                  <a:cubicBezTo>
                    <a:pt x="470171" y="205811"/>
                    <a:pt x="205812" y="470168"/>
                    <a:pt x="122013" y="518549"/>
                  </a:cubicBezTo>
                  <a:cubicBezTo>
                    <a:pt x="38214" y="566930"/>
                    <a:pt x="-32620" y="496096"/>
                    <a:pt x="15761" y="412298"/>
                  </a:cubicBezTo>
                  <a:cubicBezTo>
                    <a:pt x="64142" y="328500"/>
                    <a:pt x="328500" y="64142"/>
                    <a:pt x="412299" y="15761"/>
                  </a:cubicBezTo>
                  <a:cubicBezTo>
                    <a:pt x="496098" y="-32620"/>
                    <a:pt x="566933" y="38215"/>
                    <a:pt x="518552" y="122013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endParaRPr lang="zh-TW" altLang="en-US"/>
            </a:p>
          </p:txBody>
        </p:sp>
        <p:sp>
          <p:nvSpPr>
            <p:cNvPr id="158" name="手繪多邊形: 圖案 157" descr="r1">
              <a:extLst>
                <a:ext uri="{FF2B5EF4-FFF2-40B4-BE49-F238E27FC236}">
                  <a16:creationId xmlns:a16="http://schemas.microsoft.com/office/drawing/2014/main" id="{E7F2E61D-88DA-4345-BD6F-49033C53E3AA}"/>
                </a:ext>
              </a:extLst>
            </p:cNvPr>
            <p:cNvSpPr/>
            <p:nvPr>
              <p:custDataLst>
                <p:tags r:id="rId43"/>
              </p:custDataLst>
            </p:nvPr>
          </p:nvSpPr>
          <p:spPr>
            <a:xfrm>
              <a:off x="503906" y="2397845"/>
              <a:ext cx="290288" cy="681406"/>
            </a:xfrm>
            <a:custGeom>
              <a:avLst/>
              <a:gdLst>
                <a:gd name="connsiteX0" fmla="*/ 290288 w 290288"/>
                <a:gd name="connsiteY0" fmla="*/ 38890 h 630988"/>
                <a:gd name="connsiteX1" fmla="*/ 145143 w 290288"/>
                <a:gd name="connsiteY1" fmla="*/ 580570 h 630988"/>
                <a:gd name="connsiteX2" fmla="*/ 0 w 290288"/>
                <a:gd name="connsiteY2" fmla="*/ 541680 h 630988"/>
                <a:gd name="connsiteX3" fmla="*/ 145144 w 290288"/>
                <a:gd name="connsiteY3" fmla="*/ 0 h 630988"/>
                <a:gd name="connsiteX4" fmla="*/ 290288 w 290288"/>
                <a:gd name="connsiteY4" fmla="*/ 38890 h 630988"/>
                <a:gd name="connsiteX0" fmla="*/ 290288 w 290288"/>
                <a:gd name="connsiteY0" fmla="*/ 38890 h 630988"/>
                <a:gd name="connsiteX1" fmla="*/ 145143 w 290288"/>
                <a:gd name="connsiteY1" fmla="*/ 580570 h 630988"/>
                <a:gd name="connsiteX2" fmla="*/ 0 w 290288"/>
                <a:gd name="connsiteY2" fmla="*/ 541680 h 630988"/>
                <a:gd name="connsiteX3" fmla="*/ 145144 w 290288"/>
                <a:gd name="connsiteY3" fmla="*/ 0 h 630988"/>
                <a:gd name="connsiteX4" fmla="*/ 290288 w 290288"/>
                <a:gd name="connsiteY4" fmla="*/ 38890 h 630988"/>
                <a:gd name="connsiteX0" fmla="*/ 290288 w 290288"/>
                <a:gd name="connsiteY0" fmla="*/ 69388 h 661486"/>
                <a:gd name="connsiteX1" fmla="*/ 145143 w 290288"/>
                <a:gd name="connsiteY1" fmla="*/ 611068 h 661486"/>
                <a:gd name="connsiteX2" fmla="*/ 0 w 290288"/>
                <a:gd name="connsiteY2" fmla="*/ 572178 h 661486"/>
                <a:gd name="connsiteX3" fmla="*/ 145144 w 290288"/>
                <a:gd name="connsiteY3" fmla="*/ 30498 h 661486"/>
                <a:gd name="connsiteX4" fmla="*/ 290288 w 290288"/>
                <a:gd name="connsiteY4" fmla="*/ 69388 h 661486"/>
                <a:gd name="connsiteX0" fmla="*/ 290288 w 290288"/>
                <a:gd name="connsiteY0" fmla="*/ 89308 h 681406"/>
                <a:gd name="connsiteX1" fmla="*/ 145143 w 290288"/>
                <a:gd name="connsiteY1" fmla="*/ 630988 h 681406"/>
                <a:gd name="connsiteX2" fmla="*/ 0 w 290288"/>
                <a:gd name="connsiteY2" fmla="*/ 592098 h 681406"/>
                <a:gd name="connsiteX3" fmla="*/ 145144 w 290288"/>
                <a:gd name="connsiteY3" fmla="*/ 50418 h 681406"/>
                <a:gd name="connsiteX4" fmla="*/ 290288 w 290288"/>
                <a:gd name="connsiteY4" fmla="*/ 89308 h 681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0288" h="681406">
                  <a:moveTo>
                    <a:pt x="290288" y="89308"/>
                  </a:moveTo>
                  <a:cubicBezTo>
                    <a:pt x="290288" y="186070"/>
                    <a:pt x="193524" y="547190"/>
                    <a:pt x="145143" y="630988"/>
                  </a:cubicBezTo>
                  <a:cubicBezTo>
                    <a:pt x="96762" y="714786"/>
                    <a:pt x="0" y="688860"/>
                    <a:pt x="0" y="592098"/>
                  </a:cubicBezTo>
                  <a:cubicBezTo>
                    <a:pt x="0" y="495336"/>
                    <a:pt x="96763" y="134216"/>
                    <a:pt x="145144" y="50418"/>
                  </a:cubicBezTo>
                  <a:cubicBezTo>
                    <a:pt x="193525" y="-33380"/>
                    <a:pt x="290288" y="-7454"/>
                    <a:pt x="290288" y="89308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endParaRPr lang="zh-TW" altLang="en-US"/>
            </a:p>
          </p:txBody>
        </p:sp>
        <p:sp>
          <p:nvSpPr>
            <p:cNvPr id="159" name="手繪多邊形: 圖案 158" descr="r1">
              <a:extLst>
                <a:ext uri="{FF2B5EF4-FFF2-40B4-BE49-F238E27FC236}">
                  <a16:creationId xmlns:a16="http://schemas.microsoft.com/office/drawing/2014/main" id="{E2C2F514-2A74-4D09-9E1A-27F6DC58E90C}"/>
                </a:ext>
              </a:extLst>
            </p:cNvPr>
            <p:cNvSpPr/>
            <p:nvPr>
              <p:custDataLst>
                <p:tags r:id="rId44"/>
              </p:custDataLst>
            </p:nvPr>
          </p:nvSpPr>
          <p:spPr>
            <a:xfrm>
              <a:off x="503906" y="3481206"/>
              <a:ext cx="290285" cy="681408"/>
            </a:xfrm>
            <a:custGeom>
              <a:avLst/>
              <a:gdLst>
                <a:gd name="connsiteX0" fmla="*/ 145143 w 290285"/>
                <a:gd name="connsiteY0" fmla="*/ 0 h 630990"/>
                <a:gd name="connsiteX1" fmla="*/ 290285 w 290285"/>
                <a:gd name="connsiteY1" fmla="*/ 541680 h 630990"/>
                <a:gd name="connsiteX2" fmla="*/ 145143 w 290285"/>
                <a:gd name="connsiteY2" fmla="*/ 580572 h 630990"/>
                <a:gd name="connsiteX3" fmla="*/ 0 w 290285"/>
                <a:gd name="connsiteY3" fmla="*/ 38892 h 630990"/>
                <a:gd name="connsiteX4" fmla="*/ 145143 w 290285"/>
                <a:gd name="connsiteY4" fmla="*/ 0 h 630990"/>
                <a:gd name="connsiteX0" fmla="*/ 145143 w 290285"/>
                <a:gd name="connsiteY0" fmla="*/ 0 h 630990"/>
                <a:gd name="connsiteX1" fmla="*/ 290285 w 290285"/>
                <a:gd name="connsiteY1" fmla="*/ 541680 h 630990"/>
                <a:gd name="connsiteX2" fmla="*/ 145143 w 290285"/>
                <a:gd name="connsiteY2" fmla="*/ 580572 h 630990"/>
                <a:gd name="connsiteX3" fmla="*/ 0 w 290285"/>
                <a:gd name="connsiteY3" fmla="*/ 38892 h 630990"/>
                <a:gd name="connsiteX4" fmla="*/ 145143 w 290285"/>
                <a:gd name="connsiteY4" fmla="*/ 0 h 630990"/>
                <a:gd name="connsiteX0" fmla="*/ 145143 w 290285"/>
                <a:gd name="connsiteY0" fmla="*/ 14494 h 645484"/>
                <a:gd name="connsiteX1" fmla="*/ 290285 w 290285"/>
                <a:gd name="connsiteY1" fmla="*/ 556174 h 645484"/>
                <a:gd name="connsiteX2" fmla="*/ 145143 w 290285"/>
                <a:gd name="connsiteY2" fmla="*/ 595066 h 645484"/>
                <a:gd name="connsiteX3" fmla="*/ 0 w 290285"/>
                <a:gd name="connsiteY3" fmla="*/ 53386 h 645484"/>
                <a:gd name="connsiteX4" fmla="*/ 145143 w 290285"/>
                <a:gd name="connsiteY4" fmla="*/ 14494 h 645484"/>
                <a:gd name="connsiteX0" fmla="*/ 145143 w 290285"/>
                <a:gd name="connsiteY0" fmla="*/ 50418 h 681408"/>
                <a:gd name="connsiteX1" fmla="*/ 290285 w 290285"/>
                <a:gd name="connsiteY1" fmla="*/ 592098 h 681408"/>
                <a:gd name="connsiteX2" fmla="*/ 145143 w 290285"/>
                <a:gd name="connsiteY2" fmla="*/ 630990 h 681408"/>
                <a:gd name="connsiteX3" fmla="*/ 0 w 290285"/>
                <a:gd name="connsiteY3" fmla="*/ 89310 h 681408"/>
                <a:gd name="connsiteX4" fmla="*/ 145143 w 290285"/>
                <a:gd name="connsiteY4" fmla="*/ 50418 h 681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0285" h="681408">
                  <a:moveTo>
                    <a:pt x="145143" y="50418"/>
                  </a:moveTo>
                  <a:cubicBezTo>
                    <a:pt x="193524" y="134216"/>
                    <a:pt x="290285" y="495336"/>
                    <a:pt x="290285" y="592098"/>
                  </a:cubicBezTo>
                  <a:cubicBezTo>
                    <a:pt x="290285" y="688860"/>
                    <a:pt x="193524" y="714788"/>
                    <a:pt x="145143" y="630990"/>
                  </a:cubicBezTo>
                  <a:cubicBezTo>
                    <a:pt x="96762" y="547192"/>
                    <a:pt x="0" y="186072"/>
                    <a:pt x="0" y="89310"/>
                  </a:cubicBezTo>
                  <a:cubicBezTo>
                    <a:pt x="0" y="-7452"/>
                    <a:pt x="96762" y="-33380"/>
                    <a:pt x="145143" y="50418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endParaRPr lang="zh-TW" altLang="en-US"/>
            </a:p>
          </p:txBody>
        </p:sp>
        <p:sp>
          <p:nvSpPr>
            <p:cNvPr id="160" name="手繪多邊形: 圖案 159" descr="r1">
              <a:extLst>
                <a:ext uri="{FF2B5EF4-FFF2-40B4-BE49-F238E27FC236}">
                  <a16:creationId xmlns:a16="http://schemas.microsoft.com/office/drawing/2014/main" id="{78FE548B-4E88-4715-801A-F119298F7D5D}"/>
                </a:ext>
              </a:extLst>
            </p:cNvPr>
            <p:cNvSpPr/>
            <p:nvPr>
              <p:custDataLst>
                <p:tags r:id="rId45"/>
              </p:custDataLst>
            </p:nvPr>
          </p:nvSpPr>
          <p:spPr>
            <a:xfrm>
              <a:off x="923575" y="4492970"/>
              <a:ext cx="534310" cy="534312"/>
            </a:xfrm>
            <a:custGeom>
              <a:avLst/>
              <a:gdLst>
                <a:gd name="connsiteX0" fmla="*/ 106252 w 518549"/>
                <a:gd name="connsiteY0" fmla="*/ 0 h 518551"/>
                <a:gd name="connsiteX1" fmla="*/ 502788 w 518549"/>
                <a:gd name="connsiteY1" fmla="*/ 396538 h 518551"/>
                <a:gd name="connsiteX2" fmla="*/ 396536 w 518549"/>
                <a:gd name="connsiteY2" fmla="*/ 502790 h 518551"/>
                <a:gd name="connsiteX3" fmla="*/ 0 w 518549"/>
                <a:gd name="connsiteY3" fmla="*/ 106253 h 518551"/>
                <a:gd name="connsiteX4" fmla="*/ 106252 w 518549"/>
                <a:gd name="connsiteY4" fmla="*/ 0 h 518551"/>
                <a:gd name="connsiteX0" fmla="*/ 106252 w 518549"/>
                <a:gd name="connsiteY0" fmla="*/ 0 h 518551"/>
                <a:gd name="connsiteX1" fmla="*/ 502788 w 518549"/>
                <a:gd name="connsiteY1" fmla="*/ 396538 h 518551"/>
                <a:gd name="connsiteX2" fmla="*/ 396536 w 518549"/>
                <a:gd name="connsiteY2" fmla="*/ 502790 h 518551"/>
                <a:gd name="connsiteX3" fmla="*/ 0 w 518549"/>
                <a:gd name="connsiteY3" fmla="*/ 106253 h 518551"/>
                <a:gd name="connsiteX4" fmla="*/ 106252 w 518549"/>
                <a:gd name="connsiteY4" fmla="*/ 0 h 518551"/>
                <a:gd name="connsiteX0" fmla="*/ 116799 w 529096"/>
                <a:gd name="connsiteY0" fmla="*/ 0 h 518551"/>
                <a:gd name="connsiteX1" fmla="*/ 513335 w 529096"/>
                <a:gd name="connsiteY1" fmla="*/ 396538 h 518551"/>
                <a:gd name="connsiteX2" fmla="*/ 407083 w 529096"/>
                <a:gd name="connsiteY2" fmla="*/ 502790 h 518551"/>
                <a:gd name="connsiteX3" fmla="*/ 10547 w 529096"/>
                <a:gd name="connsiteY3" fmla="*/ 106253 h 518551"/>
                <a:gd name="connsiteX4" fmla="*/ 116799 w 529096"/>
                <a:gd name="connsiteY4" fmla="*/ 0 h 518551"/>
                <a:gd name="connsiteX0" fmla="*/ 122013 w 534310"/>
                <a:gd name="connsiteY0" fmla="*/ 15761 h 534312"/>
                <a:gd name="connsiteX1" fmla="*/ 518549 w 534310"/>
                <a:gd name="connsiteY1" fmla="*/ 412299 h 534312"/>
                <a:gd name="connsiteX2" fmla="*/ 412297 w 534310"/>
                <a:gd name="connsiteY2" fmla="*/ 518551 h 534312"/>
                <a:gd name="connsiteX3" fmla="*/ 15761 w 534310"/>
                <a:gd name="connsiteY3" fmla="*/ 122014 h 534312"/>
                <a:gd name="connsiteX4" fmla="*/ 122013 w 534310"/>
                <a:gd name="connsiteY4" fmla="*/ 15761 h 53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4310" h="534312">
                  <a:moveTo>
                    <a:pt x="122013" y="15761"/>
                  </a:moveTo>
                  <a:cubicBezTo>
                    <a:pt x="205811" y="64142"/>
                    <a:pt x="470168" y="328501"/>
                    <a:pt x="518549" y="412299"/>
                  </a:cubicBezTo>
                  <a:cubicBezTo>
                    <a:pt x="566930" y="496097"/>
                    <a:pt x="496095" y="566932"/>
                    <a:pt x="412297" y="518551"/>
                  </a:cubicBezTo>
                  <a:cubicBezTo>
                    <a:pt x="328499" y="470170"/>
                    <a:pt x="64142" y="205812"/>
                    <a:pt x="15761" y="122014"/>
                  </a:cubicBezTo>
                  <a:cubicBezTo>
                    <a:pt x="-32620" y="38216"/>
                    <a:pt x="38215" y="-32620"/>
                    <a:pt x="122013" y="15761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endParaRPr lang="zh-TW" altLang="en-US"/>
            </a:p>
          </p:txBody>
        </p:sp>
        <p:sp>
          <p:nvSpPr>
            <p:cNvPr id="161" name="手繪多邊形: 圖案 160" descr="r1">
              <a:extLst>
                <a:ext uri="{FF2B5EF4-FFF2-40B4-BE49-F238E27FC236}">
                  <a16:creationId xmlns:a16="http://schemas.microsoft.com/office/drawing/2014/main" id="{3788E40E-0812-4294-BFF9-A067F121C048}"/>
                </a:ext>
              </a:extLst>
            </p:cNvPr>
            <p:cNvSpPr/>
            <p:nvPr>
              <p:custDataLst>
                <p:tags r:id="rId46"/>
              </p:custDataLst>
            </p:nvPr>
          </p:nvSpPr>
          <p:spPr>
            <a:xfrm>
              <a:off x="1788247" y="5156663"/>
              <a:ext cx="681405" cy="290286"/>
            </a:xfrm>
            <a:custGeom>
              <a:avLst/>
              <a:gdLst>
                <a:gd name="connsiteX0" fmla="*/ 38890 w 630987"/>
                <a:gd name="connsiteY0" fmla="*/ 0 h 290286"/>
                <a:gd name="connsiteX1" fmla="*/ 580569 w 630987"/>
                <a:gd name="connsiteY1" fmla="*/ 145143 h 290286"/>
                <a:gd name="connsiteX2" fmla="*/ 541679 w 630987"/>
                <a:gd name="connsiteY2" fmla="*/ 290286 h 290286"/>
                <a:gd name="connsiteX3" fmla="*/ 0 w 630987"/>
                <a:gd name="connsiteY3" fmla="*/ 145144 h 290286"/>
                <a:gd name="connsiteX4" fmla="*/ 38890 w 630987"/>
                <a:gd name="connsiteY4" fmla="*/ 0 h 290286"/>
                <a:gd name="connsiteX0" fmla="*/ 38890 w 630987"/>
                <a:gd name="connsiteY0" fmla="*/ 0 h 290286"/>
                <a:gd name="connsiteX1" fmla="*/ 580569 w 630987"/>
                <a:gd name="connsiteY1" fmla="*/ 145143 h 290286"/>
                <a:gd name="connsiteX2" fmla="*/ 541679 w 630987"/>
                <a:gd name="connsiteY2" fmla="*/ 290286 h 290286"/>
                <a:gd name="connsiteX3" fmla="*/ 0 w 630987"/>
                <a:gd name="connsiteY3" fmla="*/ 145144 h 290286"/>
                <a:gd name="connsiteX4" fmla="*/ 38890 w 630987"/>
                <a:gd name="connsiteY4" fmla="*/ 0 h 290286"/>
                <a:gd name="connsiteX0" fmla="*/ 69388 w 661485"/>
                <a:gd name="connsiteY0" fmla="*/ 0 h 290286"/>
                <a:gd name="connsiteX1" fmla="*/ 611067 w 661485"/>
                <a:gd name="connsiteY1" fmla="*/ 145143 h 290286"/>
                <a:gd name="connsiteX2" fmla="*/ 572177 w 661485"/>
                <a:gd name="connsiteY2" fmla="*/ 290286 h 290286"/>
                <a:gd name="connsiteX3" fmla="*/ 30498 w 661485"/>
                <a:gd name="connsiteY3" fmla="*/ 145144 h 290286"/>
                <a:gd name="connsiteX4" fmla="*/ 69388 w 661485"/>
                <a:gd name="connsiteY4" fmla="*/ 0 h 290286"/>
                <a:gd name="connsiteX0" fmla="*/ 89308 w 681405"/>
                <a:gd name="connsiteY0" fmla="*/ 0 h 290286"/>
                <a:gd name="connsiteX1" fmla="*/ 630987 w 681405"/>
                <a:gd name="connsiteY1" fmla="*/ 145143 h 290286"/>
                <a:gd name="connsiteX2" fmla="*/ 592097 w 681405"/>
                <a:gd name="connsiteY2" fmla="*/ 290286 h 290286"/>
                <a:gd name="connsiteX3" fmla="*/ 50418 w 681405"/>
                <a:gd name="connsiteY3" fmla="*/ 145144 h 290286"/>
                <a:gd name="connsiteX4" fmla="*/ 89308 w 681405"/>
                <a:gd name="connsiteY4" fmla="*/ 0 h 29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405" h="290286">
                  <a:moveTo>
                    <a:pt x="89308" y="0"/>
                  </a:moveTo>
                  <a:cubicBezTo>
                    <a:pt x="186069" y="0"/>
                    <a:pt x="547189" y="96762"/>
                    <a:pt x="630987" y="145143"/>
                  </a:cubicBezTo>
                  <a:cubicBezTo>
                    <a:pt x="714785" y="193524"/>
                    <a:pt x="688858" y="290286"/>
                    <a:pt x="592097" y="290286"/>
                  </a:cubicBezTo>
                  <a:cubicBezTo>
                    <a:pt x="495336" y="290286"/>
                    <a:pt x="134216" y="193525"/>
                    <a:pt x="50418" y="145144"/>
                  </a:cubicBezTo>
                  <a:cubicBezTo>
                    <a:pt x="-33380" y="96763"/>
                    <a:pt x="-7453" y="0"/>
                    <a:pt x="89308" y="0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endParaRPr lang="zh-TW" altLang="en-US"/>
            </a:p>
          </p:txBody>
        </p:sp>
        <p:sp>
          <p:nvSpPr>
            <p:cNvPr id="162" name="手繪多邊形: 圖案 161" descr="r1">
              <a:extLst>
                <a:ext uri="{FF2B5EF4-FFF2-40B4-BE49-F238E27FC236}">
                  <a16:creationId xmlns:a16="http://schemas.microsoft.com/office/drawing/2014/main" id="{0C81EA3C-0088-4072-B49B-E6A870DAE926}"/>
                </a:ext>
              </a:extLst>
            </p:cNvPr>
            <p:cNvSpPr/>
            <p:nvPr>
              <p:custDataLst>
                <p:tags r:id="rId47"/>
              </p:custDataLst>
            </p:nvPr>
          </p:nvSpPr>
          <p:spPr>
            <a:xfrm>
              <a:off x="2871605" y="5156664"/>
              <a:ext cx="681408" cy="290285"/>
            </a:xfrm>
            <a:custGeom>
              <a:avLst/>
              <a:gdLst>
                <a:gd name="connsiteX0" fmla="*/ 0 w 630990"/>
                <a:gd name="connsiteY0" fmla="*/ 145141 h 290285"/>
                <a:gd name="connsiteX1" fmla="*/ 541680 w 630990"/>
                <a:gd name="connsiteY1" fmla="*/ 0 h 290285"/>
                <a:gd name="connsiteX2" fmla="*/ 580572 w 630990"/>
                <a:gd name="connsiteY2" fmla="*/ 145143 h 290285"/>
                <a:gd name="connsiteX3" fmla="*/ 38892 w 630990"/>
                <a:gd name="connsiteY3" fmla="*/ 290285 h 290285"/>
                <a:gd name="connsiteX4" fmla="*/ 0 w 630990"/>
                <a:gd name="connsiteY4" fmla="*/ 145141 h 290285"/>
                <a:gd name="connsiteX0" fmla="*/ 0 w 630990"/>
                <a:gd name="connsiteY0" fmla="*/ 145141 h 290285"/>
                <a:gd name="connsiteX1" fmla="*/ 541680 w 630990"/>
                <a:gd name="connsiteY1" fmla="*/ 0 h 290285"/>
                <a:gd name="connsiteX2" fmla="*/ 580572 w 630990"/>
                <a:gd name="connsiteY2" fmla="*/ 145143 h 290285"/>
                <a:gd name="connsiteX3" fmla="*/ 38892 w 630990"/>
                <a:gd name="connsiteY3" fmla="*/ 290285 h 290285"/>
                <a:gd name="connsiteX4" fmla="*/ 0 w 630990"/>
                <a:gd name="connsiteY4" fmla="*/ 145141 h 290285"/>
                <a:gd name="connsiteX0" fmla="*/ 14494 w 645484"/>
                <a:gd name="connsiteY0" fmla="*/ 145141 h 290285"/>
                <a:gd name="connsiteX1" fmla="*/ 556174 w 645484"/>
                <a:gd name="connsiteY1" fmla="*/ 0 h 290285"/>
                <a:gd name="connsiteX2" fmla="*/ 595066 w 645484"/>
                <a:gd name="connsiteY2" fmla="*/ 145143 h 290285"/>
                <a:gd name="connsiteX3" fmla="*/ 53386 w 645484"/>
                <a:gd name="connsiteY3" fmla="*/ 290285 h 290285"/>
                <a:gd name="connsiteX4" fmla="*/ 14494 w 645484"/>
                <a:gd name="connsiteY4" fmla="*/ 145141 h 290285"/>
                <a:gd name="connsiteX0" fmla="*/ 50418 w 681408"/>
                <a:gd name="connsiteY0" fmla="*/ 145141 h 290285"/>
                <a:gd name="connsiteX1" fmla="*/ 592098 w 681408"/>
                <a:gd name="connsiteY1" fmla="*/ 0 h 290285"/>
                <a:gd name="connsiteX2" fmla="*/ 630990 w 681408"/>
                <a:gd name="connsiteY2" fmla="*/ 145143 h 290285"/>
                <a:gd name="connsiteX3" fmla="*/ 89310 w 681408"/>
                <a:gd name="connsiteY3" fmla="*/ 290285 h 290285"/>
                <a:gd name="connsiteX4" fmla="*/ 50418 w 681408"/>
                <a:gd name="connsiteY4" fmla="*/ 145141 h 290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408" h="290285">
                  <a:moveTo>
                    <a:pt x="50418" y="145141"/>
                  </a:moveTo>
                  <a:cubicBezTo>
                    <a:pt x="134216" y="96760"/>
                    <a:pt x="495336" y="0"/>
                    <a:pt x="592098" y="0"/>
                  </a:cubicBezTo>
                  <a:cubicBezTo>
                    <a:pt x="688860" y="0"/>
                    <a:pt x="714788" y="96762"/>
                    <a:pt x="630990" y="145143"/>
                  </a:cubicBezTo>
                  <a:cubicBezTo>
                    <a:pt x="547192" y="193524"/>
                    <a:pt x="186072" y="290285"/>
                    <a:pt x="89310" y="290285"/>
                  </a:cubicBezTo>
                  <a:cubicBezTo>
                    <a:pt x="-7452" y="290285"/>
                    <a:pt x="-33380" y="193522"/>
                    <a:pt x="50418" y="145141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endParaRPr lang="zh-TW" altLang="en-US"/>
            </a:p>
          </p:txBody>
        </p:sp>
        <p:sp>
          <p:nvSpPr>
            <p:cNvPr id="163" name="手繪多邊形: 圖案 162" descr="r1">
              <a:extLst>
                <a:ext uri="{FF2B5EF4-FFF2-40B4-BE49-F238E27FC236}">
                  <a16:creationId xmlns:a16="http://schemas.microsoft.com/office/drawing/2014/main" id="{602D8FE3-8CA9-46B3-89FD-5A02227BB470}"/>
                </a:ext>
              </a:extLst>
            </p:cNvPr>
            <p:cNvSpPr/>
            <p:nvPr>
              <p:custDataLst>
                <p:tags r:id="rId48"/>
              </p:custDataLst>
            </p:nvPr>
          </p:nvSpPr>
          <p:spPr>
            <a:xfrm>
              <a:off x="3883370" y="4492969"/>
              <a:ext cx="534312" cy="534311"/>
            </a:xfrm>
            <a:custGeom>
              <a:avLst/>
              <a:gdLst>
                <a:gd name="connsiteX0" fmla="*/ 0 w 518551"/>
                <a:gd name="connsiteY0" fmla="*/ 412298 h 518550"/>
                <a:gd name="connsiteX1" fmla="*/ 396538 w 518551"/>
                <a:gd name="connsiteY1" fmla="*/ 15761 h 518550"/>
                <a:gd name="connsiteX2" fmla="*/ 502790 w 518551"/>
                <a:gd name="connsiteY2" fmla="*/ 122012 h 518550"/>
                <a:gd name="connsiteX3" fmla="*/ 106253 w 518551"/>
                <a:gd name="connsiteY3" fmla="*/ 518550 h 518550"/>
                <a:gd name="connsiteX4" fmla="*/ 0 w 518551"/>
                <a:gd name="connsiteY4" fmla="*/ 412298 h 518550"/>
                <a:gd name="connsiteX0" fmla="*/ 0 w 518551"/>
                <a:gd name="connsiteY0" fmla="*/ 412298 h 518550"/>
                <a:gd name="connsiteX1" fmla="*/ 396538 w 518551"/>
                <a:gd name="connsiteY1" fmla="*/ 15761 h 518550"/>
                <a:gd name="connsiteX2" fmla="*/ 502790 w 518551"/>
                <a:gd name="connsiteY2" fmla="*/ 122012 h 518550"/>
                <a:gd name="connsiteX3" fmla="*/ 106253 w 518551"/>
                <a:gd name="connsiteY3" fmla="*/ 518550 h 518550"/>
                <a:gd name="connsiteX4" fmla="*/ 0 w 518551"/>
                <a:gd name="connsiteY4" fmla="*/ 412298 h 518550"/>
                <a:gd name="connsiteX0" fmla="*/ 0 w 518551"/>
                <a:gd name="connsiteY0" fmla="*/ 412298 h 529097"/>
                <a:gd name="connsiteX1" fmla="*/ 396538 w 518551"/>
                <a:gd name="connsiteY1" fmla="*/ 15761 h 529097"/>
                <a:gd name="connsiteX2" fmla="*/ 502790 w 518551"/>
                <a:gd name="connsiteY2" fmla="*/ 122012 h 529097"/>
                <a:gd name="connsiteX3" fmla="*/ 106253 w 518551"/>
                <a:gd name="connsiteY3" fmla="*/ 518550 h 529097"/>
                <a:gd name="connsiteX4" fmla="*/ 0 w 518551"/>
                <a:gd name="connsiteY4" fmla="*/ 412298 h 529097"/>
                <a:gd name="connsiteX0" fmla="*/ 15761 w 534312"/>
                <a:gd name="connsiteY0" fmla="*/ 412298 h 534311"/>
                <a:gd name="connsiteX1" fmla="*/ 412299 w 534312"/>
                <a:gd name="connsiteY1" fmla="*/ 15761 h 534311"/>
                <a:gd name="connsiteX2" fmla="*/ 518551 w 534312"/>
                <a:gd name="connsiteY2" fmla="*/ 122012 h 534311"/>
                <a:gd name="connsiteX3" fmla="*/ 122014 w 534312"/>
                <a:gd name="connsiteY3" fmla="*/ 518550 h 534311"/>
                <a:gd name="connsiteX4" fmla="*/ 15761 w 534312"/>
                <a:gd name="connsiteY4" fmla="*/ 412298 h 534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4312" h="534311">
                  <a:moveTo>
                    <a:pt x="15761" y="412298"/>
                  </a:moveTo>
                  <a:cubicBezTo>
                    <a:pt x="64142" y="328500"/>
                    <a:pt x="328501" y="64142"/>
                    <a:pt x="412299" y="15761"/>
                  </a:cubicBezTo>
                  <a:cubicBezTo>
                    <a:pt x="496097" y="-32620"/>
                    <a:pt x="566932" y="38214"/>
                    <a:pt x="518551" y="122012"/>
                  </a:cubicBezTo>
                  <a:cubicBezTo>
                    <a:pt x="470170" y="205810"/>
                    <a:pt x="205812" y="470169"/>
                    <a:pt x="122014" y="518550"/>
                  </a:cubicBezTo>
                  <a:cubicBezTo>
                    <a:pt x="38216" y="566931"/>
                    <a:pt x="-32620" y="496096"/>
                    <a:pt x="15761" y="412298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endParaRPr lang="zh-TW" altLang="en-US"/>
            </a:p>
          </p:txBody>
        </p:sp>
        <p:sp>
          <p:nvSpPr>
            <p:cNvPr id="164" name="手繪多邊形: 圖案 163" descr="r1">
              <a:extLst>
                <a:ext uri="{FF2B5EF4-FFF2-40B4-BE49-F238E27FC236}">
                  <a16:creationId xmlns:a16="http://schemas.microsoft.com/office/drawing/2014/main" id="{8B4ABBDE-F829-47FD-8821-66E6BE1D6593}"/>
                </a:ext>
              </a:extLst>
            </p:cNvPr>
            <p:cNvSpPr/>
            <p:nvPr>
              <p:custDataLst>
                <p:tags r:id="rId49"/>
              </p:custDataLst>
            </p:nvPr>
          </p:nvSpPr>
          <p:spPr>
            <a:xfrm>
              <a:off x="4547062" y="3481203"/>
              <a:ext cx="290287" cy="681406"/>
            </a:xfrm>
            <a:custGeom>
              <a:avLst/>
              <a:gdLst>
                <a:gd name="connsiteX0" fmla="*/ 0 w 290287"/>
                <a:gd name="connsiteY0" fmla="*/ 592098 h 630988"/>
                <a:gd name="connsiteX1" fmla="*/ 145143 w 290287"/>
                <a:gd name="connsiteY1" fmla="*/ 50418 h 630988"/>
                <a:gd name="connsiteX2" fmla="*/ 290287 w 290287"/>
                <a:gd name="connsiteY2" fmla="*/ 89308 h 630988"/>
                <a:gd name="connsiteX3" fmla="*/ 145145 w 290287"/>
                <a:gd name="connsiteY3" fmla="*/ 630988 h 630988"/>
                <a:gd name="connsiteX4" fmla="*/ 0 w 290287"/>
                <a:gd name="connsiteY4" fmla="*/ 592098 h 630988"/>
                <a:gd name="connsiteX0" fmla="*/ 0 w 290287"/>
                <a:gd name="connsiteY0" fmla="*/ 592098 h 630988"/>
                <a:gd name="connsiteX1" fmla="*/ 145143 w 290287"/>
                <a:gd name="connsiteY1" fmla="*/ 50418 h 630988"/>
                <a:gd name="connsiteX2" fmla="*/ 290287 w 290287"/>
                <a:gd name="connsiteY2" fmla="*/ 89308 h 630988"/>
                <a:gd name="connsiteX3" fmla="*/ 145145 w 290287"/>
                <a:gd name="connsiteY3" fmla="*/ 630988 h 630988"/>
                <a:gd name="connsiteX4" fmla="*/ 0 w 290287"/>
                <a:gd name="connsiteY4" fmla="*/ 592098 h 630988"/>
                <a:gd name="connsiteX0" fmla="*/ 0 w 290287"/>
                <a:gd name="connsiteY0" fmla="*/ 592098 h 661486"/>
                <a:gd name="connsiteX1" fmla="*/ 145143 w 290287"/>
                <a:gd name="connsiteY1" fmla="*/ 50418 h 661486"/>
                <a:gd name="connsiteX2" fmla="*/ 290287 w 290287"/>
                <a:gd name="connsiteY2" fmla="*/ 89308 h 661486"/>
                <a:gd name="connsiteX3" fmla="*/ 145145 w 290287"/>
                <a:gd name="connsiteY3" fmla="*/ 630988 h 661486"/>
                <a:gd name="connsiteX4" fmla="*/ 0 w 290287"/>
                <a:gd name="connsiteY4" fmla="*/ 592098 h 661486"/>
                <a:gd name="connsiteX0" fmla="*/ 0 w 290287"/>
                <a:gd name="connsiteY0" fmla="*/ 592098 h 681406"/>
                <a:gd name="connsiteX1" fmla="*/ 145143 w 290287"/>
                <a:gd name="connsiteY1" fmla="*/ 50418 h 681406"/>
                <a:gd name="connsiteX2" fmla="*/ 290287 w 290287"/>
                <a:gd name="connsiteY2" fmla="*/ 89308 h 681406"/>
                <a:gd name="connsiteX3" fmla="*/ 145145 w 290287"/>
                <a:gd name="connsiteY3" fmla="*/ 630988 h 681406"/>
                <a:gd name="connsiteX4" fmla="*/ 0 w 290287"/>
                <a:gd name="connsiteY4" fmla="*/ 592098 h 681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0287" h="681406">
                  <a:moveTo>
                    <a:pt x="0" y="592098"/>
                  </a:moveTo>
                  <a:cubicBezTo>
                    <a:pt x="0" y="495336"/>
                    <a:pt x="96762" y="134216"/>
                    <a:pt x="145143" y="50418"/>
                  </a:cubicBezTo>
                  <a:cubicBezTo>
                    <a:pt x="193524" y="-33380"/>
                    <a:pt x="290287" y="-7454"/>
                    <a:pt x="290287" y="89308"/>
                  </a:cubicBezTo>
                  <a:cubicBezTo>
                    <a:pt x="290287" y="186070"/>
                    <a:pt x="193526" y="547190"/>
                    <a:pt x="145145" y="630988"/>
                  </a:cubicBezTo>
                  <a:cubicBezTo>
                    <a:pt x="96764" y="714786"/>
                    <a:pt x="0" y="688860"/>
                    <a:pt x="0" y="592098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endParaRPr lang="zh-TW" altLang="en-US"/>
            </a:p>
          </p:txBody>
        </p:sp>
      </p:grpSp>
      <p:grpSp>
        <p:nvGrpSpPr>
          <p:cNvPr id="623" name="群組 622">
            <a:extLst>
              <a:ext uri="{FF2B5EF4-FFF2-40B4-BE49-F238E27FC236}">
                <a16:creationId xmlns:a16="http://schemas.microsoft.com/office/drawing/2014/main" id="{B816FE42-D57F-4A55-87CB-83D36469E911}"/>
              </a:ext>
            </a:extLst>
          </p:cNvPr>
          <p:cNvGrpSpPr/>
          <p:nvPr/>
        </p:nvGrpSpPr>
        <p:grpSpPr>
          <a:xfrm>
            <a:off x="612765" y="1222364"/>
            <a:ext cx="4115728" cy="4115726"/>
            <a:chOff x="612765" y="1222364"/>
            <a:chExt cx="4115728" cy="4115726"/>
          </a:xfrm>
          <a:solidFill>
            <a:srgbClr val="C00000"/>
          </a:solidFill>
        </p:grpSpPr>
        <p:sp>
          <p:nvSpPr>
            <p:cNvPr id="175" name="手繪多邊形: 圖案 174" descr="r2">
              <a:extLst>
                <a:ext uri="{FF2B5EF4-FFF2-40B4-BE49-F238E27FC236}">
                  <a16:creationId xmlns:a16="http://schemas.microsoft.com/office/drawing/2014/main" id="{D930332E-0E95-45AD-A941-4B1981146975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2356382" y="1222364"/>
              <a:ext cx="628485" cy="362856"/>
            </a:xfrm>
            <a:custGeom>
              <a:avLst/>
              <a:gdLst>
                <a:gd name="connsiteX0" fmla="*/ 62848 w 565637"/>
                <a:gd name="connsiteY0" fmla="*/ 326571 h 326571"/>
                <a:gd name="connsiteX1" fmla="*/ 62848 w 565637"/>
                <a:gd name="connsiteY1" fmla="*/ 36285 h 326571"/>
                <a:gd name="connsiteX2" fmla="*/ 565637 w 565637"/>
                <a:gd name="connsiteY2" fmla="*/ 36285 h 326571"/>
                <a:gd name="connsiteX3" fmla="*/ 565637 w 565637"/>
                <a:gd name="connsiteY3" fmla="*/ 326571 h 326571"/>
                <a:gd name="connsiteX4" fmla="*/ 62848 w 565637"/>
                <a:gd name="connsiteY4" fmla="*/ 326571 h 326571"/>
                <a:gd name="connsiteX0" fmla="*/ 62848 w 628485"/>
                <a:gd name="connsiteY0" fmla="*/ 326571 h 326571"/>
                <a:gd name="connsiteX1" fmla="*/ 62848 w 628485"/>
                <a:gd name="connsiteY1" fmla="*/ 36285 h 326571"/>
                <a:gd name="connsiteX2" fmla="*/ 565637 w 628485"/>
                <a:gd name="connsiteY2" fmla="*/ 36285 h 326571"/>
                <a:gd name="connsiteX3" fmla="*/ 565637 w 628485"/>
                <a:gd name="connsiteY3" fmla="*/ 326571 h 326571"/>
                <a:gd name="connsiteX4" fmla="*/ 62848 w 628485"/>
                <a:gd name="connsiteY4" fmla="*/ 326571 h 326571"/>
                <a:gd name="connsiteX0" fmla="*/ 62848 w 628485"/>
                <a:gd name="connsiteY0" fmla="*/ 326571 h 348073"/>
                <a:gd name="connsiteX1" fmla="*/ 62848 w 628485"/>
                <a:gd name="connsiteY1" fmla="*/ 36285 h 348073"/>
                <a:gd name="connsiteX2" fmla="*/ 565637 w 628485"/>
                <a:gd name="connsiteY2" fmla="*/ 36285 h 348073"/>
                <a:gd name="connsiteX3" fmla="*/ 565637 w 628485"/>
                <a:gd name="connsiteY3" fmla="*/ 326571 h 348073"/>
                <a:gd name="connsiteX4" fmla="*/ 62848 w 628485"/>
                <a:gd name="connsiteY4" fmla="*/ 326571 h 348073"/>
                <a:gd name="connsiteX0" fmla="*/ 62848 w 628485"/>
                <a:gd name="connsiteY0" fmla="*/ 326571 h 362856"/>
                <a:gd name="connsiteX1" fmla="*/ 62848 w 628485"/>
                <a:gd name="connsiteY1" fmla="*/ 36285 h 362856"/>
                <a:gd name="connsiteX2" fmla="*/ 565637 w 628485"/>
                <a:gd name="connsiteY2" fmla="*/ 36285 h 362856"/>
                <a:gd name="connsiteX3" fmla="*/ 565637 w 628485"/>
                <a:gd name="connsiteY3" fmla="*/ 326571 h 362856"/>
                <a:gd name="connsiteX4" fmla="*/ 62848 w 628485"/>
                <a:gd name="connsiteY4" fmla="*/ 326571 h 362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8485" h="362856">
                  <a:moveTo>
                    <a:pt x="62848" y="326571"/>
                  </a:moveTo>
                  <a:cubicBezTo>
                    <a:pt x="-20950" y="278190"/>
                    <a:pt x="-20950" y="84666"/>
                    <a:pt x="62848" y="36285"/>
                  </a:cubicBezTo>
                  <a:cubicBezTo>
                    <a:pt x="146646" y="-12096"/>
                    <a:pt x="481839" y="-12096"/>
                    <a:pt x="565637" y="36285"/>
                  </a:cubicBezTo>
                  <a:cubicBezTo>
                    <a:pt x="649435" y="84666"/>
                    <a:pt x="649435" y="278190"/>
                    <a:pt x="565637" y="326571"/>
                  </a:cubicBezTo>
                  <a:cubicBezTo>
                    <a:pt x="481839" y="374952"/>
                    <a:pt x="146646" y="374952"/>
                    <a:pt x="62848" y="326571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endParaRPr lang="zh-TW" altLang="en-US"/>
            </a:p>
          </p:txBody>
        </p:sp>
        <p:sp>
          <p:nvSpPr>
            <p:cNvPr id="176" name="手繪多邊形: 圖案 175" descr="r2">
              <a:extLst>
                <a:ext uri="{FF2B5EF4-FFF2-40B4-BE49-F238E27FC236}">
                  <a16:creationId xmlns:a16="http://schemas.microsoft.com/office/drawing/2014/main" id="{69F3F0EE-B987-49C6-AD72-2BF61639F2C4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>
            <a:xfrm>
              <a:off x="4365637" y="2965984"/>
              <a:ext cx="362856" cy="628485"/>
            </a:xfrm>
            <a:custGeom>
              <a:avLst/>
              <a:gdLst>
                <a:gd name="connsiteX0" fmla="*/ 0 w 326571"/>
                <a:gd name="connsiteY0" fmla="*/ 62848 h 565637"/>
                <a:gd name="connsiteX1" fmla="*/ 290286 w 326571"/>
                <a:gd name="connsiteY1" fmla="*/ 62848 h 565637"/>
                <a:gd name="connsiteX2" fmla="*/ 290286 w 326571"/>
                <a:gd name="connsiteY2" fmla="*/ 565637 h 565637"/>
                <a:gd name="connsiteX3" fmla="*/ 0 w 326571"/>
                <a:gd name="connsiteY3" fmla="*/ 565637 h 565637"/>
                <a:gd name="connsiteX4" fmla="*/ 0 w 326571"/>
                <a:gd name="connsiteY4" fmla="*/ 62848 h 565637"/>
                <a:gd name="connsiteX0" fmla="*/ 0 w 326571"/>
                <a:gd name="connsiteY0" fmla="*/ 62848 h 628485"/>
                <a:gd name="connsiteX1" fmla="*/ 290286 w 326571"/>
                <a:gd name="connsiteY1" fmla="*/ 62848 h 628485"/>
                <a:gd name="connsiteX2" fmla="*/ 290286 w 326571"/>
                <a:gd name="connsiteY2" fmla="*/ 565637 h 628485"/>
                <a:gd name="connsiteX3" fmla="*/ 0 w 326571"/>
                <a:gd name="connsiteY3" fmla="*/ 565637 h 628485"/>
                <a:gd name="connsiteX4" fmla="*/ 0 w 326571"/>
                <a:gd name="connsiteY4" fmla="*/ 62848 h 628485"/>
                <a:gd name="connsiteX0" fmla="*/ 21502 w 348073"/>
                <a:gd name="connsiteY0" fmla="*/ 62848 h 628485"/>
                <a:gd name="connsiteX1" fmla="*/ 311788 w 348073"/>
                <a:gd name="connsiteY1" fmla="*/ 62848 h 628485"/>
                <a:gd name="connsiteX2" fmla="*/ 311788 w 348073"/>
                <a:gd name="connsiteY2" fmla="*/ 565637 h 628485"/>
                <a:gd name="connsiteX3" fmla="*/ 21502 w 348073"/>
                <a:gd name="connsiteY3" fmla="*/ 565637 h 628485"/>
                <a:gd name="connsiteX4" fmla="*/ 21502 w 348073"/>
                <a:gd name="connsiteY4" fmla="*/ 62848 h 628485"/>
                <a:gd name="connsiteX0" fmla="*/ 36285 w 362856"/>
                <a:gd name="connsiteY0" fmla="*/ 62848 h 628485"/>
                <a:gd name="connsiteX1" fmla="*/ 326571 w 362856"/>
                <a:gd name="connsiteY1" fmla="*/ 62848 h 628485"/>
                <a:gd name="connsiteX2" fmla="*/ 326571 w 362856"/>
                <a:gd name="connsiteY2" fmla="*/ 565637 h 628485"/>
                <a:gd name="connsiteX3" fmla="*/ 36285 w 362856"/>
                <a:gd name="connsiteY3" fmla="*/ 565637 h 628485"/>
                <a:gd name="connsiteX4" fmla="*/ 36285 w 362856"/>
                <a:gd name="connsiteY4" fmla="*/ 62848 h 628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2856" h="628485">
                  <a:moveTo>
                    <a:pt x="36285" y="62848"/>
                  </a:moveTo>
                  <a:cubicBezTo>
                    <a:pt x="84666" y="-20950"/>
                    <a:pt x="278190" y="-20950"/>
                    <a:pt x="326571" y="62848"/>
                  </a:cubicBezTo>
                  <a:cubicBezTo>
                    <a:pt x="374952" y="146646"/>
                    <a:pt x="374952" y="481839"/>
                    <a:pt x="326571" y="565637"/>
                  </a:cubicBezTo>
                  <a:cubicBezTo>
                    <a:pt x="278190" y="649435"/>
                    <a:pt x="84666" y="649435"/>
                    <a:pt x="36285" y="565637"/>
                  </a:cubicBezTo>
                  <a:cubicBezTo>
                    <a:pt x="-12096" y="481839"/>
                    <a:pt x="-12096" y="146646"/>
                    <a:pt x="36285" y="62848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endParaRPr lang="zh-TW" altLang="en-US"/>
            </a:p>
          </p:txBody>
        </p:sp>
        <p:sp>
          <p:nvSpPr>
            <p:cNvPr id="177" name="手繪多邊形: 圖案 176" descr="r2">
              <a:extLst>
                <a:ext uri="{FF2B5EF4-FFF2-40B4-BE49-F238E27FC236}">
                  <a16:creationId xmlns:a16="http://schemas.microsoft.com/office/drawing/2014/main" id="{DC91F5F4-542E-4752-9239-136BF3D371B6}"/>
                </a:ext>
              </a:extLst>
            </p:cNvPr>
            <p:cNvSpPr/>
            <p:nvPr>
              <p:custDataLst>
                <p:tags r:id="rId28"/>
              </p:custDataLst>
            </p:nvPr>
          </p:nvSpPr>
          <p:spPr>
            <a:xfrm>
              <a:off x="4044273" y="2038853"/>
              <a:ext cx="502790" cy="606307"/>
            </a:xfrm>
            <a:custGeom>
              <a:avLst/>
              <a:gdLst>
                <a:gd name="connsiteX0" fmla="*/ 0 w 502790"/>
                <a:gd name="connsiteY0" fmla="*/ 158011 h 593439"/>
                <a:gd name="connsiteX1" fmla="*/ 251395 w 502790"/>
                <a:gd name="connsiteY1" fmla="*/ 12868 h 593439"/>
                <a:gd name="connsiteX2" fmla="*/ 502790 w 502790"/>
                <a:gd name="connsiteY2" fmla="*/ 448296 h 593439"/>
                <a:gd name="connsiteX3" fmla="*/ 251395 w 502790"/>
                <a:gd name="connsiteY3" fmla="*/ 593439 h 593439"/>
                <a:gd name="connsiteX4" fmla="*/ 0 w 502790"/>
                <a:gd name="connsiteY4" fmla="*/ 158011 h 593439"/>
                <a:gd name="connsiteX0" fmla="*/ 0 w 502790"/>
                <a:gd name="connsiteY0" fmla="*/ 158011 h 606307"/>
                <a:gd name="connsiteX1" fmla="*/ 251395 w 502790"/>
                <a:gd name="connsiteY1" fmla="*/ 12868 h 606307"/>
                <a:gd name="connsiteX2" fmla="*/ 502790 w 502790"/>
                <a:gd name="connsiteY2" fmla="*/ 448296 h 606307"/>
                <a:gd name="connsiteX3" fmla="*/ 251395 w 502790"/>
                <a:gd name="connsiteY3" fmla="*/ 593439 h 606307"/>
                <a:gd name="connsiteX4" fmla="*/ 0 w 502790"/>
                <a:gd name="connsiteY4" fmla="*/ 158011 h 606307"/>
                <a:gd name="connsiteX0" fmla="*/ 0 w 502790"/>
                <a:gd name="connsiteY0" fmla="*/ 158011 h 606307"/>
                <a:gd name="connsiteX1" fmla="*/ 251395 w 502790"/>
                <a:gd name="connsiteY1" fmla="*/ 12868 h 606307"/>
                <a:gd name="connsiteX2" fmla="*/ 502790 w 502790"/>
                <a:gd name="connsiteY2" fmla="*/ 448296 h 606307"/>
                <a:gd name="connsiteX3" fmla="*/ 251395 w 502790"/>
                <a:gd name="connsiteY3" fmla="*/ 593439 h 606307"/>
                <a:gd name="connsiteX4" fmla="*/ 0 w 502790"/>
                <a:gd name="connsiteY4" fmla="*/ 158011 h 606307"/>
                <a:gd name="connsiteX0" fmla="*/ 0 w 502790"/>
                <a:gd name="connsiteY0" fmla="*/ 158011 h 606307"/>
                <a:gd name="connsiteX1" fmla="*/ 251395 w 502790"/>
                <a:gd name="connsiteY1" fmla="*/ 12868 h 606307"/>
                <a:gd name="connsiteX2" fmla="*/ 502790 w 502790"/>
                <a:gd name="connsiteY2" fmla="*/ 448296 h 606307"/>
                <a:gd name="connsiteX3" fmla="*/ 251395 w 502790"/>
                <a:gd name="connsiteY3" fmla="*/ 593439 h 606307"/>
                <a:gd name="connsiteX4" fmla="*/ 0 w 502790"/>
                <a:gd name="connsiteY4" fmla="*/ 158011 h 60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2790" h="606307">
                  <a:moveTo>
                    <a:pt x="0" y="158011"/>
                  </a:moveTo>
                  <a:cubicBezTo>
                    <a:pt x="0" y="61249"/>
                    <a:pt x="167597" y="-35513"/>
                    <a:pt x="251395" y="12868"/>
                  </a:cubicBezTo>
                  <a:cubicBezTo>
                    <a:pt x="335193" y="61249"/>
                    <a:pt x="502790" y="351534"/>
                    <a:pt x="502790" y="448296"/>
                  </a:cubicBezTo>
                  <a:cubicBezTo>
                    <a:pt x="502790" y="545058"/>
                    <a:pt x="335193" y="641820"/>
                    <a:pt x="251395" y="593439"/>
                  </a:cubicBezTo>
                  <a:cubicBezTo>
                    <a:pt x="167597" y="545058"/>
                    <a:pt x="0" y="254773"/>
                    <a:pt x="0" y="158011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endParaRPr lang="zh-TW" altLang="en-US"/>
            </a:p>
          </p:txBody>
        </p:sp>
        <p:sp>
          <p:nvSpPr>
            <p:cNvPr id="178" name="手繪多邊形: 圖案 177" descr="r2">
              <a:extLst>
                <a:ext uri="{FF2B5EF4-FFF2-40B4-BE49-F238E27FC236}">
                  <a16:creationId xmlns:a16="http://schemas.microsoft.com/office/drawing/2014/main" id="{932B1B86-45BF-4703-B05D-1B174DB60FD7}"/>
                </a:ext>
              </a:extLst>
            </p:cNvPr>
            <p:cNvSpPr/>
            <p:nvPr>
              <p:custDataLst>
                <p:tags r:id="rId29"/>
              </p:custDataLst>
            </p:nvPr>
          </p:nvSpPr>
          <p:spPr>
            <a:xfrm>
              <a:off x="3305690" y="1403791"/>
              <a:ext cx="606307" cy="502790"/>
            </a:xfrm>
            <a:custGeom>
              <a:avLst/>
              <a:gdLst>
                <a:gd name="connsiteX0" fmla="*/ 12868 w 593439"/>
                <a:gd name="connsiteY0" fmla="*/ 251395 h 502790"/>
                <a:gd name="connsiteX1" fmla="*/ 158011 w 593439"/>
                <a:gd name="connsiteY1" fmla="*/ 0 h 502790"/>
                <a:gd name="connsiteX2" fmla="*/ 593439 w 593439"/>
                <a:gd name="connsiteY2" fmla="*/ 251395 h 502790"/>
                <a:gd name="connsiteX3" fmla="*/ 448296 w 593439"/>
                <a:gd name="connsiteY3" fmla="*/ 502790 h 502790"/>
                <a:gd name="connsiteX4" fmla="*/ 12868 w 593439"/>
                <a:gd name="connsiteY4" fmla="*/ 251395 h 502790"/>
                <a:gd name="connsiteX0" fmla="*/ 12868 w 606307"/>
                <a:gd name="connsiteY0" fmla="*/ 251395 h 502790"/>
                <a:gd name="connsiteX1" fmla="*/ 158011 w 606307"/>
                <a:gd name="connsiteY1" fmla="*/ 0 h 502790"/>
                <a:gd name="connsiteX2" fmla="*/ 593439 w 606307"/>
                <a:gd name="connsiteY2" fmla="*/ 251395 h 502790"/>
                <a:gd name="connsiteX3" fmla="*/ 448296 w 606307"/>
                <a:gd name="connsiteY3" fmla="*/ 502790 h 502790"/>
                <a:gd name="connsiteX4" fmla="*/ 12868 w 606307"/>
                <a:gd name="connsiteY4" fmla="*/ 251395 h 502790"/>
                <a:gd name="connsiteX0" fmla="*/ 12868 w 606307"/>
                <a:gd name="connsiteY0" fmla="*/ 251395 h 502790"/>
                <a:gd name="connsiteX1" fmla="*/ 158011 w 606307"/>
                <a:gd name="connsiteY1" fmla="*/ 0 h 502790"/>
                <a:gd name="connsiteX2" fmla="*/ 593439 w 606307"/>
                <a:gd name="connsiteY2" fmla="*/ 251395 h 502790"/>
                <a:gd name="connsiteX3" fmla="*/ 448296 w 606307"/>
                <a:gd name="connsiteY3" fmla="*/ 502790 h 502790"/>
                <a:gd name="connsiteX4" fmla="*/ 12868 w 606307"/>
                <a:gd name="connsiteY4" fmla="*/ 251395 h 502790"/>
                <a:gd name="connsiteX0" fmla="*/ 12868 w 606307"/>
                <a:gd name="connsiteY0" fmla="*/ 251395 h 502790"/>
                <a:gd name="connsiteX1" fmla="*/ 158011 w 606307"/>
                <a:gd name="connsiteY1" fmla="*/ 0 h 502790"/>
                <a:gd name="connsiteX2" fmla="*/ 593439 w 606307"/>
                <a:gd name="connsiteY2" fmla="*/ 251395 h 502790"/>
                <a:gd name="connsiteX3" fmla="*/ 448296 w 606307"/>
                <a:gd name="connsiteY3" fmla="*/ 502790 h 502790"/>
                <a:gd name="connsiteX4" fmla="*/ 12868 w 606307"/>
                <a:gd name="connsiteY4" fmla="*/ 251395 h 502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6307" h="502790">
                  <a:moveTo>
                    <a:pt x="12868" y="251395"/>
                  </a:moveTo>
                  <a:cubicBezTo>
                    <a:pt x="-35513" y="167597"/>
                    <a:pt x="61249" y="0"/>
                    <a:pt x="158011" y="0"/>
                  </a:cubicBezTo>
                  <a:cubicBezTo>
                    <a:pt x="254773" y="0"/>
                    <a:pt x="545058" y="167597"/>
                    <a:pt x="593439" y="251395"/>
                  </a:cubicBezTo>
                  <a:cubicBezTo>
                    <a:pt x="641820" y="335193"/>
                    <a:pt x="545058" y="502790"/>
                    <a:pt x="448296" y="502790"/>
                  </a:cubicBezTo>
                  <a:cubicBezTo>
                    <a:pt x="351534" y="502790"/>
                    <a:pt x="61249" y="335193"/>
                    <a:pt x="12868" y="251395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endParaRPr lang="zh-TW" altLang="en-US"/>
            </a:p>
          </p:txBody>
        </p:sp>
        <p:sp>
          <p:nvSpPr>
            <p:cNvPr id="179" name="手繪多邊形: 圖案 178" descr="r2">
              <a:extLst>
                <a:ext uri="{FF2B5EF4-FFF2-40B4-BE49-F238E27FC236}">
                  <a16:creationId xmlns:a16="http://schemas.microsoft.com/office/drawing/2014/main" id="{56C3F15C-067D-4228-9B2A-C6C02D5BEABD}"/>
                </a:ext>
              </a:extLst>
            </p:cNvPr>
            <p:cNvSpPr/>
            <p:nvPr>
              <p:custDataLst>
                <p:tags r:id="rId30"/>
              </p:custDataLst>
            </p:nvPr>
          </p:nvSpPr>
          <p:spPr>
            <a:xfrm>
              <a:off x="1429257" y="1403794"/>
              <a:ext cx="606307" cy="502788"/>
            </a:xfrm>
            <a:custGeom>
              <a:avLst/>
              <a:gdLst>
                <a:gd name="connsiteX0" fmla="*/ 158010 w 593439"/>
                <a:gd name="connsiteY0" fmla="*/ 502788 h 502788"/>
                <a:gd name="connsiteX1" fmla="*/ 12868 w 593439"/>
                <a:gd name="connsiteY1" fmla="*/ 251394 h 502788"/>
                <a:gd name="connsiteX2" fmla="*/ 448296 w 593439"/>
                <a:gd name="connsiteY2" fmla="*/ 0 h 502788"/>
                <a:gd name="connsiteX3" fmla="*/ 593439 w 593439"/>
                <a:gd name="connsiteY3" fmla="*/ 251394 h 502788"/>
                <a:gd name="connsiteX4" fmla="*/ 158010 w 593439"/>
                <a:gd name="connsiteY4" fmla="*/ 502788 h 502788"/>
                <a:gd name="connsiteX0" fmla="*/ 158010 w 606307"/>
                <a:gd name="connsiteY0" fmla="*/ 502788 h 502788"/>
                <a:gd name="connsiteX1" fmla="*/ 12868 w 606307"/>
                <a:gd name="connsiteY1" fmla="*/ 251394 h 502788"/>
                <a:gd name="connsiteX2" fmla="*/ 448296 w 606307"/>
                <a:gd name="connsiteY2" fmla="*/ 0 h 502788"/>
                <a:gd name="connsiteX3" fmla="*/ 593439 w 606307"/>
                <a:gd name="connsiteY3" fmla="*/ 251394 h 502788"/>
                <a:gd name="connsiteX4" fmla="*/ 158010 w 606307"/>
                <a:gd name="connsiteY4" fmla="*/ 502788 h 502788"/>
                <a:gd name="connsiteX0" fmla="*/ 158010 w 606307"/>
                <a:gd name="connsiteY0" fmla="*/ 502788 h 502788"/>
                <a:gd name="connsiteX1" fmla="*/ 12868 w 606307"/>
                <a:gd name="connsiteY1" fmla="*/ 251394 h 502788"/>
                <a:gd name="connsiteX2" fmla="*/ 448296 w 606307"/>
                <a:gd name="connsiteY2" fmla="*/ 0 h 502788"/>
                <a:gd name="connsiteX3" fmla="*/ 593439 w 606307"/>
                <a:gd name="connsiteY3" fmla="*/ 251394 h 502788"/>
                <a:gd name="connsiteX4" fmla="*/ 158010 w 606307"/>
                <a:gd name="connsiteY4" fmla="*/ 502788 h 502788"/>
                <a:gd name="connsiteX0" fmla="*/ 158010 w 606307"/>
                <a:gd name="connsiteY0" fmla="*/ 502788 h 502788"/>
                <a:gd name="connsiteX1" fmla="*/ 12868 w 606307"/>
                <a:gd name="connsiteY1" fmla="*/ 251394 h 502788"/>
                <a:gd name="connsiteX2" fmla="*/ 448296 w 606307"/>
                <a:gd name="connsiteY2" fmla="*/ 0 h 502788"/>
                <a:gd name="connsiteX3" fmla="*/ 593439 w 606307"/>
                <a:gd name="connsiteY3" fmla="*/ 251394 h 502788"/>
                <a:gd name="connsiteX4" fmla="*/ 158010 w 606307"/>
                <a:gd name="connsiteY4" fmla="*/ 502788 h 50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6307" h="502788">
                  <a:moveTo>
                    <a:pt x="158010" y="502788"/>
                  </a:moveTo>
                  <a:cubicBezTo>
                    <a:pt x="61248" y="502788"/>
                    <a:pt x="-35513" y="335192"/>
                    <a:pt x="12868" y="251394"/>
                  </a:cubicBezTo>
                  <a:cubicBezTo>
                    <a:pt x="61249" y="167596"/>
                    <a:pt x="351534" y="0"/>
                    <a:pt x="448296" y="0"/>
                  </a:cubicBezTo>
                  <a:cubicBezTo>
                    <a:pt x="545058" y="0"/>
                    <a:pt x="641820" y="167596"/>
                    <a:pt x="593439" y="251394"/>
                  </a:cubicBezTo>
                  <a:cubicBezTo>
                    <a:pt x="545058" y="335192"/>
                    <a:pt x="254772" y="502788"/>
                    <a:pt x="158010" y="502788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endParaRPr lang="zh-TW" altLang="en-US"/>
            </a:p>
          </p:txBody>
        </p:sp>
        <p:sp>
          <p:nvSpPr>
            <p:cNvPr id="180" name="手繪多邊形: 圖案 179" descr="r2">
              <a:extLst>
                <a:ext uri="{FF2B5EF4-FFF2-40B4-BE49-F238E27FC236}">
                  <a16:creationId xmlns:a16="http://schemas.microsoft.com/office/drawing/2014/main" id="{725364E7-4CCF-402C-B50D-767692AF2A25}"/>
                </a:ext>
              </a:extLst>
            </p:cNvPr>
            <p:cNvSpPr/>
            <p:nvPr>
              <p:custDataLst>
                <p:tags r:id="rId31"/>
              </p:custDataLst>
            </p:nvPr>
          </p:nvSpPr>
          <p:spPr>
            <a:xfrm>
              <a:off x="794192" y="2038859"/>
              <a:ext cx="502789" cy="606306"/>
            </a:xfrm>
            <a:custGeom>
              <a:avLst/>
              <a:gdLst>
                <a:gd name="connsiteX0" fmla="*/ 251394 w 502789"/>
                <a:gd name="connsiteY0" fmla="*/ 580570 h 593438"/>
                <a:gd name="connsiteX1" fmla="*/ 0 w 502789"/>
                <a:gd name="connsiteY1" fmla="*/ 435427 h 593438"/>
                <a:gd name="connsiteX2" fmla="*/ 251395 w 502789"/>
                <a:gd name="connsiteY2" fmla="*/ 0 h 593438"/>
                <a:gd name="connsiteX3" fmla="*/ 502789 w 502789"/>
                <a:gd name="connsiteY3" fmla="*/ 145143 h 593438"/>
                <a:gd name="connsiteX4" fmla="*/ 251394 w 502789"/>
                <a:gd name="connsiteY4" fmla="*/ 580570 h 593438"/>
                <a:gd name="connsiteX0" fmla="*/ 251394 w 502789"/>
                <a:gd name="connsiteY0" fmla="*/ 593438 h 606306"/>
                <a:gd name="connsiteX1" fmla="*/ 0 w 502789"/>
                <a:gd name="connsiteY1" fmla="*/ 448295 h 606306"/>
                <a:gd name="connsiteX2" fmla="*/ 251395 w 502789"/>
                <a:gd name="connsiteY2" fmla="*/ 12868 h 606306"/>
                <a:gd name="connsiteX3" fmla="*/ 502789 w 502789"/>
                <a:gd name="connsiteY3" fmla="*/ 158011 h 606306"/>
                <a:gd name="connsiteX4" fmla="*/ 251394 w 502789"/>
                <a:gd name="connsiteY4" fmla="*/ 593438 h 606306"/>
                <a:gd name="connsiteX0" fmla="*/ 251394 w 502789"/>
                <a:gd name="connsiteY0" fmla="*/ 593438 h 606306"/>
                <a:gd name="connsiteX1" fmla="*/ 0 w 502789"/>
                <a:gd name="connsiteY1" fmla="*/ 448295 h 606306"/>
                <a:gd name="connsiteX2" fmla="*/ 251395 w 502789"/>
                <a:gd name="connsiteY2" fmla="*/ 12868 h 606306"/>
                <a:gd name="connsiteX3" fmla="*/ 502789 w 502789"/>
                <a:gd name="connsiteY3" fmla="*/ 158011 h 606306"/>
                <a:gd name="connsiteX4" fmla="*/ 251394 w 502789"/>
                <a:gd name="connsiteY4" fmla="*/ 593438 h 606306"/>
                <a:gd name="connsiteX0" fmla="*/ 251394 w 502789"/>
                <a:gd name="connsiteY0" fmla="*/ 593438 h 606306"/>
                <a:gd name="connsiteX1" fmla="*/ 0 w 502789"/>
                <a:gd name="connsiteY1" fmla="*/ 448295 h 606306"/>
                <a:gd name="connsiteX2" fmla="*/ 251395 w 502789"/>
                <a:gd name="connsiteY2" fmla="*/ 12868 h 606306"/>
                <a:gd name="connsiteX3" fmla="*/ 502789 w 502789"/>
                <a:gd name="connsiteY3" fmla="*/ 158011 h 606306"/>
                <a:gd name="connsiteX4" fmla="*/ 251394 w 502789"/>
                <a:gd name="connsiteY4" fmla="*/ 593438 h 606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2789" h="606306">
                  <a:moveTo>
                    <a:pt x="251394" y="593438"/>
                  </a:moveTo>
                  <a:cubicBezTo>
                    <a:pt x="167596" y="641819"/>
                    <a:pt x="0" y="545057"/>
                    <a:pt x="0" y="448295"/>
                  </a:cubicBezTo>
                  <a:cubicBezTo>
                    <a:pt x="0" y="351533"/>
                    <a:pt x="167597" y="61249"/>
                    <a:pt x="251395" y="12868"/>
                  </a:cubicBezTo>
                  <a:cubicBezTo>
                    <a:pt x="335193" y="-35513"/>
                    <a:pt x="502789" y="61249"/>
                    <a:pt x="502789" y="158011"/>
                  </a:cubicBezTo>
                  <a:cubicBezTo>
                    <a:pt x="502789" y="254773"/>
                    <a:pt x="335192" y="545057"/>
                    <a:pt x="251394" y="593438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endParaRPr lang="zh-TW" altLang="en-US"/>
            </a:p>
          </p:txBody>
        </p:sp>
        <p:sp>
          <p:nvSpPr>
            <p:cNvPr id="181" name="手繪多邊形: 圖案 180" descr="r2">
              <a:extLst>
                <a:ext uri="{FF2B5EF4-FFF2-40B4-BE49-F238E27FC236}">
                  <a16:creationId xmlns:a16="http://schemas.microsoft.com/office/drawing/2014/main" id="{7B16C901-3B6E-41C5-ABA8-61CB73AD003B}"/>
                </a:ext>
              </a:extLst>
            </p:cNvPr>
            <p:cNvSpPr/>
            <p:nvPr>
              <p:custDataLst>
                <p:tags r:id="rId32"/>
              </p:custDataLst>
            </p:nvPr>
          </p:nvSpPr>
          <p:spPr>
            <a:xfrm>
              <a:off x="612765" y="2965988"/>
              <a:ext cx="362855" cy="628484"/>
            </a:xfrm>
            <a:custGeom>
              <a:avLst/>
              <a:gdLst>
                <a:gd name="connsiteX0" fmla="*/ 326570 w 326570"/>
                <a:gd name="connsiteY0" fmla="*/ 502788 h 565636"/>
                <a:gd name="connsiteX1" fmla="*/ 36285 w 326570"/>
                <a:gd name="connsiteY1" fmla="*/ 502788 h 565636"/>
                <a:gd name="connsiteX2" fmla="*/ 36285 w 326570"/>
                <a:gd name="connsiteY2" fmla="*/ 0 h 565636"/>
                <a:gd name="connsiteX3" fmla="*/ 326570 w 326570"/>
                <a:gd name="connsiteY3" fmla="*/ 0 h 565636"/>
                <a:gd name="connsiteX4" fmla="*/ 326570 w 326570"/>
                <a:gd name="connsiteY4" fmla="*/ 502788 h 565636"/>
                <a:gd name="connsiteX0" fmla="*/ 326570 w 326570"/>
                <a:gd name="connsiteY0" fmla="*/ 565636 h 628484"/>
                <a:gd name="connsiteX1" fmla="*/ 36285 w 326570"/>
                <a:gd name="connsiteY1" fmla="*/ 565636 h 628484"/>
                <a:gd name="connsiteX2" fmla="*/ 36285 w 326570"/>
                <a:gd name="connsiteY2" fmla="*/ 62848 h 628484"/>
                <a:gd name="connsiteX3" fmla="*/ 326570 w 326570"/>
                <a:gd name="connsiteY3" fmla="*/ 62848 h 628484"/>
                <a:gd name="connsiteX4" fmla="*/ 326570 w 326570"/>
                <a:gd name="connsiteY4" fmla="*/ 565636 h 628484"/>
                <a:gd name="connsiteX0" fmla="*/ 326570 w 348072"/>
                <a:gd name="connsiteY0" fmla="*/ 565636 h 628484"/>
                <a:gd name="connsiteX1" fmla="*/ 36285 w 348072"/>
                <a:gd name="connsiteY1" fmla="*/ 565636 h 628484"/>
                <a:gd name="connsiteX2" fmla="*/ 36285 w 348072"/>
                <a:gd name="connsiteY2" fmla="*/ 62848 h 628484"/>
                <a:gd name="connsiteX3" fmla="*/ 326570 w 348072"/>
                <a:gd name="connsiteY3" fmla="*/ 62848 h 628484"/>
                <a:gd name="connsiteX4" fmla="*/ 326570 w 348072"/>
                <a:gd name="connsiteY4" fmla="*/ 565636 h 628484"/>
                <a:gd name="connsiteX0" fmla="*/ 326570 w 362855"/>
                <a:gd name="connsiteY0" fmla="*/ 565636 h 628484"/>
                <a:gd name="connsiteX1" fmla="*/ 36285 w 362855"/>
                <a:gd name="connsiteY1" fmla="*/ 565636 h 628484"/>
                <a:gd name="connsiteX2" fmla="*/ 36285 w 362855"/>
                <a:gd name="connsiteY2" fmla="*/ 62848 h 628484"/>
                <a:gd name="connsiteX3" fmla="*/ 326570 w 362855"/>
                <a:gd name="connsiteY3" fmla="*/ 62848 h 628484"/>
                <a:gd name="connsiteX4" fmla="*/ 326570 w 362855"/>
                <a:gd name="connsiteY4" fmla="*/ 565636 h 628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2855" h="628484">
                  <a:moveTo>
                    <a:pt x="326570" y="565636"/>
                  </a:moveTo>
                  <a:cubicBezTo>
                    <a:pt x="278189" y="649434"/>
                    <a:pt x="84666" y="649434"/>
                    <a:pt x="36285" y="565636"/>
                  </a:cubicBezTo>
                  <a:cubicBezTo>
                    <a:pt x="-12096" y="481838"/>
                    <a:pt x="-12096" y="146646"/>
                    <a:pt x="36285" y="62848"/>
                  </a:cubicBezTo>
                  <a:cubicBezTo>
                    <a:pt x="84666" y="-20950"/>
                    <a:pt x="278189" y="-20950"/>
                    <a:pt x="326570" y="62848"/>
                  </a:cubicBezTo>
                  <a:cubicBezTo>
                    <a:pt x="374951" y="146646"/>
                    <a:pt x="374951" y="481838"/>
                    <a:pt x="326570" y="565636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endParaRPr lang="zh-TW" altLang="en-US"/>
            </a:p>
          </p:txBody>
        </p:sp>
        <p:sp>
          <p:nvSpPr>
            <p:cNvPr id="193" name="手繪多邊形: 圖案 192" descr="r2">
              <a:extLst>
                <a:ext uri="{FF2B5EF4-FFF2-40B4-BE49-F238E27FC236}">
                  <a16:creationId xmlns:a16="http://schemas.microsoft.com/office/drawing/2014/main" id="{46513A46-7ED0-4B3E-BA95-902FD32B6E84}"/>
                </a:ext>
              </a:extLst>
            </p:cNvPr>
            <p:cNvSpPr/>
            <p:nvPr>
              <p:custDataLst>
                <p:tags r:id="rId33"/>
              </p:custDataLst>
            </p:nvPr>
          </p:nvSpPr>
          <p:spPr>
            <a:xfrm>
              <a:off x="794195" y="3915294"/>
              <a:ext cx="502788" cy="606306"/>
            </a:xfrm>
            <a:custGeom>
              <a:avLst/>
              <a:gdLst>
                <a:gd name="connsiteX0" fmla="*/ 502788 w 502788"/>
                <a:gd name="connsiteY0" fmla="*/ 435428 h 593438"/>
                <a:gd name="connsiteX1" fmla="*/ 251393 w 502788"/>
                <a:gd name="connsiteY1" fmla="*/ 580570 h 593438"/>
                <a:gd name="connsiteX2" fmla="*/ 0 w 502788"/>
                <a:gd name="connsiteY2" fmla="*/ 145143 h 593438"/>
                <a:gd name="connsiteX3" fmla="*/ 251394 w 502788"/>
                <a:gd name="connsiteY3" fmla="*/ 0 h 593438"/>
                <a:gd name="connsiteX4" fmla="*/ 502788 w 502788"/>
                <a:gd name="connsiteY4" fmla="*/ 435428 h 593438"/>
                <a:gd name="connsiteX0" fmla="*/ 502788 w 502788"/>
                <a:gd name="connsiteY0" fmla="*/ 448296 h 606306"/>
                <a:gd name="connsiteX1" fmla="*/ 251393 w 502788"/>
                <a:gd name="connsiteY1" fmla="*/ 593438 h 606306"/>
                <a:gd name="connsiteX2" fmla="*/ 0 w 502788"/>
                <a:gd name="connsiteY2" fmla="*/ 158011 h 606306"/>
                <a:gd name="connsiteX3" fmla="*/ 251394 w 502788"/>
                <a:gd name="connsiteY3" fmla="*/ 12868 h 606306"/>
                <a:gd name="connsiteX4" fmla="*/ 502788 w 502788"/>
                <a:gd name="connsiteY4" fmla="*/ 448296 h 606306"/>
                <a:gd name="connsiteX0" fmla="*/ 502788 w 502788"/>
                <a:gd name="connsiteY0" fmla="*/ 448296 h 606306"/>
                <a:gd name="connsiteX1" fmla="*/ 251393 w 502788"/>
                <a:gd name="connsiteY1" fmla="*/ 593438 h 606306"/>
                <a:gd name="connsiteX2" fmla="*/ 0 w 502788"/>
                <a:gd name="connsiteY2" fmla="*/ 158011 h 606306"/>
                <a:gd name="connsiteX3" fmla="*/ 251394 w 502788"/>
                <a:gd name="connsiteY3" fmla="*/ 12868 h 606306"/>
                <a:gd name="connsiteX4" fmla="*/ 502788 w 502788"/>
                <a:gd name="connsiteY4" fmla="*/ 448296 h 606306"/>
                <a:gd name="connsiteX0" fmla="*/ 502788 w 502788"/>
                <a:gd name="connsiteY0" fmla="*/ 448296 h 606306"/>
                <a:gd name="connsiteX1" fmla="*/ 251393 w 502788"/>
                <a:gd name="connsiteY1" fmla="*/ 593438 h 606306"/>
                <a:gd name="connsiteX2" fmla="*/ 0 w 502788"/>
                <a:gd name="connsiteY2" fmla="*/ 158011 h 606306"/>
                <a:gd name="connsiteX3" fmla="*/ 251394 w 502788"/>
                <a:gd name="connsiteY3" fmla="*/ 12868 h 606306"/>
                <a:gd name="connsiteX4" fmla="*/ 502788 w 502788"/>
                <a:gd name="connsiteY4" fmla="*/ 448296 h 606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2788" h="606306">
                  <a:moveTo>
                    <a:pt x="502788" y="448296"/>
                  </a:moveTo>
                  <a:cubicBezTo>
                    <a:pt x="502788" y="545058"/>
                    <a:pt x="335191" y="641819"/>
                    <a:pt x="251393" y="593438"/>
                  </a:cubicBezTo>
                  <a:cubicBezTo>
                    <a:pt x="167595" y="545057"/>
                    <a:pt x="0" y="254773"/>
                    <a:pt x="0" y="158011"/>
                  </a:cubicBezTo>
                  <a:cubicBezTo>
                    <a:pt x="0" y="61249"/>
                    <a:pt x="167596" y="-35513"/>
                    <a:pt x="251394" y="12868"/>
                  </a:cubicBezTo>
                  <a:cubicBezTo>
                    <a:pt x="335192" y="61249"/>
                    <a:pt x="502788" y="351534"/>
                    <a:pt x="502788" y="448296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endParaRPr lang="zh-TW" altLang="en-US"/>
            </a:p>
          </p:txBody>
        </p:sp>
        <p:sp>
          <p:nvSpPr>
            <p:cNvPr id="194" name="手繪多邊形: 圖案 193" descr="r2">
              <a:extLst>
                <a:ext uri="{FF2B5EF4-FFF2-40B4-BE49-F238E27FC236}">
                  <a16:creationId xmlns:a16="http://schemas.microsoft.com/office/drawing/2014/main" id="{48AA6DFA-6474-430D-8D91-0191DA28B1CA}"/>
                </a:ext>
              </a:extLst>
            </p:cNvPr>
            <p:cNvSpPr/>
            <p:nvPr>
              <p:custDataLst>
                <p:tags r:id="rId34"/>
              </p:custDataLst>
            </p:nvPr>
          </p:nvSpPr>
          <p:spPr>
            <a:xfrm>
              <a:off x="1429260" y="4653873"/>
              <a:ext cx="606306" cy="502789"/>
            </a:xfrm>
            <a:custGeom>
              <a:avLst/>
              <a:gdLst>
                <a:gd name="connsiteX0" fmla="*/ 580570 w 593438"/>
                <a:gd name="connsiteY0" fmla="*/ 251394 h 502789"/>
                <a:gd name="connsiteX1" fmla="*/ 435427 w 593438"/>
                <a:gd name="connsiteY1" fmla="*/ 502789 h 502789"/>
                <a:gd name="connsiteX2" fmla="*/ 0 w 593438"/>
                <a:gd name="connsiteY2" fmla="*/ 251395 h 502789"/>
                <a:gd name="connsiteX3" fmla="*/ 145142 w 593438"/>
                <a:gd name="connsiteY3" fmla="*/ 0 h 502789"/>
                <a:gd name="connsiteX4" fmla="*/ 580570 w 593438"/>
                <a:gd name="connsiteY4" fmla="*/ 251394 h 502789"/>
                <a:gd name="connsiteX0" fmla="*/ 593438 w 606306"/>
                <a:gd name="connsiteY0" fmla="*/ 251394 h 502789"/>
                <a:gd name="connsiteX1" fmla="*/ 448295 w 606306"/>
                <a:gd name="connsiteY1" fmla="*/ 502789 h 502789"/>
                <a:gd name="connsiteX2" fmla="*/ 12868 w 606306"/>
                <a:gd name="connsiteY2" fmla="*/ 251395 h 502789"/>
                <a:gd name="connsiteX3" fmla="*/ 158010 w 606306"/>
                <a:gd name="connsiteY3" fmla="*/ 0 h 502789"/>
                <a:gd name="connsiteX4" fmla="*/ 593438 w 606306"/>
                <a:gd name="connsiteY4" fmla="*/ 251394 h 502789"/>
                <a:gd name="connsiteX0" fmla="*/ 593438 w 606306"/>
                <a:gd name="connsiteY0" fmla="*/ 251394 h 502789"/>
                <a:gd name="connsiteX1" fmla="*/ 448295 w 606306"/>
                <a:gd name="connsiteY1" fmla="*/ 502789 h 502789"/>
                <a:gd name="connsiteX2" fmla="*/ 12868 w 606306"/>
                <a:gd name="connsiteY2" fmla="*/ 251395 h 502789"/>
                <a:gd name="connsiteX3" fmla="*/ 158010 w 606306"/>
                <a:gd name="connsiteY3" fmla="*/ 0 h 502789"/>
                <a:gd name="connsiteX4" fmla="*/ 593438 w 606306"/>
                <a:gd name="connsiteY4" fmla="*/ 251394 h 502789"/>
                <a:gd name="connsiteX0" fmla="*/ 593438 w 606306"/>
                <a:gd name="connsiteY0" fmla="*/ 251394 h 502789"/>
                <a:gd name="connsiteX1" fmla="*/ 448295 w 606306"/>
                <a:gd name="connsiteY1" fmla="*/ 502789 h 502789"/>
                <a:gd name="connsiteX2" fmla="*/ 12868 w 606306"/>
                <a:gd name="connsiteY2" fmla="*/ 251395 h 502789"/>
                <a:gd name="connsiteX3" fmla="*/ 158010 w 606306"/>
                <a:gd name="connsiteY3" fmla="*/ 0 h 502789"/>
                <a:gd name="connsiteX4" fmla="*/ 593438 w 606306"/>
                <a:gd name="connsiteY4" fmla="*/ 251394 h 502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6306" h="502789">
                  <a:moveTo>
                    <a:pt x="593438" y="251394"/>
                  </a:moveTo>
                  <a:cubicBezTo>
                    <a:pt x="641819" y="335192"/>
                    <a:pt x="545057" y="502789"/>
                    <a:pt x="448295" y="502789"/>
                  </a:cubicBezTo>
                  <a:cubicBezTo>
                    <a:pt x="351533" y="502789"/>
                    <a:pt x="61249" y="335193"/>
                    <a:pt x="12868" y="251395"/>
                  </a:cubicBezTo>
                  <a:cubicBezTo>
                    <a:pt x="-35513" y="167597"/>
                    <a:pt x="61248" y="0"/>
                    <a:pt x="158010" y="0"/>
                  </a:cubicBezTo>
                  <a:cubicBezTo>
                    <a:pt x="254772" y="0"/>
                    <a:pt x="545057" y="167596"/>
                    <a:pt x="593438" y="251394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endParaRPr lang="zh-TW" altLang="en-US"/>
            </a:p>
          </p:txBody>
        </p:sp>
        <p:sp>
          <p:nvSpPr>
            <p:cNvPr id="195" name="手繪多邊形: 圖案 194" descr="r2">
              <a:extLst>
                <a:ext uri="{FF2B5EF4-FFF2-40B4-BE49-F238E27FC236}">
                  <a16:creationId xmlns:a16="http://schemas.microsoft.com/office/drawing/2014/main" id="{CF1E83E8-4498-4085-BD2F-00DE4DD933ED}"/>
                </a:ext>
              </a:extLst>
            </p:cNvPr>
            <p:cNvSpPr/>
            <p:nvPr>
              <p:custDataLst>
                <p:tags r:id="rId35"/>
              </p:custDataLst>
            </p:nvPr>
          </p:nvSpPr>
          <p:spPr>
            <a:xfrm>
              <a:off x="2356386" y="4975235"/>
              <a:ext cx="628484" cy="362855"/>
            </a:xfrm>
            <a:custGeom>
              <a:avLst/>
              <a:gdLst>
                <a:gd name="connsiteX0" fmla="*/ 502788 w 565636"/>
                <a:gd name="connsiteY0" fmla="*/ 0 h 326570"/>
                <a:gd name="connsiteX1" fmla="*/ 502788 w 565636"/>
                <a:gd name="connsiteY1" fmla="*/ 290285 h 326570"/>
                <a:gd name="connsiteX2" fmla="*/ 0 w 565636"/>
                <a:gd name="connsiteY2" fmla="*/ 290285 h 326570"/>
                <a:gd name="connsiteX3" fmla="*/ 0 w 565636"/>
                <a:gd name="connsiteY3" fmla="*/ 0 h 326570"/>
                <a:gd name="connsiteX4" fmla="*/ 502788 w 565636"/>
                <a:gd name="connsiteY4" fmla="*/ 0 h 326570"/>
                <a:gd name="connsiteX0" fmla="*/ 565636 w 628484"/>
                <a:gd name="connsiteY0" fmla="*/ 0 h 326570"/>
                <a:gd name="connsiteX1" fmla="*/ 565636 w 628484"/>
                <a:gd name="connsiteY1" fmla="*/ 290285 h 326570"/>
                <a:gd name="connsiteX2" fmla="*/ 62848 w 628484"/>
                <a:gd name="connsiteY2" fmla="*/ 290285 h 326570"/>
                <a:gd name="connsiteX3" fmla="*/ 62848 w 628484"/>
                <a:gd name="connsiteY3" fmla="*/ 0 h 326570"/>
                <a:gd name="connsiteX4" fmla="*/ 565636 w 628484"/>
                <a:gd name="connsiteY4" fmla="*/ 0 h 326570"/>
                <a:gd name="connsiteX0" fmla="*/ 565636 w 628484"/>
                <a:gd name="connsiteY0" fmla="*/ 21502 h 348072"/>
                <a:gd name="connsiteX1" fmla="*/ 565636 w 628484"/>
                <a:gd name="connsiteY1" fmla="*/ 311787 h 348072"/>
                <a:gd name="connsiteX2" fmla="*/ 62848 w 628484"/>
                <a:gd name="connsiteY2" fmla="*/ 311787 h 348072"/>
                <a:gd name="connsiteX3" fmla="*/ 62848 w 628484"/>
                <a:gd name="connsiteY3" fmla="*/ 21502 h 348072"/>
                <a:gd name="connsiteX4" fmla="*/ 565636 w 628484"/>
                <a:gd name="connsiteY4" fmla="*/ 21502 h 348072"/>
                <a:gd name="connsiteX0" fmla="*/ 565636 w 628484"/>
                <a:gd name="connsiteY0" fmla="*/ 36285 h 362855"/>
                <a:gd name="connsiteX1" fmla="*/ 565636 w 628484"/>
                <a:gd name="connsiteY1" fmla="*/ 326570 h 362855"/>
                <a:gd name="connsiteX2" fmla="*/ 62848 w 628484"/>
                <a:gd name="connsiteY2" fmla="*/ 326570 h 362855"/>
                <a:gd name="connsiteX3" fmla="*/ 62848 w 628484"/>
                <a:gd name="connsiteY3" fmla="*/ 36285 h 362855"/>
                <a:gd name="connsiteX4" fmla="*/ 565636 w 628484"/>
                <a:gd name="connsiteY4" fmla="*/ 36285 h 362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8484" h="362855">
                  <a:moveTo>
                    <a:pt x="565636" y="36285"/>
                  </a:moveTo>
                  <a:cubicBezTo>
                    <a:pt x="649434" y="84666"/>
                    <a:pt x="649434" y="278189"/>
                    <a:pt x="565636" y="326570"/>
                  </a:cubicBezTo>
                  <a:cubicBezTo>
                    <a:pt x="481838" y="374951"/>
                    <a:pt x="146646" y="374951"/>
                    <a:pt x="62848" y="326570"/>
                  </a:cubicBezTo>
                  <a:cubicBezTo>
                    <a:pt x="-20950" y="278189"/>
                    <a:pt x="-20950" y="84666"/>
                    <a:pt x="62848" y="36285"/>
                  </a:cubicBezTo>
                  <a:cubicBezTo>
                    <a:pt x="146646" y="-12096"/>
                    <a:pt x="481838" y="-12096"/>
                    <a:pt x="565636" y="36285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endParaRPr lang="zh-TW" altLang="en-US"/>
            </a:p>
          </p:txBody>
        </p:sp>
        <p:sp>
          <p:nvSpPr>
            <p:cNvPr id="196" name="手繪多邊形: 圖案 195" descr="r2">
              <a:extLst>
                <a:ext uri="{FF2B5EF4-FFF2-40B4-BE49-F238E27FC236}">
                  <a16:creationId xmlns:a16="http://schemas.microsoft.com/office/drawing/2014/main" id="{20E9ADC4-556C-45E8-A8B0-BDEE583C7A8F}"/>
                </a:ext>
              </a:extLst>
            </p:cNvPr>
            <p:cNvSpPr/>
            <p:nvPr>
              <p:custDataLst>
                <p:tags r:id="rId36"/>
              </p:custDataLst>
            </p:nvPr>
          </p:nvSpPr>
          <p:spPr>
            <a:xfrm>
              <a:off x="3305693" y="4653872"/>
              <a:ext cx="606306" cy="502789"/>
            </a:xfrm>
            <a:custGeom>
              <a:avLst/>
              <a:gdLst>
                <a:gd name="connsiteX0" fmla="*/ 435428 w 593438"/>
                <a:gd name="connsiteY0" fmla="*/ 0 h 502789"/>
                <a:gd name="connsiteX1" fmla="*/ 580570 w 593438"/>
                <a:gd name="connsiteY1" fmla="*/ 251394 h 502789"/>
                <a:gd name="connsiteX2" fmla="*/ 145143 w 593438"/>
                <a:gd name="connsiteY2" fmla="*/ 502789 h 502789"/>
                <a:gd name="connsiteX3" fmla="*/ 0 w 593438"/>
                <a:gd name="connsiteY3" fmla="*/ 251394 h 502789"/>
                <a:gd name="connsiteX4" fmla="*/ 435428 w 593438"/>
                <a:gd name="connsiteY4" fmla="*/ 0 h 502789"/>
                <a:gd name="connsiteX0" fmla="*/ 448296 w 606306"/>
                <a:gd name="connsiteY0" fmla="*/ 0 h 502789"/>
                <a:gd name="connsiteX1" fmla="*/ 593438 w 606306"/>
                <a:gd name="connsiteY1" fmla="*/ 251394 h 502789"/>
                <a:gd name="connsiteX2" fmla="*/ 158011 w 606306"/>
                <a:gd name="connsiteY2" fmla="*/ 502789 h 502789"/>
                <a:gd name="connsiteX3" fmla="*/ 12868 w 606306"/>
                <a:gd name="connsiteY3" fmla="*/ 251394 h 502789"/>
                <a:gd name="connsiteX4" fmla="*/ 448296 w 606306"/>
                <a:gd name="connsiteY4" fmla="*/ 0 h 502789"/>
                <a:gd name="connsiteX0" fmla="*/ 448296 w 606306"/>
                <a:gd name="connsiteY0" fmla="*/ 0 h 502789"/>
                <a:gd name="connsiteX1" fmla="*/ 593438 w 606306"/>
                <a:gd name="connsiteY1" fmla="*/ 251394 h 502789"/>
                <a:gd name="connsiteX2" fmla="*/ 158011 w 606306"/>
                <a:gd name="connsiteY2" fmla="*/ 502789 h 502789"/>
                <a:gd name="connsiteX3" fmla="*/ 12868 w 606306"/>
                <a:gd name="connsiteY3" fmla="*/ 251394 h 502789"/>
                <a:gd name="connsiteX4" fmla="*/ 448296 w 606306"/>
                <a:gd name="connsiteY4" fmla="*/ 0 h 502789"/>
                <a:gd name="connsiteX0" fmla="*/ 448296 w 606306"/>
                <a:gd name="connsiteY0" fmla="*/ 0 h 502789"/>
                <a:gd name="connsiteX1" fmla="*/ 593438 w 606306"/>
                <a:gd name="connsiteY1" fmla="*/ 251394 h 502789"/>
                <a:gd name="connsiteX2" fmla="*/ 158011 w 606306"/>
                <a:gd name="connsiteY2" fmla="*/ 502789 h 502789"/>
                <a:gd name="connsiteX3" fmla="*/ 12868 w 606306"/>
                <a:gd name="connsiteY3" fmla="*/ 251394 h 502789"/>
                <a:gd name="connsiteX4" fmla="*/ 448296 w 606306"/>
                <a:gd name="connsiteY4" fmla="*/ 0 h 502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6306" h="502789">
                  <a:moveTo>
                    <a:pt x="448296" y="0"/>
                  </a:moveTo>
                  <a:cubicBezTo>
                    <a:pt x="545058" y="0"/>
                    <a:pt x="641819" y="167596"/>
                    <a:pt x="593438" y="251394"/>
                  </a:cubicBezTo>
                  <a:cubicBezTo>
                    <a:pt x="545057" y="335192"/>
                    <a:pt x="254773" y="502789"/>
                    <a:pt x="158011" y="502789"/>
                  </a:cubicBezTo>
                  <a:cubicBezTo>
                    <a:pt x="61249" y="502789"/>
                    <a:pt x="-35513" y="335192"/>
                    <a:pt x="12868" y="251394"/>
                  </a:cubicBezTo>
                  <a:cubicBezTo>
                    <a:pt x="61249" y="167596"/>
                    <a:pt x="351534" y="0"/>
                    <a:pt x="448296" y="0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endParaRPr lang="zh-TW" altLang="en-US"/>
            </a:p>
          </p:txBody>
        </p:sp>
        <p:sp>
          <p:nvSpPr>
            <p:cNvPr id="197" name="手繪多邊形: 圖案 196" descr="r2">
              <a:extLst>
                <a:ext uri="{FF2B5EF4-FFF2-40B4-BE49-F238E27FC236}">
                  <a16:creationId xmlns:a16="http://schemas.microsoft.com/office/drawing/2014/main" id="{F98F27C6-A589-4BB4-8830-ABCA4FCD7F4F}"/>
                </a:ext>
              </a:extLst>
            </p:cNvPr>
            <p:cNvSpPr/>
            <p:nvPr>
              <p:custDataLst>
                <p:tags r:id="rId37"/>
              </p:custDataLst>
            </p:nvPr>
          </p:nvSpPr>
          <p:spPr>
            <a:xfrm>
              <a:off x="4044277" y="3915290"/>
              <a:ext cx="502788" cy="606306"/>
            </a:xfrm>
            <a:custGeom>
              <a:avLst/>
              <a:gdLst>
                <a:gd name="connsiteX0" fmla="*/ 251393 w 502788"/>
                <a:gd name="connsiteY0" fmla="*/ 12868 h 593438"/>
                <a:gd name="connsiteX1" fmla="*/ 502788 w 502788"/>
                <a:gd name="connsiteY1" fmla="*/ 158010 h 593438"/>
                <a:gd name="connsiteX2" fmla="*/ 251394 w 502788"/>
                <a:gd name="connsiteY2" fmla="*/ 593438 h 593438"/>
                <a:gd name="connsiteX3" fmla="*/ 0 w 502788"/>
                <a:gd name="connsiteY3" fmla="*/ 448296 h 593438"/>
                <a:gd name="connsiteX4" fmla="*/ 251393 w 502788"/>
                <a:gd name="connsiteY4" fmla="*/ 12868 h 593438"/>
                <a:gd name="connsiteX0" fmla="*/ 251393 w 502788"/>
                <a:gd name="connsiteY0" fmla="*/ 12868 h 606306"/>
                <a:gd name="connsiteX1" fmla="*/ 502788 w 502788"/>
                <a:gd name="connsiteY1" fmla="*/ 158010 h 606306"/>
                <a:gd name="connsiteX2" fmla="*/ 251394 w 502788"/>
                <a:gd name="connsiteY2" fmla="*/ 593438 h 606306"/>
                <a:gd name="connsiteX3" fmla="*/ 0 w 502788"/>
                <a:gd name="connsiteY3" fmla="*/ 448296 h 606306"/>
                <a:gd name="connsiteX4" fmla="*/ 251393 w 502788"/>
                <a:gd name="connsiteY4" fmla="*/ 12868 h 606306"/>
                <a:gd name="connsiteX0" fmla="*/ 251393 w 502788"/>
                <a:gd name="connsiteY0" fmla="*/ 12868 h 606306"/>
                <a:gd name="connsiteX1" fmla="*/ 502788 w 502788"/>
                <a:gd name="connsiteY1" fmla="*/ 158010 h 606306"/>
                <a:gd name="connsiteX2" fmla="*/ 251394 w 502788"/>
                <a:gd name="connsiteY2" fmla="*/ 593438 h 606306"/>
                <a:gd name="connsiteX3" fmla="*/ 0 w 502788"/>
                <a:gd name="connsiteY3" fmla="*/ 448296 h 606306"/>
                <a:gd name="connsiteX4" fmla="*/ 251393 w 502788"/>
                <a:gd name="connsiteY4" fmla="*/ 12868 h 606306"/>
                <a:gd name="connsiteX0" fmla="*/ 251393 w 502788"/>
                <a:gd name="connsiteY0" fmla="*/ 12868 h 606306"/>
                <a:gd name="connsiteX1" fmla="*/ 502788 w 502788"/>
                <a:gd name="connsiteY1" fmla="*/ 158010 h 606306"/>
                <a:gd name="connsiteX2" fmla="*/ 251394 w 502788"/>
                <a:gd name="connsiteY2" fmla="*/ 593438 h 606306"/>
                <a:gd name="connsiteX3" fmla="*/ 0 w 502788"/>
                <a:gd name="connsiteY3" fmla="*/ 448296 h 606306"/>
                <a:gd name="connsiteX4" fmla="*/ 251393 w 502788"/>
                <a:gd name="connsiteY4" fmla="*/ 12868 h 606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2788" h="606306">
                  <a:moveTo>
                    <a:pt x="251393" y="12868"/>
                  </a:moveTo>
                  <a:cubicBezTo>
                    <a:pt x="335191" y="-35513"/>
                    <a:pt x="502788" y="61248"/>
                    <a:pt x="502788" y="158010"/>
                  </a:cubicBezTo>
                  <a:cubicBezTo>
                    <a:pt x="502788" y="254772"/>
                    <a:pt x="335192" y="545057"/>
                    <a:pt x="251394" y="593438"/>
                  </a:cubicBezTo>
                  <a:cubicBezTo>
                    <a:pt x="167596" y="641819"/>
                    <a:pt x="0" y="545058"/>
                    <a:pt x="0" y="448296"/>
                  </a:cubicBezTo>
                  <a:cubicBezTo>
                    <a:pt x="0" y="351534"/>
                    <a:pt x="167595" y="61249"/>
                    <a:pt x="251393" y="12868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endParaRPr lang="zh-TW" altLang="en-US"/>
            </a:p>
          </p:txBody>
        </p:sp>
      </p:grpSp>
      <p:grpSp>
        <p:nvGrpSpPr>
          <p:cNvPr id="624" name="群組 623">
            <a:extLst>
              <a:ext uri="{FF2B5EF4-FFF2-40B4-BE49-F238E27FC236}">
                <a16:creationId xmlns:a16="http://schemas.microsoft.com/office/drawing/2014/main" id="{82DFA2F2-C0F4-4B66-A990-F0C70A02FF98}"/>
              </a:ext>
            </a:extLst>
          </p:cNvPr>
          <p:cNvGrpSpPr/>
          <p:nvPr/>
        </p:nvGrpSpPr>
        <p:grpSpPr>
          <a:xfrm>
            <a:off x="1273025" y="1882625"/>
            <a:ext cx="2795207" cy="2795207"/>
            <a:chOff x="1273025" y="1882625"/>
            <a:chExt cx="2795207" cy="2795207"/>
          </a:xfrm>
          <a:solidFill>
            <a:srgbClr val="FF0000"/>
          </a:solidFill>
        </p:grpSpPr>
        <p:sp>
          <p:nvSpPr>
            <p:cNvPr id="230" name="手繪多邊形: 圖案 229" descr="r4">
              <a:extLst>
                <a:ext uri="{FF2B5EF4-FFF2-40B4-BE49-F238E27FC236}">
                  <a16:creationId xmlns:a16="http://schemas.microsoft.com/office/drawing/2014/main" id="{54A8D7E3-424E-43F3-B42C-39931D5D9584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2489198" y="1882625"/>
              <a:ext cx="362856" cy="628486"/>
            </a:xfrm>
            <a:custGeom>
              <a:avLst/>
              <a:gdLst>
                <a:gd name="connsiteX0" fmla="*/ 36285 w 326571"/>
                <a:gd name="connsiteY0" fmla="*/ 565638 h 565638"/>
                <a:gd name="connsiteX1" fmla="*/ 36285 w 326571"/>
                <a:gd name="connsiteY1" fmla="*/ 62848 h 565638"/>
                <a:gd name="connsiteX2" fmla="*/ 326571 w 326571"/>
                <a:gd name="connsiteY2" fmla="*/ 62848 h 565638"/>
                <a:gd name="connsiteX3" fmla="*/ 326571 w 326571"/>
                <a:gd name="connsiteY3" fmla="*/ 565638 h 565638"/>
                <a:gd name="connsiteX4" fmla="*/ 36285 w 326571"/>
                <a:gd name="connsiteY4" fmla="*/ 565638 h 565638"/>
                <a:gd name="connsiteX0" fmla="*/ 36285 w 362856"/>
                <a:gd name="connsiteY0" fmla="*/ 565638 h 565638"/>
                <a:gd name="connsiteX1" fmla="*/ 36285 w 362856"/>
                <a:gd name="connsiteY1" fmla="*/ 62848 h 565638"/>
                <a:gd name="connsiteX2" fmla="*/ 326571 w 362856"/>
                <a:gd name="connsiteY2" fmla="*/ 62848 h 565638"/>
                <a:gd name="connsiteX3" fmla="*/ 326571 w 362856"/>
                <a:gd name="connsiteY3" fmla="*/ 565638 h 565638"/>
                <a:gd name="connsiteX4" fmla="*/ 36285 w 362856"/>
                <a:gd name="connsiteY4" fmla="*/ 565638 h 565638"/>
                <a:gd name="connsiteX0" fmla="*/ 36285 w 362856"/>
                <a:gd name="connsiteY0" fmla="*/ 565638 h 602881"/>
                <a:gd name="connsiteX1" fmla="*/ 36285 w 362856"/>
                <a:gd name="connsiteY1" fmla="*/ 62848 h 602881"/>
                <a:gd name="connsiteX2" fmla="*/ 326571 w 362856"/>
                <a:gd name="connsiteY2" fmla="*/ 62848 h 602881"/>
                <a:gd name="connsiteX3" fmla="*/ 326571 w 362856"/>
                <a:gd name="connsiteY3" fmla="*/ 565638 h 602881"/>
                <a:gd name="connsiteX4" fmla="*/ 36285 w 362856"/>
                <a:gd name="connsiteY4" fmla="*/ 565638 h 602881"/>
                <a:gd name="connsiteX0" fmla="*/ 36285 w 362856"/>
                <a:gd name="connsiteY0" fmla="*/ 565638 h 628486"/>
                <a:gd name="connsiteX1" fmla="*/ 36285 w 362856"/>
                <a:gd name="connsiteY1" fmla="*/ 62848 h 628486"/>
                <a:gd name="connsiteX2" fmla="*/ 326571 w 362856"/>
                <a:gd name="connsiteY2" fmla="*/ 62848 h 628486"/>
                <a:gd name="connsiteX3" fmla="*/ 326571 w 362856"/>
                <a:gd name="connsiteY3" fmla="*/ 565638 h 628486"/>
                <a:gd name="connsiteX4" fmla="*/ 36285 w 362856"/>
                <a:gd name="connsiteY4" fmla="*/ 565638 h 62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2856" h="628486">
                  <a:moveTo>
                    <a:pt x="36285" y="565638"/>
                  </a:moveTo>
                  <a:cubicBezTo>
                    <a:pt x="-12096" y="481840"/>
                    <a:pt x="-12096" y="146646"/>
                    <a:pt x="36285" y="62848"/>
                  </a:cubicBezTo>
                  <a:cubicBezTo>
                    <a:pt x="84666" y="-20950"/>
                    <a:pt x="278190" y="-20950"/>
                    <a:pt x="326571" y="62848"/>
                  </a:cubicBezTo>
                  <a:cubicBezTo>
                    <a:pt x="374952" y="146646"/>
                    <a:pt x="374952" y="481840"/>
                    <a:pt x="326571" y="565638"/>
                  </a:cubicBezTo>
                  <a:cubicBezTo>
                    <a:pt x="278190" y="649436"/>
                    <a:pt x="84666" y="649436"/>
                    <a:pt x="36285" y="565638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endParaRPr lang="zh-TW" altLang="en-US"/>
            </a:p>
          </p:txBody>
        </p:sp>
        <p:sp>
          <p:nvSpPr>
            <p:cNvPr id="231" name="手繪多邊形: 圖案 230" descr="r4">
              <a:extLst>
                <a:ext uri="{FF2B5EF4-FFF2-40B4-BE49-F238E27FC236}">
                  <a16:creationId xmlns:a16="http://schemas.microsoft.com/office/drawing/2014/main" id="{BC5D4B00-4896-4CE3-8615-BBF1570446F3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3439746" y="3098800"/>
              <a:ext cx="628486" cy="362856"/>
            </a:xfrm>
            <a:custGeom>
              <a:avLst/>
              <a:gdLst>
                <a:gd name="connsiteX0" fmla="*/ 0 w 565638"/>
                <a:gd name="connsiteY0" fmla="*/ 36285 h 326571"/>
                <a:gd name="connsiteX1" fmla="*/ 502790 w 565638"/>
                <a:gd name="connsiteY1" fmla="*/ 36285 h 326571"/>
                <a:gd name="connsiteX2" fmla="*/ 502790 w 565638"/>
                <a:gd name="connsiteY2" fmla="*/ 326571 h 326571"/>
                <a:gd name="connsiteX3" fmla="*/ 0 w 565638"/>
                <a:gd name="connsiteY3" fmla="*/ 326571 h 326571"/>
                <a:gd name="connsiteX4" fmla="*/ 0 w 565638"/>
                <a:gd name="connsiteY4" fmla="*/ 36285 h 326571"/>
                <a:gd name="connsiteX0" fmla="*/ 0 w 565638"/>
                <a:gd name="connsiteY0" fmla="*/ 36285 h 362856"/>
                <a:gd name="connsiteX1" fmla="*/ 502790 w 565638"/>
                <a:gd name="connsiteY1" fmla="*/ 36285 h 362856"/>
                <a:gd name="connsiteX2" fmla="*/ 502790 w 565638"/>
                <a:gd name="connsiteY2" fmla="*/ 326571 h 362856"/>
                <a:gd name="connsiteX3" fmla="*/ 0 w 565638"/>
                <a:gd name="connsiteY3" fmla="*/ 326571 h 362856"/>
                <a:gd name="connsiteX4" fmla="*/ 0 w 565638"/>
                <a:gd name="connsiteY4" fmla="*/ 36285 h 362856"/>
                <a:gd name="connsiteX0" fmla="*/ 37243 w 602881"/>
                <a:gd name="connsiteY0" fmla="*/ 36285 h 362856"/>
                <a:gd name="connsiteX1" fmla="*/ 540033 w 602881"/>
                <a:gd name="connsiteY1" fmla="*/ 36285 h 362856"/>
                <a:gd name="connsiteX2" fmla="*/ 540033 w 602881"/>
                <a:gd name="connsiteY2" fmla="*/ 326571 h 362856"/>
                <a:gd name="connsiteX3" fmla="*/ 37243 w 602881"/>
                <a:gd name="connsiteY3" fmla="*/ 326571 h 362856"/>
                <a:gd name="connsiteX4" fmla="*/ 37243 w 602881"/>
                <a:gd name="connsiteY4" fmla="*/ 36285 h 362856"/>
                <a:gd name="connsiteX0" fmla="*/ 62848 w 628486"/>
                <a:gd name="connsiteY0" fmla="*/ 36285 h 362856"/>
                <a:gd name="connsiteX1" fmla="*/ 565638 w 628486"/>
                <a:gd name="connsiteY1" fmla="*/ 36285 h 362856"/>
                <a:gd name="connsiteX2" fmla="*/ 565638 w 628486"/>
                <a:gd name="connsiteY2" fmla="*/ 326571 h 362856"/>
                <a:gd name="connsiteX3" fmla="*/ 62848 w 628486"/>
                <a:gd name="connsiteY3" fmla="*/ 326571 h 362856"/>
                <a:gd name="connsiteX4" fmla="*/ 62848 w 628486"/>
                <a:gd name="connsiteY4" fmla="*/ 36285 h 362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8486" h="362856">
                  <a:moveTo>
                    <a:pt x="62848" y="36285"/>
                  </a:moveTo>
                  <a:cubicBezTo>
                    <a:pt x="146646" y="-12096"/>
                    <a:pt x="481840" y="-12096"/>
                    <a:pt x="565638" y="36285"/>
                  </a:cubicBezTo>
                  <a:cubicBezTo>
                    <a:pt x="649436" y="84666"/>
                    <a:pt x="649436" y="278190"/>
                    <a:pt x="565638" y="326571"/>
                  </a:cubicBezTo>
                  <a:cubicBezTo>
                    <a:pt x="481840" y="374952"/>
                    <a:pt x="146646" y="374952"/>
                    <a:pt x="62848" y="326571"/>
                  </a:cubicBezTo>
                  <a:cubicBezTo>
                    <a:pt x="-20950" y="278190"/>
                    <a:pt x="-20950" y="84666"/>
                    <a:pt x="62848" y="36285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endParaRPr lang="zh-TW" altLang="en-US"/>
            </a:p>
          </p:txBody>
        </p:sp>
        <p:sp>
          <p:nvSpPr>
            <p:cNvPr id="232" name="手繪多邊形: 圖案 231" descr="r4">
              <a:extLst>
                <a:ext uri="{FF2B5EF4-FFF2-40B4-BE49-F238E27FC236}">
                  <a16:creationId xmlns:a16="http://schemas.microsoft.com/office/drawing/2014/main" id="{6E7CF430-5FBF-4083-B922-BFE15ABA5F98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3305692" y="2487151"/>
              <a:ext cx="606308" cy="502790"/>
            </a:xfrm>
            <a:custGeom>
              <a:avLst/>
              <a:gdLst>
                <a:gd name="connsiteX0" fmla="*/ 0 w 593440"/>
                <a:gd name="connsiteY0" fmla="*/ 251395 h 502790"/>
                <a:gd name="connsiteX1" fmla="*/ 435429 w 593440"/>
                <a:gd name="connsiteY1" fmla="*/ 0 h 502790"/>
                <a:gd name="connsiteX2" fmla="*/ 580572 w 593440"/>
                <a:gd name="connsiteY2" fmla="*/ 251395 h 502790"/>
                <a:gd name="connsiteX3" fmla="*/ 145143 w 593440"/>
                <a:gd name="connsiteY3" fmla="*/ 502790 h 502790"/>
                <a:gd name="connsiteX4" fmla="*/ 0 w 593440"/>
                <a:gd name="connsiteY4" fmla="*/ 251395 h 502790"/>
                <a:gd name="connsiteX0" fmla="*/ 0 w 593440"/>
                <a:gd name="connsiteY0" fmla="*/ 251395 h 502790"/>
                <a:gd name="connsiteX1" fmla="*/ 435429 w 593440"/>
                <a:gd name="connsiteY1" fmla="*/ 0 h 502790"/>
                <a:gd name="connsiteX2" fmla="*/ 580572 w 593440"/>
                <a:gd name="connsiteY2" fmla="*/ 251395 h 502790"/>
                <a:gd name="connsiteX3" fmla="*/ 145143 w 593440"/>
                <a:gd name="connsiteY3" fmla="*/ 502790 h 502790"/>
                <a:gd name="connsiteX4" fmla="*/ 0 w 593440"/>
                <a:gd name="connsiteY4" fmla="*/ 251395 h 502790"/>
                <a:gd name="connsiteX0" fmla="*/ 0 w 593440"/>
                <a:gd name="connsiteY0" fmla="*/ 251395 h 502790"/>
                <a:gd name="connsiteX1" fmla="*/ 435429 w 593440"/>
                <a:gd name="connsiteY1" fmla="*/ 0 h 502790"/>
                <a:gd name="connsiteX2" fmla="*/ 580572 w 593440"/>
                <a:gd name="connsiteY2" fmla="*/ 251395 h 502790"/>
                <a:gd name="connsiteX3" fmla="*/ 145143 w 593440"/>
                <a:gd name="connsiteY3" fmla="*/ 502790 h 502790"/>
                <a:gd name="connsiteX4" fmla="*/ 0 w 593440"/>
                <a:gd name="connsiteY4" fmla="*/ 251395 h 502790"/>
                <a:gd name="connsiteX0" fmla="*/ 12868 w 606308"/>
                <a:gd name="connsiteY0" fmla="*/ 251395 h 502790"/>
                <a:gd name="connsiteX1" fmla="*/ 448297 w 606308"/>
                <a:gd name="connsiteY1" fmla="*/ 0 h 502790"/>
                <a:gd name="connsiteX2" fmla="*/ 593440 w 606308"/>
                <a:gd name="connsiteY2" fmla="*/ 251395 h 502790"/>
                <a:gd name="connsiteX3" fmla="*/ 158011 w 606308"/>
                <a:gd name="connsiteY3" fmla="*/ 502790 h 502790"/>
                <a:gd name="connsiteX4" fmla="*/ 12868 w 606308"/>
                <a:gd name="connsiteY4" fmla="*/ 251395 h 502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6308" h="502790">
                  <a:moveTo>
                    <a:pt x="12868" y="251395"/>
                  </a:moveTo>
                  <a:cubicBezTo>
                    <a:pt x="61249" y="167597"/>
                    <a:pt x="351535" y="0"/>
                    <a:pt x="448297" y="0"/>
                  </a:cubicBezTo>
                  <a:cubicBezTo>
                    <a:pt x="545059" y="0"/>
                    <a:pt x="641821" y="167597"/>
                    <a:pt x="593440" y="251395"/>
                  </a:cubicBezTo>
                  <a:cubicBezTo>
                    <a:pt x="545059" y="335193"/>
                    <a:pt x="254773" y="502790"/>
                    <a:pt x="158011" y="502790"/>
                  </a:cubicBezTo>
                  <a:cubicBezTo>
                    <a:pt x="61249" y="502790"/>
                    <a:pt x="-35513" y="335193"/>
                    <a:pt x="12868" y="251395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endParaRPr lang="zh-TW" altLang="en-US"/>
            </a:p>
          </p:txBody>
        </p:sp>
        <p:sp>
          <p:nvSpPr>
            <p:cNvPr id="233" name="手繪多邊形: 圖案 232" descr="r4">
              <a:extLst>
                <a:ext uri="{FF2B5EF4-FFF2-40B4-BE49-F238E27FC236}">
                  <a16:creationId xmlns:a16="http://schemas.microsoft.com/office/drawing/2014/main" id="{CE5F235C-3E26-4131-A576-0CFBC226A03B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>
              <a:off x="2960912" y="2038856"/>
              <a:ext cx="502790" cy="606308"/>
            </a:xfrm>
            <a:custGeom>
              <a:avLst/>
              <a:gdLst>
                <a:gd name="connsiteX0" fmla="*/ 0 w 502790"/>
                <a:gd name="connsiteY0" fmla="*/ 448297 h 593440"/>
                <a:gd name="connsiteX1" fmla="*/ 251395 w 502790"/>
                <a:gd name="connsiteY1" fmla="*/ 12868 h 593440"/>
                <a:gd name="connsiteX2" fmla="*/ 502790 w 502790"/>
                <a:gd name="connsiteY2" fmla="*/ 158011 h 593440"/>
                <a:gd name="connsiteX3" fmla="*/ 251395 w 502790"/>
                <a:gd name="connsiteY3" fmla="*/ 593440 h 593440"/>
                <a:gd name="connsiteX4" fmla="*/ 0 w 502790"/>
                <a:gd name="connsiteY4" fmla="*/ 448297 h 593440"/>
                <a:gd name="connsiteX0" fmla="*/ 0 w 502790"/>
                <a:gd name="connsiteY0" fmla="*/ 448297 h 593440"/>
                <a:gd name="connsiteX1" fmla="*/ 251395 w 502790"/>
                <a:gd name="connsiteY1" fmla="*/ 12868 h 593440"/>
                <a:gd name="connsiteX2" fmla="*/ 502790 w 502790"/>
                <a:gd name="connsiteY2" fmla="*/ 158011 h 593440"/>
                <a:gd name="connsiteX3" fmla="*/ 251395 w 502790"/>
                <a:gd name="connsiteY3" fmla="*/ 593440 h 593440"/>
                <a:gd name="connsiteX4" fmla="*/ 0 w 502790"/>
                <a:gd name="connsiteY4" fmla="*/ 448297 h 593440"/>
                <a:gd name="connsiteX0" fmla="*/ 0 w 502790"/>
                <a:gd name="connsiteY0" fmla="*/ 448297 h 593440"/>
                <a:gd name="connsiteX1" fmla="*/ 251395 w 502790"/>
                <a:gd name="connsiteY1" fmla="*/ 12868 h 593440"/>
                <a:gd name="connsiteX2" fmla="*/ 502790 w 502790"/>
                <a:gd name="connsiteY2" fmla="*/ 158011 h 593440"/>
                <a:gd name="connsiteX3" fmla="*/ 251395 w 502790"/>
                <a:gd name="connsiteY3" fmla="*/ 593440 h 593440"/>
                <a:gd name="connsiteX4" fmla="*/ 0 w 502790"/>
                <a:gd name="connsiteY4" fmla="*/ 448297 h 593440"/>
                <a:gd name="connsiteX0" fmla="*/ 0 w 502790"/>
                <a:gd name="connsiteY0" fmla="*/ 448297 h 606308"/>
                <a:gd name="connsiteX1" fmla="*/ 251395 w 502790"/>
                <a:gd name="connsiteY1" fmla="*/ 12868 h 606308"/>
                <a:gd name="connsiteX2" fmla="*/ 502790 w 502790"/>
                <a:gd name="connsiteY2" fmla="*/ 158011 h 606308"/>
                <a:gd name="connsiteX3" fmla="*/ 251395 w 502790"/>
                <a:gd name="connsiteY3" fmla="*/ 593440 h 606308"/>
                <a:gd name="connsiteX4" fmla="*/ 0 w 502790"/>
                <a:gd name="connsiteY4" fmla="*/ 448297 h 606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2790" h="606308">
                  <a:moveTo>
                    <a:pt x="0" y="448297"/>
                  </a:moveTo>
                  <a:cubicBezTo>
                    <a:pt x="0" y="351535"/>
                    <a:pt x="167597" y="61249"/>
                    <a:pt x="251395" y="12868"/>
                  </a:cubicBezTo>
                  <a:cubicBezTo>
                    <a:pt x="335193" y="-35513"/>
                    <a:pt x="502790" y="61249"/>
                    <a:pt x="502790" y="158011"/>
                  </a:cubicBezTo>
                  <a:cubicBezTo>
                    <a:pt x="502790" y="254773"/>
                    <a:pt x="335193" y="545059"/>
                    <a:pt x="251395" y="593440"/>
                  </a:cubicBezTo>
                  <a:cubicBezTo>
                    <a:pt x="167597" y="641821"/>
                    <a:pt x="0" y="545059"/>
                    <a:pt x="0" y="448297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endParaRPr lang="zh-TW" altLang="en-US"/>
            </a:p>
          </p:txBody>
        </p:sp>
        <p:sp>
          <p:nvSpPr>
            <p:cNvPr id="234" name="手繪多邊形: 圖案 233" descr="r4">
              <a:extLst>
                <a:ext uri="{FF2B5EF4-FFF2-40B4-BE49-F238E27FC236}">
                  <a16:creationId xmlns:a16="http://schemas.microsoft.com/office/drawing/2014/main" id="{889E3DC3-3103-458F-BF9A-93CBDB449FF6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1877552" y="2038858"/>
              <a:ext cx="502788" cy="606306"/>
            </a:xfrm>
            <a:custGeom>
              <a:avLst/>
              <a:gdLst>
                <a:gd name="connsiteX0" fmla="*/ 251394 w 502788"/>
                <a:gd name="connsiteY0" fmla="*/ 593438 h 593438"/>
                <a:gd name="connsiteX1" fmla="*/ 0 w 502788"/>
                <a:gd name="connsiteY1" fmla="*/ 158010 h 593438"/>
                <a:gd name="connsiteX2" fmla="*/ 251395 w 502788"/>
                <a:gd name="connsiteY2" fmla="*/ 12868 h 593438"/>
                <a:gd name="connsiteX3" fmla="*/ 502788 w 502788"/>
                <a:gd name="connsiteY3" fmla="*/ 448296 h 593438"/>
                <a:gd name="connsiteX4" fmla="*/ 251394 w 502788"/>
                <a:gd name="connsiteY4" fmla="*/ 593438 h 593438"/>
                <a:gd name="connsiteX0" fmla="*/ 251394 w 502788"/>
                <a:gd name="connsiteY0" fmla="*/ 593438 h 593438"/>
                <a:gd name="connsiteX1" fmla="*/ 0 w 502788"/>
                <a:gd name="connsiteY1" fmla="*/ 158010 h 593438"/>
                <a:gd name="connsiteX2" fmla="*/ 251395 w 502788"/>
                <a:gd name="connsiteY2" fmla="*/ 12868 h 593438"/>
                <a:gd name="connsiteX3" fmla="*/ 502788 w 502788"/>
                <a:gd name="connsiteY3" fmla="*/ 448296 h 593438"/>
                <a:gd name="connsiteX4" fmla="*/ 251394 w 502788"/>
                <a:gd name="connsiteY4" fmla="*/ 593438 h 593438"/>
                <a:gd name="connsiteX0" fmla="*/ 251394 w 502788"/>
                <a:gd name="connsiteY0" fmla="*/ 593438 h 593438"/>
                <a:gd name="connsiteX1" fmla="*/ 0 w 502788"/>
                <a:gd name="connsiteY1" fmla="*/ 158010 h 593438"/>
                <a:gd name="connsiteX2" fmla="*/ 251395 w 502788"/>
                <a:gd name="connsiteY2" fmla="*/ 12868 h 593438"/>
                <a:gd name="connsiteX3" fmla="*/ 502788 w 502788"/>
                <a:gd name="connsiteY3" fmla="*/ 448296 h 593438"/>
                <a:gd name="connsiteX4" fmla="*/ 251394 w 502788"/>
                <a:gd name="connsiteY4" fmla="*/ 593438 h 593438"/>
                <a:gd name="connsiteX0" fmla="*/ 251394 w 502788"/>
                <a:gd name="connsiteY0" fmla="*/ 593438 h 606306"/>
                <a:gd name="connsiteX1" fmla="*/ 0 w 502788"/>
                <a:gd name="connsiteY1" fmla="*/ 158010 h 606306"/>
                <a:gd name="connsiteX2" fmla="*/ 251395 w 502788"/>
                <a:gd name="connsiteY2" fmla="*/ 12868 h 606306"/>
                <a:gd name="connsiteX3" fmla="*/ 502788 w 502788"/>
                <a:gd name="connsiteY3" fmla="*/ 448296 h 606306"/>
                <a:gd name="connsiteX4" fmla="*/ 251394 w 502788"/>
                <a:gd name="connsiteY4" fmla="*/ 593438 h 606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2788" h="606306">
                  <a:moveTo>
                    <a:pt x="251394" y="593438"/>
                  </a:moveTo>
                  <a:cubicBezTo>
                    <a:pt x="167596" y="545057"/>
                    <a:pt x="0" y="254772"/>
                    <a:pt x="0" y="158010"/>
                  </a:cubicBezTo>
                  <a:cubicBezTo>
                    <a:pt x="0" y="61248"/>
                    <a:pt x="167597" y="-35513"/>
                    <a:pt x="251395" y="12868"/>
                  </a:cubicBezTo>
                  <a:cubicBezTo>
                    <a:pt x="335193" y="61249"/>
                    <a:pt x="502788" y="351534"/>
                    <a:pt x="502788" y="448296"/>
                  </a:cubicBezTo>
                  <a:cubicBezTo>
                    <a:pt x="502788" y="545058"/>
                    <a:pt x="335192" y="641819"/>
                    <a:pt x="251394" y="593438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endParaRPr lang="zh-TW" altLang="en-US"/>
            </a:p>
          </p:txBody>
        </p:sp>
        <p:sp>
          <p:nvSpPr>
            <p:cNvPr id="235" name="手繪多邊形: 圖案 234" descr="r4">
              <a:extLst>
                <a:ext uri="{FF2B5EF4-FFF2-40B4-BE49-F238E27FC236}">
                  <a16:creationId xmlns:a16="http://schemas.microsoft.com/office/drawing/2014/main" id="{4CFD1C81-3612-466E-B218-B65D0EFE3ECE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1429255" y="2487154"/>
              <a:ext cx="606307" cy="502789"/>
            </a:xfrm>
            <a:custGeom>
              <a:avLst/>
              <a:gdLst>
                <a:gd name="connsiteX0" fmla="*/ 448296 w 593439"/>
                <a:gd name="connsiteY0" fmla="*/ 502789 h 502789"/>
                <a:gd name="connsiteX1" fmla="*/ 12868 w 593439"/>
                <a:gd name="connsiteY1" fmla="*/ 251394 h 502789"/>
                <a:gd name="connsiteX2" fmla="*/ 158011 w 593439"/>
                <a:gd name="connsiteY2" fmla="*/ 0 h 502789"/>
                <a:gd name="connsiteX3" fmla="*/ 593439 w 593439"/>
                <a:gd name="connsiteY3" fmla="*/ 251395 h 502789"/>
                <a:gd name="connsiteX4" fmla="*/ 448296 w 593439"/>
                <a:gd name="connsiteY4" fmla="*/ 502789 h 502789"/>
                <a:gd name="connsiteX0" fmla="*/ 448296 w 593439"/>
                <a:gd name="connsiteY0" fmla="*/ 502789 h 502789"/>
                <a:gd name="connsiteX1" fmla="*/ 12868 w 593439"/>
                <a:gd name="connsiteY1" fmla="*/ 251394 h 502789"/>
                <a:gd name="connsiteX2" fmla="*/ 158011 w 593439"/>
                <a:gd name="connsiteY2" fmla="*/ 0 h 502789"/>
                <a:gd name="connsiteX3" fmla="*/ 593439 w 593439"/>
                <a:gd name="connsiteY3" fmla="*/ 251395 h 502789"/>
                <a:gd name="connsiteX4" fmla="*/ 448296 w 593439"/>
                <a:gd name="connsiteY4" fmla="*/ 502789 h 502789"/>
                <a:gd name="connsiteX0" fmla="*/ 448296 w 593439"/>
                <a:gd name="connsiteY0" fmla="*/ 502789 h 502789"/>
                <a:gd name="connsiteX1" fmla="*/ 12868 w 593439"/>
                <a:gd name="connsiteY1" fmla="*/ 251394 h 502789"/>
                <a:gd name="connsiteX2" fmla="*/ 158011 w 593439"/>
                <a:gd name="connsiteY2" fmla="*/ 0 h 502789"/>
                <a:gd name="connsiteX3" fmla="*/ 593439 w 593439"/>
                <a:gd name="connsiteY3" fmla="*/ 251395 h 502789"/>
                <a:gd name="connsiteX4" fmla="*/ 448296 w 593439"/>
                <a:gd name="connsiteY4" fmla="*/ 502789 h 502789"/>
                <a:gd name="connsiteX0" fmla="*/ 448296 w 606307"/>
                <a:gd name="connsiteY0" fmla="*/ 502789 h 502789"/>
                <a:gd name="connsiteX1" fmla="*/ 12868 w 606307"/>
                <a:gd name="connsiteY1" fmla="*/ 251394 h 502789"/>
                <a:gd name="connsiteX2" fmla="*/ 158011 w 606307"/>
                <a:gd name="connsiteY2" fmla="*/ 0 h 502789"/>
                <a:gd name="connsiteX3" fmla="*/ 593439 w 606307"/>
                <a:gd name="connsiteY3" fmla="*/ 251395 h 502789"/>
                <a:gd name="connsiteX4" fmla="*/ 448296 w 606307"/>
                <a:gd name="connsiteY4" fmla="*/ 502789 h 502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6307" h="502789">
                  <a:moveTo>
                    <a:pt x="448296" y="502789"/>
                  </a:moveTo>
                  <a:cubicBezTo>
                    <a:pt x="351534" y="502789"/>
                    <a:pt x="61249" y="335192"/>
                    <a:pt x="12868" y="251394"/>
                  </a:cubicBezTo>
                  <a:cubicBezTo>
                    <a:pt x="-35513" y="167596"/>
                    <a:pt x="61249" y="0"/>
                    <a:pt x="158011" y="0"/>
                  </a:cubicBezTo>
                  <a:cubicBezTo>
                    <a:pt x="254773" y="0"/>
                    <a:pt x="545058" y="167597"/>
                    <a:pt x="593439" y="251395"/>
                  </a:cubicBezTo>
                  <a:cubicBezTo>
                    <a:pt x="641820" y="335193"/>
                    <a:pt x="545058" y="502789"/>
                    <a:pt x="448296" y="502789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endParaRPr lang="zh-TW" altLang="en-US"/>
            </a:p>
          </p:txBody>
        </p:sp>
        <p:sp>
          <p:nvSpPr>
            <p:cNvPr id="236" name="手繪多邊形: 圖案 235" descr="r4">
              <a:extLst>
                <a:ext uri="{FF2B5EF4-FFF2-40B4-BE49-F238E27FC236}">
                  <a16:creationId xmlns:a16="http://schemas.microsoft.com/office/drawing/2014/main" id="{9E02EB5A-E437-4AC3-83B0-A95678AA1B0D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1273025" y="3098800"/>
              <a:ext cx="628485" cy="362855"/>
            </a:xfrm>
            <a:custGeom>
              <a:avLst/>
              <a:gdLst>
                <a:gd name="connsiteX0" fmla="*/ 565637 w 565637"/>
                <a:gd name="connsiteY0" fmla="*/ 290285 h 326570"/>
                <a:gd name="connsiteX1" fmla="*/ 62848 w 565637"/>
                <a:gd name="connsiteY1" fmla="*/ 290285 h 326570"/>
                <a:gd name="connsiteX2" fmla="*/ 62848 w 565637"/>
                <a:gd name="connsiteY2" fmla="*/ 0 h 326570"/>
                <a:gd name="connsiteX3" fmla="*/ 565637 w 565637"/>
                <a:gd name="connsiteY3" fmla="*/ 0 h 326570"/>
                <a:gd name="connsiteX4" fmla="*/ 565637 w 565637"/>
                <a:gd name="connsiteY4" fmla="*/ 290285 h 326570"/>
                <a:gd name="connsiteX0" fmla="*/ 565637 w 565637"/>
                <a:gd name="connsiteY0" fmla="*/ 326570 h 362855"/>
                <a:gd name="connsiteX1" fmla="*/ 62848 w 565637"/>
                <a:gd name="connsiteY1" fmla="*/ 326570 h 362855"/>
                <a:gd name="connsiteX2" fmla="*/ 62848 w 565637"/>
                <a:gd name="connsiteY2" fmla="*/ 36285 h 362855"/>
                <a:gd name="connsiteX3" fmla="*/ 565637 w 565637"/>
                <a:gd name="connsiteY3" fmla="*/ 36285 h 362855"/>
                <a:gd name="connsiteX4" fmla="*/ 565637 w 565637"/>
                <a:gd name="connsiteY4" fmla="*/ 326570 h 362855"/>
                <a:gd name="connsiteX0" fmla="*/ 565637 w 602880"/>
                <a:gd name="connsiteY0" fmla="*/ 326570 h 362855"/>
                <a:gd name="connsiteX1" fmla="*/ 62848 w 602880"/>
                <a:gd name="connsiteY1" fmla="*/ 326570 h 362855"/>
                <a:gd name="connsiteX2" fmla="*/ 62848 w 602880"/>
                <a:gd name="connsiteY2" fmla="*/ 36285 h 362855"/>
                <a:gd name="connsiteX3" fmla="*/ 565637 w 602880"/>
                <a:gd name="connsiteY3" fmla="*/ 36285 h 362855"/>
                <a:gd name="connsiteX4" fmla="*/ 565637 w 602880"/>
                <a:gd name="connsiteY4" fmla="*/ 326570 h 362855"/>
                <a:gd name="connsiteX0" fmla="*/ 565637 w 628485"/>
                <a:gd name="connsiteY0" fmla="*/ 326570 h 362855"/>
                <a:gd name="connsiteX1" fmla="*/ 62848 w 628485"/>
                <a:gd name="connsiteY1" fmla="*/ 326570 h 362855"/>
                <a:gd name="connsiteX2" fmla="*/ 62848 w 628485"/>
                <a:gd name="connsiteY2" fmla="*/ 36285 h 362855"/>
                <a:gd name="connsiteX3" fmla="*/ 565637 w 628485"/>
                <a:gd name="connsiteY3" fmla="*/ 36285 h 362855"/>
                <a:gd name="connsiteX4" fmla="*/ 565637 w 628485"/>
                <a:gd name="connsiteY4" fmla="*/ 326570 h 362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8485" h="362855">
                  <a:moveTo>
                    <a:pt x="565637" y="326570"/>
                  </a:moveTo>
                  <a:cubicBezTo>
                    <a:pt x="481839" y="374951"/>
                    <a:pt x="146646" y="374951"/>
                    <a:pt x="62848" y="326570"/>
                  </a:cubicBezTo>
                  <a:cubicBezTo>
                    <a:pt x="-20950" y="278189"/>
                    <a:pt x="-20950" y="84666"/>
                    <a:pt x="62848" y="36285"/>
                  </a:cubicBezTo>
                  <a:cubicBezTo>
                    <a:pt x="146646" y="-12096"/>
                    <a:pt x="481839" y="-12096"/>
                    <a:pt x="565637" y="36285"/>
                  </a:cubicBezTo>
                  <a:cubicBezTo>
                    <a:pt x="649435" y="84666"/>
                    <a:pt x="649435" y="278189"/>
                    <a:pt x="565637" y="326570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endParaRPr lang="zh-TW" altLang="en-US"/>
            </a:p>
          </p:txBody>
        </p:sp>
        <p:sp>
          <p:nvSpPr>
            <p:cNvPr id="237" name="手繪多邊形: 圖案 236" descr="r4">
              <a:extLst>
                <a:ext uri="{FF2B5EF4-FFF2-40B4-BE49-F238E27FC236}">
                  <a16:creationId xmlns:a16="http://schemas.microsoft.com/office/drawing/2014/main" id="{B3BFADA7-ECC6-44E8-ABC3-5244EA6F9997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1429258" y="3570514"/>
              <a:ext cx="606306" cy="502789"/>
            </a:xfrm>
            <a:custGeom>
              <a:avLst/>
              <a:gdLst>
                <a:gd name="connsiteX0" fmla="*/ 593438 w 593438"/>
                <a:gd name="connsiteY0" fmla="*/ 251395 h 502789"/>
                <a:gd name="connsiteX1" fmla="*/ 158010 w 593438"/>
                <a:gd name="connsiteY1" fmla="*/ 502789 h 502789"/>
                <a:gd name="connsiteX2" fmla="*/ 12868 w 593438"/>
                <a:gd name="connsiteY2" fmla="*/ 251395 h 502789"/>
                <a:gd name="connsiteX3" fmla="*/ 448296 w 593438"/>
                <a:gd name="connsiteY3" fmla="*/ 0 h 502789"/>
                <a:gd name="connsiteX4" fmla="*/ 593438 w 593438"/>
                <a:gd name="connsiteY4" fmla="*/ 251395 h 502789"/>
                <a:gd name="connsiteX0" fmla="*/ 593438 w 593438"/>
                <a:gd name="connsiteY0" fmla="*/ 251395 h 502789"/>
                <a:gd name="connsiteX1" fmla="*/ 158010 w 593438"/>
                <a:gd name="connsiteY1" fmla="*/ 502789 h 502789"/>
                <a:gd name="connsiteX2" fmla="*/ 12868 w 593438"/>
                <a:gd name="connsiteY2" fmla="*/ 251395 h 502789"/>
                <a:gd name="connsiteX3" fmla="*/ 448296 w 593438"/>
                <a:gd name="connsiteY3" fmla="*/ 0 h 502789"/>
                <a:gd name="connsiteX4" fmla="*/ 593438 w 593438"/>
                <a:gd name="connsiteY4" fmla="*/ 251395 h 502789"/>
                <a:gd name="connsiteX0" fmla="*/ 593438 w 593438"/>
                <a:gd name="connsiteY0" fmla="*/ 251395 h 502789"/>
                <a:gd name="connsiteX1" fmla="*/ 158010 w 593438"/>
                <a:gd name="connsiteY1" fmla="*/ 502789 h 502789"/>
                <a:gd name="connsiteX2" fmla="*/ 12868 w 593438"/>
                <a:gd name="connsiteY2" fmla="*/ 251395 h 502789"/>
                <a:gd name="connsiteX3" fmla="*/ 448296 w 593438"/>
                <a:gd name="connsiteY3" fmla="*/ 0 h 502789"/>
                <a:gd name="connsiteX4" fmla="*/ 593438 w 593438"/>
                <a:gd name="connsiteY4" fmla="*/ 251395 h 502789"/>
                <a:gd name="connsiteX0" fmla="*/ 593438 w 606306"/>
                <a:gd name="connsiteY0" fmla="*/ 251395 h 502789"/>
                <a:gd name="connsiteX1" fmla="*/ 158010 w 606306"/>
                <a:gd name="connsiteY1" fmla="*/ 502789 h 502789"/>
                <a:gd name="connsiteX2" fmla="*/ 12868 w 606306"/>
                <a:gd name="connsiteY2" fmla="*/ 251395 h 502789"/>
                <a:gd name="connsiteX3" fmla="*/ 448296 w 606306"/>
                <a:gd name="connsiteY3" fmla="*/ 0 h 502789"/>
                <a:gd name="connsiteX4" fmla="*/ 593438 w 606306"/>
                <a:gd name="connsiteY4" fmla="*/ 251395 h 502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6306" h="502789">
                  <a:moveTo>
                    <a:pt x="593438" y="251395"/>
                  </a:moveTo>
                  <a:cubicBezTo>
                    <a:pt x="545057" y="335193"/>
                    <a:pt x="254772" y="502789"/>
                    <a:pt x="158010" y="502789"/>
                  </a:cubicBezTo>
                  <a:cubicBezTo>
                    <a:pt x="61248" y="502789"/>
                    <a:pt x="-35513" y="335193"/>
                    <a:pt x="12868" y="251395"/>
                  </a:cubicBezTo>
                  <a:cubicBezTo>
                    <a:pt x="61249" y="167597"/>
                    <a:pt x="351534" y="0"/>
                    <a:pt x="448296" y="0"/>
                  </a:cubicBezTo>
                  <a:cubicBezTo>
                    <a:pt x="545058" y="0"/>
                    <a:pt x="641819" y="167597"/>
                    <a:pt x="593438" y="251395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endParaRPr lang="zh-TW" altLang="en-US"/>
            </a:p>
          </p:txBody>
        </p:sp>
        <p:sp>
          <p:nvSpPr>
            <p:cNvPr id="238" name="手繪多邊形: 圖案 237" descr="r4">
              <a:extLst>
                <a:ext uri="{FF2B5EF4-FFF2-40B4-BE49-F238E27FC236}">
                  <a16:creationId xmlns:a16="http://schemas.microsoft.com/office/drawing/2014/main" id="{61178B44-DE63-452D-A2A2-CF373DCD000E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1877554" y="3915294"/>
              <a:ext cx="502789" cy="606307"/>
            </a:xfrm>
            <a:custGeom>
              <a:avLst/>
              <a:gdLst>
                <a:gd name="connsiteX0" fmla="*/ 502789 w 502789"/>
                <a:gd name="connsiteY0" fmla="*/ 145143 h 593439"/>
                <a:gd name="connsiteX1" fmla="*/ 251394 w 502789"/>
                <a:gd name="connsiteY1" fmla="*/ 580571 h 593439"/>
                <a:gd name="connsiteX2" fmla="*/ 0 w 502789"/>
                <a:gd name="connsiteY2" fmla="*/ 435428 h 593439"/>
                <a:gd name="connsiteX3" fmla="*/ 251394 w 502789"/>
                <a:gd name="connsiteY3" fmla="*/ 0 h 593439"/>
                <a:gd name="connsiteX4" fmla="*/ 502789 w 502789"/>
                <a:gd name="connsiteY4" fmla="*/ 145143 h 593439"/>
                <a:gd name="connsiteX0" fmla="*/ 502789 w 502789"/>
                <a:gd name="connsiteY0" fmla="*/ 145143 h 593439"/>
                <a:gd name="connsiteX1" fmla="*/ 251394 w 502789"/>
                <a:gd name="connsiteY1" fmla="*/ 580571 h 593439"/>
                <a:gd name="connsiteX2" fmla="*/ 0 w 502789"/>
                <a:gd name="connsiteY2" fmla="*/ 435428 h 593439"/>
                <a:gd name="connsiteX3" fmla="*/ 251394 w 502789"/>
                <a:gd name="connsiteY3" fmla="*/ 0 h 593439"/>
                <a:gd name="connsiteX4" fmla="*/ 502789 w 502789"/>
                <a:gd name="connsiteY4" fmla="*/ 145143 h 593439"/>
                <a:gd name="connsiteX0" fmla="*/ 502789 w 502789"/>
                <a:gd name="connsiteY0" fmla="*/ 145143 h 593439"/>
                <a:gd name="connsiteX1" fmla="*/ 251394 w 502789"/>
                <a:gd name="connsiteY1" fmla="*/ 580571 h 593439"/>
                <a:gd name="connsiteX2" fmla="*/ 0 w 502789"/>
                <a:gd name="connsiteY2" fmla="*/ 435428 h 593439"/>
                <a:gd name="connsiteX3" fmla="*/ 251394 w 502789"/>
                <a:gd name="connsiteY3" fmla="*/ 0 h 593439"/>
                <a:gd name="connsiteX4" fmla="*/ 502789 w 502789"/>
                <a:gd name="connsiteY4" fmla="*/ 145143 h 593439"/>
                <a:gd name="connsiteX0" fmla="*/ 502789 w 502789"/>
                <a:gd name="connsiteY0" fmla="*/ 158011 h 606307"/>
                <a:gd name="connsiteX1" fmla="*/ 251394 w 502789"/>
                <a:gd name="connsiteY1" fmla="*/ 593439 h 606307"/>
                <a:gd name="connsiteX2" fmla="*/ 0 w 502789"/>
                <a:gd name="connsiteY2" fmla="*/ 448296 h 606307"/>
                <a:gd name="connsiteX3" fmla="*/ 251394 w 502789"/>
                <a:gd name="connsiteY3" fmla="*/ 12868 h 606307"/>
                <a:gd name="connsiteX4" fmla="*/ 502789 w 502789"/>
                <a:gd name="connsiteY4" fmla="*/ 158011 h 60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2789" h="606307">
                  <a:moveTo>
                    <a:pt x="502789" y="158011"/>
                  </a:moveTo>
                  <a:cubicBezTo>
                    <a:pt x="502789" y="254773"/>
                    <a:pt x="335192" y="545058"/>
                    <a:pt x="251394" y="593439"/>
                  </a:cubicBezTo>
                  <a:cubicBezTo>
                    <a:pt x="167596" y="641820"/>
                    <a:pt x="0" y="545058"/>
                    <a:pt x="0" y="448296"/>
                  </a:cubicBezTo>
                  <a:cubicBezTo>
                    <a:pt x="0" y="351534"/>
                    <a:pt x="167596" y="61249"/>
                    <a:pt x="251394" y="12868"/>
                  </a:cubicBezTo>
                  <a:cubicBezTo>
                    <a:pt x="335192" y="-35513"/>
                    <a:pt x="502789" y="61249"/>
                    <a:pt x="502789" y="158011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endParaRPr lang="zh-TW" altLang="en-US"/>
            </a:p>
          </p:txBody>
        </p:sp>
        <p:sp>
          <p:nvSpPr>
            <p:cNvPr id="239" name="手繪多邊形: 圖案 238" descr="r4">
              <a:extLst>
                <a:ext uri="{FF2B5EF4-FFF2-40B4-BE49-F238E27FC236}">
                  <a16:creationId xmlns:a16="http://schemas.microsoft.com/office/drawing/2014/main" id="{CE699FCE-D598-4A77-8382-0DADB5AA70B3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2489200" y="4049347"/>
              <a:ext cx="362855" cy="628485"/>
            </a:xfrm>
            <a:custGeom>
              <a:avLst/>
              <a:gdLst>
                <a:gd name="connsiteX0" fmla="*/ 290285 w 326570"/>
                <a:gd name="connsiteY0" fmla="*/ 0 h 565637"/>
                <a:gd name="connsiteX1" fmla="*/ 290285 w 326570"/>
                <a:gd name="connsiteY1" fmla="*/ 502789 h 565637"/>
                <a:gd name="connsiteX2" fmla="*/ 0 w 326570"/>
                <a:gd name="connsiteY2" fmla="*/ 502789 h 565637"/>
                <a:gd name="connsiteX3" fmla="*/ 0 w 326570"/>
                <a:gd name="connsiteY3" fmla="*/ 0 h 565637"/>
                <a:gd name="connsiteX4" fmla="*/ 290285 w 326570"/>
                <a:gd name="connsiteY4" fmla="*/ 0 h 565637"/>
                <a:gd name="connsiteX0" fmla="*/ 326570 w 362855"/>
                <a:gd name="connsiteY0" fmla="*/ 0 h 565637"/>
                <a:gd name="connsiteX1" fmla="*/ 326570 w 362855"/>
                <a:gd name="connsiteY1" fmla="*/ 502789 h 565637"/>
                <a:gd name="connsiteX2" fmla="*/ 36285 w 362855"/>
                <a:gd name="connsiteY2" fmla="*/ 502789 h 565637"/>
                <a:gd name="connsiteX3" fmla="*/ 36285 w 362855"/>
                <a:gd name="connsiteY3" fmla="*/ 0 h 565637"/>
                <a:gd name="connsiteX4" fmla="*/ 326570 w 362855"/>
                <a:gd name="connsiteY4" fmla="*/ 0 h 565637"/>
                <a:gd name="connsiteX0" fmla="*/ 326570 w 362855"/>
                <a:gd name="connsiteY0" fmla="*/ 37243 h 602880"/>
                <a:gd name="connsiteX1" fmla="*/ 326570 w 362855"/>
                <a:gd name="connsiteY1" fmla="*/ 540032 h 602880"/>
                <a:gd name="connsiteX2" fmla="*/ 36285 w 362855"/>
                <a:gd name="connsiteY2" fmla="*/ 540032 h 602880"/>
                <a:gd name="connsiteX3" fmla="*/ 36285 w 362855"/>
                <a:gd name="connsiteY3" fmla="*/ 37243 h 602880"/>
                <a:gd name="connsiteX4" fmla="*/ 326570 w 362855"/>
                <a:gd name="connsiteY4" fmla="*/ 37243 h 602880"/>
                <a:gd name="connsiteX0" fmla="*/ 326570 w 362855"/>
                <a:gd name="connsiteY0" fmla="*/ 62848 h 628485"/>
                <a:gd name="connsiteX1" fmla="*/ 326570 w 362855"/>
                <a:gd name="connsiteY1" fmla="*/ 565637 h 628485"/>
                <a:gd name="connsiteX2" fmla="*/ 36285 w 362855"/>
                <a:gd name="connsiteY2" fmla="*/ 565637 h 628485"/>
                <a:gd name="connsiteX3" fmla="*/ 36285 w 362855"/>
                <a:gd name="connsiteY3" fmla="*/ 62848 h 628485"/>
                <a:gd name="connsiteX4" fmla="*/ 326570 w 362855"/>
                <a:gd name="connsiteY4" fmla="*/ 62848 h 628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2855" h="628485">
                  <a:moveTo>
                    <a:pt x="326570" y="62848"/>
                  </a:moveTo>
                  <a:cubicBezTo>
                    <a:pt x="374951" y="146646"/>
                    <a:pt x="374951" y="481839"/>
                    <a:pt x="326570" y="565637"/>
                  </a:cubicBezTo>
                  <a:cubicBezTo>
                    <a:pt x="278189" y="649435"/>
                    <a:pt x="84666" y="649435"/>
                    <a:pt x="36285" y="565637"/>
                  </a:cubicBezTo>
                  <a:cubicBezTo>
                    <a:pt x="-12096" y="481839"/>
                    <a:pt x="-12096" y="146646"/>
                    <a:pt x="36285" y="62848"/>
                  </a:cubicBezTo>
                  <a:cubicBezTo>
                    <a:pt x="84666" y="-20950"/>
                    <a:pt x="278189" y="-20950"/>
                    <a:pt x="326570" y="62848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endParaRPr lang="zh-TW" altLang="en-US"/>
            </a:p>
          </p:txBody>
        </p:sp>
        <p:sp>
          <p:nvSpPr>
            <p:cNvPr id="240" name="手繪多邊形: 圖案 239" descr="r4">
              <a:extLst>
                <a:ext uri="{FF2B5EF4-FFF2-40B4-BE49-F238E27FC236}">
                  <a16:creationId xmlns:a16="http://schemas.microsoft.com/office/drawing/2014/main" id="{1D3A09B5-9F70-4CA4-8F20-7CA8E3E3697B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>
              <a:off x="2960913" y="3915294"/>
              <a:ext cx="502789" cy="606306"/>
            </a:xfrm>
            <a:custGeom>
              <a:avLst/>
              <a:gdLst>
                <a:gd name="connsiteX0" fmla="*/ 251394 w 502789"/>
                <a:gd name="connsiteY0" fmla="*/ 0 h 593438"/>
                <a:gd name="connsiteX1" fmla="*/ 502789 w 502789"/>
                <a:gd name="connsiteY1" fmla="*/ 435428 h 593438"/>
                <a:gd name="connsiteX2" fmla="*/ 251395 w 502789"/>
                <a:gd name="connsiteY2" fmla="*/ 580570 h 593438"/>
                <a:gd name="connsiteX3" fmla="*/ 0 w 502789"/>
                <a:gd name="connsiteY3" fmla="*/ 145142 h 593438"/>
                <a:gd name="connsiteX4" fmla="*/ 251394 w 502789"/>
                <a:gd name="connsiteY4" fmla="*/ 0 h 593438"/>
                <a:gd name="connsiteX0" fmla="*/ 251394 w 502789"/>
                <a:gd name="connsiteY0" fmla="*/ 0 h 593438"/>
                <a:gd name="connsiteX1" fmla="*/ 502789 w 502789"/>
                <a:gd name="connsiteY1" fmla="*/ 435428 h 593438"/>
                <a:gd name="connsiteX2" fmla="*/ 251395 w 502789"/>
                <a:gd name="connsiteY2" fmla="*/ 580570 h 593438"/>
                <a:gd name="connsiteX3" fmla="*/ 0 w 502789"/>
                <a:gd name="connsiteY3" fmla="*/ 145142 h 593438"/>
                <a:gd name="connsiteX4" fmla="*/ 251394 w 502789"/>
                <a:gd name="connsiteY4" fmla="*/ 0 h 593438"/>
                <a:gd name="connsiteX0" fmla="*/ 251394 w 502789"/>
                <a:gd name="connsiteY0" fmla="*/ 0 h 593438"/>
                <a:gd name="connsiteX1" fmla="*/ 502789 w 502789"/>
                <a:gd name="connsiteY1" fmla="*/ 435428 h 593438"/>
                <a:gd name="connsiteX2" fmla="*/ 251395 w 502789"/>
                <a:gd name="connsiteY2" fmla="*/ 580570 h 593438"/>
                <a:gd name="connsiteX3" fmla="*/ 0 w 502789"/>
                <a:gd name="connsiteY3" fmla="*/ 145142 h 593438"/>
                <a:gd name="connsiteX4" fmla="*/ 251394 w 502789"/>
                <a:gd name="connsiteY4" fmla="*/ 0 h 593438"/>
                <a:gd name="connsiteX0" fmla="*/ 251394 w 502789"/>
                <a:gd name="connsiteY0" fmla="*/ 12868 h 606306"/>
                <a:gd name="connsiteX1" fmla="*/ 502789 w 502789"/>
                <a:gd name="connsiteY1" fmla="*/ 448296 h 606306"/>
                <a:gd name="connsiteX2" fmla="*/ 251395 w 502789"/>
                <a:gd name="connsiteY2" fmla="*/ 593438 h 606306"/>
                <a:gd name="connsiteX3" fmla="*/ 0 w 502789"/>
                <a:gd name="connsiteY3" fmla="*/ 158010 h 606306"/>
                <a:gd name="connsiteX4" fmla="*/ 251394 w 502789"/>
                <a:gd name="connsiteY4" fmla="*/ 12868 h 606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2789" h="606306">
                  <a:moveTo>
                    <a:pt x="251394" y="12868"/>
                  </a:moveTo>
                  <a:cubicBezTo>
                    <a:pt x="335192" y="61249"/>
                    <a:pt x="502789" y="351534"/>
                    <a:pt x="502789" y="448296"/>
                  </a:cubicBezTo>
                  <a:cubicBezTo>
                    <a:pt x="502789" y="545058"/>
                    <a:pt x="335193" y="641819"/>
                    <a:pt x="251395" y="593438"/>
                  </a:cubicBezTo>
                  <a:cubicBezTo>
                    <a:pt x="167597" y="545057"/>
                    <a:pt x="0" y="254772"/>
                    <a:pt x="0" y="158010"/>
                  </a:cubicBezTo>
                  <a:cubicBezTo>
                    <a:pt x="0" y="61248"/>
                    <a:pt x="167596" y="-35513"/>
                    <a:pt x="251394" y="12868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endParaRPr lang="zh-TW" altLang="en-US"/>
            </a:p>
          </p:txBody>
        </p:sp>
        <p:sp>
          <p:nvSpPr>
            <p:cNvPr id="241" name="手繪多邊形: 圖案 240" descr="r4">
              <a:extLst>
                <a:ext uri="{FF2B5EF4-FFF2-40B4-BE49-F238E27FC236}">
                  <a16:creationId xmlns:a16="http://schemas.microsoft.com/office/drawing/2014/main" id="{91683C0F-1A58-49A3-94E4-E37F69668B60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3305693" y="3570514"/>
              <a:ext cx="606307" cy="502788"/>
            </a:xfrm>
            <a:custGeom>
              <a:avLst/>
              <a:gdLst>
                <a:gd name="connsiteX0" fmla="*/ 145143 w 593439"/>
                <a:gd name="connsiteY0" fmla="*/ 0 h 502788"/>
                <a:gd name="connsiteX1" fmla="*/ 580571 w 593439"/>
                <a:gd name="connsiteY1" fmla="*/ 251394 h 502788"/>
                <a:gd name="connsiteX2" fmla="*/ 435429 w 593439"/>
                <a:gd name="connsiteY2" fmla="*/ 502788 h 502788"/>
                <a:gd name="connsiteX3" fmla="*/ 0 w 593439"/>
                <a:gd name="connsiteY3" fmla="*/ 251394 h 502788"/>
                <a:gd name="connsiteX4" fmla="*/ 145143 w 593439"/>
                <a:gd name="connsiteY4" fmla="*/ 0 h 502788"/>
                <a:gd name="connsiteX0" fmla="*/ 145143 w 593439"/>
                <a:gd name="connsiteY0" fmla="*/ 0 h 502788"/>
                <a:gd name="connsiteX1" fmla="*/ 580571 w 593439"/>
                <a:gd name="connsiteY1" fmla="*/ 251394 h 502788"/>
                <a:gd name="connsiteX2" fmla="*/ 435429 w 593439"/>
                <a:gd name="connsiteY2" fmla="*/ 502788 h 502788"/>
                <a:gd name="connsiteX3" fmla="*/ 0 w 593439"/>
                <a:gd name="connsiteY3" fmla="*/ 251394 h 502788"/>
                <a:gd name="connsiteX4" fmla="*/ 145143 w 593439"/>
                <a:gd name="connsiteY4" fmla="*/ 0 h 502788"/>
                <a:gd name="connsiteX0" fmla="*/ 145143 w 593439"/>
                <a:gd name="connsiteY0" fmla="*/ 0 h 502788"/>
                <a:gd name="connsiteX1" fmla="*/ 580571 w 593439"/>
                <a:gd name="connsiteY1" fmla="*/ 251394 h 502788"/>
                <a:gd name="connsiteX2" fmla="*/ 435429 w 593439"/>
                <a:gd name="connsiteY2" fmla="*/ 502788 h 502788"/>
                <a:gd name="connsiteX3" fmla="*/ 0 w 593439"/>
                <a:gd name="connsiteY3" fmla="*/ 251394 h 502788"/>
                <a:gd name="connsiteX4" fmla="*/ 145143 w 593439"/>
                <a:gd name="connsiteY4" fmla="*/ 0 h 502788"/>
                <a:gd name="connsiteX0" fmla="*/ 158011 w 606307"/>
                <a:gd name="connsiteY0" fmla="*/ 0 h 502788"/>
                <a:gd name="connsiteX1" fmla="*/ 593439 w 606307"/>
                <a:gd name="connsiteY1" fmla="*/ 251394 h 502788"/>
                <a:gd name="connsiteX2" fmla="*/ 448297 w 606307"/>
                <a:gd name="connsiteY2" fmla="*/ 502788 h 502788"/>
                <a:gd name="connsiteX3" fmla="*/ 12868 w 606307"/>
                <a:gd name="connsiteY3" fmla="*/ 251394 h 502788"/>
                <a:gd name="connsiteX4" fmla="*/ 158011 w 606307"/>
                <a:gd name="connsiteY4" fmla="*/ 0 h 50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6307" h="502788">
                  <a:moveTo>
                    <a:pt x="158011" y="0"/>
                  </a:moveTo>
                  <a:cubicBezTo>
                    <a:pt x="254773" y="0"/>
                    <a:pt x="545058" y="167596"/>
                    <a:pt x="593439" y="251394"/>
                  </a:cubicBezTo>
                  <a:cubicBezTo>
                    <a:pt x="641820" y="335192"/>
                    <a:pt x="545059" y="502788"/>
                    <a:pt x="448297" y="502788"/>
                  </a:cubicBezTo>
                  <a:cubicBezTo>
                    <a:pt x="351535" y="502788"/>
                    <a:pt x="61249" y="335192"/>
                    <a:pt x="12868" y="251394"/>
                  </a:cubicBezTo>
                  <a:cubicBezTo>
                    <a:pt x="-35513" y="167596"/>
                    <a:pt x="61249" y="0"/>
                    <a:pt x="158011" y="0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endParaRPr lang="zh-TW" altLang="en-US"/>
            </a:p>
          </p:txBody>
        </p:sp>
      </p:grpSp>
      <p:grpSp>
        <p:nvGrpSpPr>
          <p:cNvPr id="625" name="群組 624">
            <a:extLst>
              <a:ext uri="{FF2B5EF4-FFF2-40B4-BE49-F238E27FC236}">
                <a16:creationId xmlns:a16="http://schemas.microsoft.com/office/drawing/2014/main" id="{05B2DDD4-31A7-4C3B-9E81-757D5F86DDD0}"/>
              </a:ext>
            </a:extLst>
          </p:cNvPr>
          <p:cNvGrpSpPr/>
          <p:nvPr/>
        </p:nvGrpSpPr>
        <p:grpSpPr>
          <a:xfrm>
            <a:off x="1788241" y="2397843"/>
            <a:ext cx="1764773" cy="1764771"/>
            <a:chOff x="1788241" y="2397843"/>
            <a:chExt cx="1764773" cy="1764771"/>
          </a:xfrm>
        </p:grpSpPr>
        <p:sp>
          <p:nvSpPr>
            <p:cNvPr id="242" name="手繪多邊形: 圖案 241" descr="r5">
              <a:extLst>
                <a:ext uri="{FF2B5EF4-FFF2-40B4-BE49-F238E27FC236}">
                  <a16:creationId xmlns:a16="http://schemas.microsoft.com/office/drawing/2014/main" id="{63A018CE-4D0C-4007-A1F2-471D4750D297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2380339" y="2397843"/>
              <a:ext cx="290285" cy="681407"/>
            </a:xfrm>
            <a:custGeom>
              <a:avLst/>
              <a:gdLst>
                <a:gd name="connsiteX0" fmla="*/ 290285 w 290285"/>
                <a:gd name="connsiteY0" fmla="*/ 541680 h 630989"/>
                <a:gd name="connsiteX1" fmla="*/ 145142 w 290285"/>
                <a:gd name="connsiteY1" fmla="*/ 580571 h 630989"/>
                <a:gd name="connsiteX2" fmla="*/ 0 w 290285"/>
                <a:gd name="connsiteY2" fmla="*/ 38890 h 630989"/>
                <a:gd name="connsiteX3" fmla="*/ 145142 w 290285"/>
                <a:gd name="connsiteY3" fmla="*/ 0 h 630989"/>
                <a:gd name="connsiteX4" fmla="*/ 290285 w 290285"/>
                <a:gd name="connsiteY4" fmla="*/ 541680 h 630989"/>
                <a:gd name="connsiteX0" fmla="*/ 290285 w 290285"/>
                <a:gd name="connsiteY0" fmla="*/ 592098 h 681407"/>
                <a:gd name="connsiteX1" fmla="*/ 145142 w 290285"/>
                <a:gd name="connsiteY1" fmla="*/ 630989 h 681407"/>
                <a:gd name="connsiteX2" fmla="*/ 0 w 290285"/>
                <a:gd name="connsiteY2" fmla="*/ 89308 h 681407"/>
                <a:gd name="connsiteX3" fmla="*/ 145142 w 290285"/>
                <a:gd name="connsiteY3" fmla="*/ 50418 h 681407"/>
                <a:gd name="connsiteX4" fmla="*/ 290285 w 290285"/>
                <a:gd name="connsiteY4" fmla="*/ 592098 h 681407"/>
                <a:gd name="connsiteX0" fmla="*/ 290285 w 290285"/>
                <a:gd name="connsiteY0" fmla="*/ 592098 h 681407"/>
                <a:gd name="connsiteX1" fmla="*/ 145142 w 290285"/>
                <a:gd name="connsiteY1" fmla="*/ 630989 h 681407"/>
                <a:gd name="connsiteX2" fmla="*/ 0 w 290285"/>
                <a:gd name="connsiteY2" fmla="*/ 89308 h 681407"/>
                <a:gd name="connsiteX3" fmla="*/ 145142 w 290285"/>
                <a:gd name="connsiteY3" fmla="*/ 50418 h 681407"/>
                <a:gd name="connsiteX4" fmla="*/ 290285 w 290285"/>
                <a:gd name="connsiteY4" fmla="*/ 592098 h 681407"/>
                <a:gd name="connsiteX0" fmla="*/ 290285 w 290285"/>
                <a:gd name="connsiteY0" fmla="*/ 592098 h 681407"/>
                <a:gd name="connsiteX1" fmla="*/ 145142 w 290285"/>
                <a:gd name="connsiteY1" fmla="*/ 630989 h 681407"/>
                <a:gd name="connsiteX2" fmla="*/ 0 w 290285"/>
                <a:gd name="connsiteY2" fmla="*/ 89308 h 681407"/>
                <a:gd name="connsiteX3" fmla="*/ 145142 w 290285"/>
                <a:gd name="connsiteY3" fmla="*/ 50418 h 681407"/>
                <a:gd name="connsiteX4" fmla="*/ 290285 w 290285"/>
                <a:gd name="connsiteY4" fmla="*/ 592098 h 681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0285" h="681407">
                  <a:moveTo>
                    <a:pt x="290285" y="592098"/>
                  </a:moveTo>
                  <a:cubicBezTo>
                    <a:pt x="290285" y="688860"/>
                    <a:pt x="193523" y="714787"/>
                    <a:pt x="145142" y="630989"/>
                  </a:cubicBezTo>
                  <a:cubicBezTo>
                    <a:pt x="96761" y="547191"/>
                    <a:pt x="0" y="186070"/>
                    <a:pt x="0" y="89308"/>
                  </a:cubicBezTo>
                  <a:cubicBezTo>
                    <a:pt x="0" y="-7454"/>
                    <a:pt x="96761" y="-33380"/>
                    <a:pt x="145142" y="50418"/>
                  </a:cubicBezTo>
                  <a:cubicBezTo>
                    <a:pt x="193523" y="134216"/>
                    <a:pt x="290285" y="495336"/>
                    <a:pt x="290285" y="592098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endParaRPr lang="zh-TW" altLang="en-US"/>
            </a:p>
          </p:txBody>
        </p:sp>
        <p:sp>
          <p:nvSpPr>
            <p:cNvPr id="243" name="手繪多邊形: 圖案 242" descr="r5">
              <a:extLst>
                <a:ext uri="{FF2B5EF4-FFF2-40B4-BE49-F238E27FC236}">
                  <a16:creationId xmlns:a16="http://schemas.microsoft.com/office/drawing/2014/main" id="{BD60C23F-6D9E-4688-9592-303BA2EF5CE4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2871607" y="2989942"/>
              <a:ext cx="681407" cy="290285"/>
            </a:xfrm>
            <a:custGeom>
              <a:avLst/>
              <a:gdLst>
                <a:gd name="connsiteX0" fmla="*/ 89309 w 630989"/>
                <a:gd name="connsiteY0" fmla="*/ 290285 h 290285"/>
                <a:gd name="connsiteX1" fmla="*/ 50418 w 630989"/>
                <a:gd name="connsiteY1" fmla="*/ 145142 h 290285"/>
                <a:gd name="connsiteX2" fmla="*/ 592099 w 630989"/>
                <a:gd name="connsiteY2" fmla="*/ 0 h 290285"/>
                <a:gd name="connsiteX3" fmla="*/ 630989 w 630989"/>
                <a:gd name="connsiteY3" fmla="*/ 145142 h 290285"/>
                <a:gd name="connsiteX4" fmla="*/ 89309 w 630989"/>
                <a:gd name="connsiteY4" fmla="*/ 290285 h 290285"/>
                <a:gd name="connsiteX0" fmla="*/ 89309 w 681407"/>
                <a:gd name="connsiteY0" fmla="*/ 290285 h 290285"/>
                <a:gd name="connsiteX1" fmla="*/ 50418 w 681407"/>
                <a:gd name="connsiteY1" fmla="*/ 145142 h 290285"/>
                <a:gd name="connsiteX2" fmla="*/ 592099 w 681407"/>
                <a:gd name="connsiteY2" fmla="*/ 0 h 290285"/>
                <a:gd name="connsiteX3" fmla="*/ 630989 w 681407"/>
                <a:gd name="connsiteY3" fmla="*/ 145142 h 290285"/>
                <a:gd name="connsiteX4" fmla="*/ 89309 w 681407"/>
                <a:gd name="connsiteY4" fmla="*/ 290285 h 290285"/>
                <a:gd name="connsiteX0" fmla="*/ 89309 w 681407"/>
                <a:gd name="connsiteY0" fmla="*/ 290285 h 290285"/>
                <a:gd name="connsiteX1" fmla="*/ 50418 w 681407"/>
                <a:gd name="connsiteY1" fmla="*/ 145142 h 290285"/>
                <a:gd name="connsiteX2" fmla="*/ 592099 w 681407"/>
                <a:gd name="connsiteY2" fmla="*/ 0 h 290285"/>
                <a:gd name="connsiteX3" fmla="*/ 630989 w 681407"/>
                <a:gd name="connsiteY3" fmla="*/ 145142 h 290285"/>
                <a:gd name="connsiteX4" fmla="*/ 89309 w 681407"/>
                <a:gd name="connsiteY4" fmla="*/ 290285 h 290285"/>
                <a:gd name="connsiteX0" fmla="*/ 89309 w 681407"/>
                <a:gd name="connsiteY0" fmla="*/ 290285 h 290285"/>
                <a:gd name="connsiteX1" fmla="*/ 50418 w 681407"/>
                <a:gd name="connsiteY1" fmla="*/ 145142 h 290285"/>
                <a:gd name="connsiteX2" fmla="*/ 592099 w 681407"/>
                <a:gd name="connsiteY2" fmla="*/ 0 h 290285"/>
                <a:gd name="connsiteX3" fmla="*/ 630989 w 681407"/>
                <a:gd name="connsiteY3" fmla="*/ 145142 h 290285"/>
                <a:gd name="connsiteX4" fmla="*/ 89309 w 681407"/>
                <a:gd name="connsiteY4" fmla="*/ 290285 h 290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407" h="290285">
                  <a:moveTo>
                    <a:pt x="89309" y="290285"/>
                  </a:moveTo>
                  <a:cubicBezTo>
                    <a:pt x="-7453" y="290285"/>
                    <a:pt x="-33380" y="193523"/>
                    <a:pt x="50418" y="145142"/>
                  </a:cubicBezTo>
                  <a:cubicBezTo>
                    <a:pt x="134216" y="96761"/>
                    <a:pt x="495337" y="0"/>
                    <a:pt x="592099" y="0"/>
                  </a:cubicBezTo>
                  <a:cubicBezTo>
                    <a:pt x="688861" y="0"/>
                    <a:pt x="714787" y="96761"/>
                    <a:pt x="630989" y="145142"/>
                  </a:cubicBezTo>
                  <a:cubicBezTo>
                    <a:pt x="547191" y="193523"/>
                    <a:pt x="186071" y="290285"/>
                    <a:pt x="89309" y="290285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endParaRPr lang="zh-TW" altLang="en-US"/>
            </a:p>
          </p:txBody>
        </p:sp>
        <p:sp>
          <p:nvSpPr>
            <p:cNvPr id="244" name="手繪多邊形: 圖案 243" descr="r5">
              <a:extLst>
                <a:ext uri="{FF2B5EF4-FFF2-40B4-BE49-F238E27FC236}">
                  <a16:creationId xmlns:a16="http://schemas.microsoft.com/office/drawing/2014/main" id="{D29602A3-C1A8-4B8F-8776-B2F0DAF7A025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2800009" y="2616532"/>
              <a:ext cx="534312" cy="534312"/>
            </a:xfrm>
            <a:custGeom>
              <a:avLst/>
              <a:gdLst>
                <a:gd name="connsiteX0" fmla="*/ 122013 w 518551"/>
                <a:gd name="connsiteY0" fmla="*/ 502790 h 518551"/>
                <a:gd name="connsiteX1" fmla="*/ 15761 w 518551"/>
                <a:gd name="connsiteY1" fmla="*/ 396538 h 518551"/>
                <a:gd name="connsiteX2" fmla="*/ 412300 w 518551"/>
                <a:gd name="connsiteY2" fmla="*/ 0 h 518551"/>
                <a:gd name="connsiteX3" fmla="*/ 518551 w 518551"/>
                <a:gd name="connsiteY3" fmla="*/ 106252 h 518551"/>
                <a:gd name="connsiteX4" fmla="*/ 122013 w 518551"/>
                <a:gd name="connsiteY4" fmla="*/ 502790 h 518551"/>
                <a:gd name="connsiteX0" fmla="*/ 122013 w 534312"/>
                <a:gd name="connsiteY0" fmla="*/ 518551 h 534312"/>
                <a:gd name="connsiteX1" fmla="*/ 15761 w 534312"/>
                <a:gd name="connsiteY1" fmla="*/ 412299 h 534312"/>
                <a:gd name="connsiteX2" fmla="*/ 412300 w 534312"/>
                <a:gd name="connsiteY2" fmla="*/ 15761 h 534312"/>
                <a:gd name="connsiteX3" fmla="*/ 518551 w 534312"/>
                <a:gd name="connsiteY3" fmla="*/ 122013 h 534312"/>
                <a:gd name="connsiteX4" fmla="*/ 122013 w 534312"/>
                <a:gd name="connsiteY4" fmla="*/ 518551 h 534312"/>
                <a:gd name="connsiteX0" fmla="*/ 122013 w 534312"/>
                <a:gd name="connsiteY0" fmla="*/ 518551 h 534312"/>
                <a:gd name="connsiteX1" fmla="*/ 15761 w 534312"/>
                <a:gd name="connsiteY1" fmla="*/ 412299 h 534312"/>
                <a:gd name="connsiteX2" fmla="*/ 412300 w 534312"/>
                <a:gd name="connsiteY2" fmla="*/ 15761 h 534312"/>
                <a:gd name="connsiteX3" fmla="*/ 518551 w 534312"/>
                <a:gd name="connsiteY3" fmla="*/ 122013 h 534312"/>
                <a:gd name="connsiteX4" fmla="*/ 122013 w 534312"/>
                <a:gd name="connsiteY4" fmla="*/ 518551 h 534312"/>
                <a:gd name="connsiteX0" fmla="*/ 122013 w 534312"/>
                <a:gd name="connsiteY0" fmla="*/ 518551 h 534312"/>
                <a:gd name="connsiteX1" fmla="*/ 15761 w 534312"/>
                <a:gd name="connsiteY1" fmla="*/ 412299 h 534312"/>
                <a:gd name="connsiteX2" fmla="*/ 412300 w 534312"/>
                <a:gd name="connsiteY2" fmla="*/ 15761 h 534312"/>
                <a:gd name="connsiteX3" fmla="*/ 518551 w 534312"/>
                <a:gd name="connsiteY3" fmla="*/ 122013 h 534312"/>
                <a:gd name="connsiteX4" fmla="*/ 122013 w 534312"/>
                <a:gd name="connsiteY4" fmla="*/ 518551 h 53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4312" h="534312">
                  <a:moveTo>
                    <a:pt x="122013" y="518551"/>
                  </a:moveTo>
                  <a:cubicBezTo>
                    <a:pt x="38215" y="566932"/>
                    <a:pt x="-32620" y="496097"/>
                    <a:pt x="15761" y="412299"/>
                  </a:cubicBezTo>
                  <a:cubicBezTo>
                    <a:pt x="64142" y="328501"/>
                    <a:pt x="328502" y="64142"/>
                    <a:pt x="412300" y="15761"/>
                  </a:cubicBezTo>
                  <a:cubicBezTo>
                    <a:pt x="496098" y="-32620"/>
                    <a:pt x="566932" y="38215"/>
                    <a:pt x="518551" y="122013"/>
                  </a:cubicBezTo>
                  <a:cubicBezTo>
                    <a:pt x="470170" y="205811"/>
                    <a:pt x="205811" y="470170"/>
                    <a:pt x="122013" y="518551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endParaRPr lang="zh-TW" altLang="en-US"/>
            </a:p>
          </p:txBody>
        </p:sp>
        <p:sp>
          <p:nvSpPr>
            <p:cNvPr id="245" name="手繪多邊形: 圖案 244" descr="r5">
              <a:extLst>
                <a:ext uri="{FF2B5EF4-FFF2-40B4-BE49-F238E27FC236}">
                  <a16:creationId xmlns:a16="http://schemas.microsoft.com/office/drawing/2014/main" id="{A2D8CEBE-E2F6-4FAD-9BC6-D4F286D90C4D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2670626" y="2397843"/>
              <a:ext cx="290285" cy="681408"/>
            </a:xfrm>
            <a:custGeom>
              <a:avLst/>
              <a:gdLst>
                <a:gd name="connsiteX0" fmla="*/ 145143 w 290285"/>
                <a:gd name="connsiteY0" fmla="*/ 580572 h 630990"/>
                <a:gd name="connsiteX1" fmla="*/ 0 w 290285"/>
                <a:gd name="connsiteY1" fmla="*/ 541681 h 630990"/>
                <a:gd name="connsiteX2" fmla="*/ 145144 w 290285"/>
                <a:gd name="connsiteY2" fmla="*/ 0 h 630990"/>
                <a:gd name="connsiteX3" fmla="*/ 290285 w 290285"/>
                <a:gd name="connsiteY3" fmla="*/ 38891 h 630990"/>
                <a:gd name="connsiteX4" fmla="*/ 145143 w 290285"/>
                <a:gd name="connsiteY4" fmla="*/ 580572 h 630990"/>
                <a:gd name="connsiteX0" fmla="*/ 145143 w 290285"/>
                <a:gd name="connsiteY0" fmla="*/ 630990 h 681408"/>
                <a:gd name="connsiteX1" fmla="*/ 0 w 290285"/>
                <a:gd name="connsiteY1" fmla="*/ 592099 h 681408"/>
                <a:gd name="connsiteX2" fmla="*/ 145144 w 290285"/>
                <a:gd name="connsiteY2" fmla="*/ 50418 h 681408"/>
                <a:gd name="connsiteX3" fmla="*/ 290285 w 290285"/>
                <a:gd name="connsiteY3" fmla="*/ 89309 h 681408"/>
                <a:gd name="connsiteX4" fmla="*/ 145143 w 290285"/>
                <a:gd name="connsiteY4" fmla="*/ 630990 h 681408"/>
                <a:gd name="connsiteX0" fmla="*/ 145143 w 290285"/>
                <a:gd name="connsiteY0" fmla="*/ 630990 h 681408"/>
                <a:gd name="connsiteX1" fmla="*/ 0 w 290285"/>
                <a:gd name="connsiteY1" fmla="*/ 592099 h 681408"/>
                <a:gd name="connsiteX2" fmla="*/ 145144 w 290285"/>
                <a:gd name="connsiteY2" fmla="*/ 50418 h 681408"/>
                <a:gd name="connsiteX3" fmla="*/ 290285 w 290285"/>
                <a:gd name="connsiteY3" fmla="*/ 89309 h 681408"/>
                <a:gd name="connsiteX4" fmla="*/ 145143 w 290285"/>
                <a:gd name="connsiteY4" fmla="*/ 630990 h 681408"/>
                <a:gd name="connsiteX0" fmla="*/ 145143 w 290285"/>
                <a:gd name="connsiteY0" fmla="*/ 630990 h 681408"/>
                <a:gd name="connsiteX1" fmla="*/ 0 w 290285"/>
                <a:gd name="connsiteY1" fmla="*/ 592099 h 681408"/>
                <a:gd name="connsiteX2" fmla="*/ 145144 w 290285"/>
                <a:gd name="connsiteY2" fmla="*/ 50418 h 681408"/>
                <a:gd name="connsiteX3" fmla="*/ 290285 w 290285"/>
                <a:gd name="connsiteY3" fmla="*/ 89309 h 681408"/>
                <a:gd name="connsiteX4" fmla="*/ 145143 w 290285"/>
                <a:gd name="connsiteY4" fmla="*/ 630990 h 681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0285" h="681408">
                  <a:moveTo>
                    <a:pt x="145143" y="630990"/>
                  </a:moveTo>
                  <a:cubicBezTo>
                    <a:pt x="96762" y="714788"/>
                    <a:pt x="0" y="688861"/>
                    <a:pt x="0" y="592099"/>
                  </a:cubicBezTo>
                  <a:cubicBezTo>
                    <a:pt x="0" y="495337"/>
                    <a:pt x="96763" y="134216"/>
                    <a:pt x="145144" y="50418"/>
                  </a:cubicBezTo>
                  <a:cubicBezTo>
                    <a:pt x="193525" y="-33380"/>
                    <a:pt x="290285" y="-7453"/>
                    <a:pt x="290285" y="89309"/>
                  </a:cubicBezTo>
                  <a:cubicBezTo>
                    <a:pt x="290285" y="186071"/>
                    <a:pt x="193524" y="547192"/>
                    <a:pt x="145143" y="630990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endParaRPr lang="zh-TW" altLang="en-US"/>
            </a:p>
          </p:txBody>
        </p:sp>
        <p:sp>
          <p:nvSpPr>
            <p:cNvPr id="246" name="手繪多邊形: 圖案 245" descr="r5">
              <a:extLst>
                <a:ext uri="{FF2B5EF4-FFF2-40B4-BE49-F238E27FC236}">
                  <a16:creationId xmlns:a16="http://schemas.microsoft.com/office/drawing/2014/main" id="{3C5F4A25-E2D4-458F-B840-0ABCACEEA8DE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2006933" y="2616534"/>
              <a:ext cx="534310" cy="534311"/>
            </a:xfrm>
            <a:custGeom>
              <a:avLst/>
              <a:gdLst>
                <a:gd name="connsiteX0" fmla="*/ 502788 w 518549"/>
                <a:gd name="connsiteY0" fmla="*/ 396537 h 518550"/>
                <a:gd name="connsiteX1" fmla="*/ 396536 w 518549"/>
                <a:gd name="connsiteY1" fmla="*/ 502789 h 518550"/>
                <a:gd name="connsiteX2" fmla="*/ 0 w 518549"/>
                <a:gd name="connsiteY2" fmla="*/ 106251 h 518550"/>
                <a:gd name="connsiteX3" fmla="*/ 106252 w 518549"/>
                <a:gd name="connsiteY3" fmla="*/ 0 h 518550"/>
                <a:gd name="connsiteX4" fmla="*/ 502788 w 518549"/>
                <a:gd name="connsiteY4" fmla="*/ 396537 h 518550"/>
                <a:gd name="connsiteX0" fmla="*/ 518549 w 534310"/>
                <a:gd name="connsiteY0" fmla="*/ 412298 h 534311"/>
                <a:gd name="connsiteX1" fmla="*/ 412297 w 534310"/>
                <a:gd name="connsiteY1" fmla="*/ 518550 h 534311"/>
                <a:gd name="connsiteX2" fmla="*/ 15761 w 534310"/>
                <a:gd name="connsiteY2" fmla="*/ 122012 h 534311"/>
                <a:gd name="connsiteX3" fmla="*/ 122013 w 534310"/>
                <a:gd name="connsiteY3" fmla="*/ 15761 h 534311"/>
                <a:gd name="connsiteX4" fmla="*/ 518549 w 534310"/>
                <a:gd name="connsiteY4" fmla="*/ 412298 h 534311"/>
                <a:gd name="connsiteX0" fmla="*/ 518549 w 534310"/>
                <a:gd name="connsiteY0" fmla="*/ 412298 h 534311"/>
                <a:gd name="connsiteX1" fmla="*/ 412297 w 534310"/>
                <a:gd name="connsiteY1" fmla="*/ 518550 h 534311"/>
                <a:gd name="connsiteX2" fmla="*/ 15761 w 534310"/>
                <a:gd name="connsiteY2" fmla="*/ 122012 h 534311"/>
                <a:gd name="connsiteX3" fmla="*/ 122013 w 534310"/>
                <a:gd name="connsiteY3" fmla="*/ 15761 h 534311"/>
                <a:gd name="connsiteX4" fmla="*/ 518549 w 534310"/>
                <a:gd name="connsiteY4" fmla="*/ 412298 h 534311"/>
                <a:gd name="connsiteX0" fmla="*/ 518549 w 534310"/>
                <a:gd name="connsiteY0" fmla="*/ 412298 h 534311"/>
                <a:gd name="connsiteX1" fmla="*/ 412297 w 534310"/>
                <a:gd name="connsiteY1" fmla="*/ 518550 h 534311"/>
                <a:gd name="connsiteX2" fmla="*/ 15761 w 534310"/>
                <a:gd name="connsiteY2" fmla="*/ 122012 h 534311"/>
                <a:gd name="connsiteX3" fmla="*/ 122013 w 534310"/>
                <a:gd name="connsiteY3" fmla="*/ 15761 h 534311"/>
                <a:gd name="connsiteX4" fmla="*/ 518549 w 534310"/>
                <a:gd name="connsiteY4" fmla="*/ 412298 h 534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4310" h="534311">
                  <a:moveTo>
                    <a:pt x="518549" y="412298"/>
                  </a:moveTo>
                  <a:cubicBezTo>
                    <a:pt x="566930" y="496096"/>
                    <a:pt x="496095" y="566931"/>
                    <a:pt x="412297" y="518550"/>
                  </a:cubicBezTo>
                  <a:cubicBezTo>
                    <a:pt x="328499" y="470169"/>
                    <a:pt x="64142" y="205810"/>
                    <a:pt x="15761" y="122012"/>
                  </a:cubicBezTo>
                  <a:cubicBezTo>
                    <a:pt x="-32620" y="38214"/>
                    <a:pt x="38215" y="-32620"/>
                    <a:pt x="122013" y="15761"/>
                  </a:cubicBezTo>
                  <a:cubicBezTo>
                    <a:pt x="205811" y="64142"/>
                    <a:pt x="470168" y="328500"/>
                    <a:pt x="518549" y="412298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endParaRPr lang="zh-TW" altLang="en-US"/>
            </a:p>
          </p:txBody>
        </p:sp>
        <p:sp>
          <p:nvSpPr>
            <p:cNvPr id="247" name="手繪多邊形: 圖案 246" descr="r5">
              <a:extLst>
                <a:ext uri="{FF2B5EF4-FFF2-40B4-BE49-F238E27FC236}">
                  <a16:creationId xmlns:a16="http://schemas.microsoft.com/office/drawing/2014/main" id="{F571B3E6-877A-436A-9CDB-23C8953D74FF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1788241" y="2989942"/>
              <a:ext cx="681407" cy="290285"/>
            </a:xfrm>
            <a:custGeom>
              <a:avLst/>
              <a:gdLst>
                <a:gd name="connsiteX0" fmla="*/ 580571 w 630989"/>
                <a:gd name="connsiteY0" fmla="*/ 145143 h 290285"/>
                <a:gd name="connsiteX1" fmla="*/ 541680 w 630989"/>
                <a:gd name="connsiteY1" fmla="*/ 290285 h 290285"/>
                <a:gd name="connsiteX2" fmla="*/ 0 w 630989"/>
                <a:gd name="connsiteY2" fmla="*/ 145141 h 290285"/>
                <a:gd name="connsiteX3" fmla="*/ 38892 w 630989"/>
                <a:gd name="connsiteY3" fmla="*/ 0 h 290285"/>
                <a:gd name="connsiteX4" fmla="*/ 580571 w 630989"/>
                <a:gd name="connsiteY4" fmla="*/ 145143 h 290285"/>
                <a:gd name="connsiteX0" fmla="*/ 630989 w 681407"/>
                <a:gd name="connsiteY0" fmla="*/ 145143 h 290285"/>
                <a:gd name="connsiteX1" fmla="*/ 592098 w 681407"/>
                <a:gd name="connsiteY1" fmla="*/ 290285 h 290285"/>
                <a:gd name="connsiteX2" fmla="*/ 50418 w 681407"/>
                <a:gd name="connsiteY2" fmla="*/ 145141 h 290285"/>
                <a:gd name="connsiteX3" fmla="*/ 89310 w 681407"/>
                <a:gd name="connsiteY3" fmla="*/ 0 h 290285"/>
                <a:gd name="connsiteX4" fmla="*/ 630989 w 681407"/>
                <a:gd name="connsiteY4" fmla="*/ 145143 h 290285"/>
                <a:gd name="connsiteX0" fmla="*/ 630989 w 681407"/>
                <a:gd name="connsiteY0" fmla="*/ 145143 h 290285"/>
                <a:gd name="connsiteX1" fmla="*/ 592098 w 681407"/>
                <a:gd name="connsiteY1" fmla="*/ 290285 h 290285"/>
                <a:gd name="connsiteX2" fmla="*/ 50418 w 681407"/>
                <a:gd name="connsiteY2" fmla="*/ 145141 h 290285"/>
                <a:gd name="connsiteX3" fmla="*/ 89310 w 681407"/>
                <a:gd name="connsiteY3" fmla="*/ 0 h 290285"/>
                <a:gd name="connsiteX4" fmla="*/ 630989 w 681407"/>
                <a:gd name="connsiteY4" fmla="*/ 145143 h 290285"/>
                <a:gd name="connsiteX0" fmla="*/ 630989 w 681407"/>
                <a:gd name="connsiteY0" fmla="*/ 145143 h 290285"/>
                <a:gd name="connsiteX1" fmla="*/ 592098 w 681407"/>
                <a:gd name="connsiteY1" fmla="*/ 290285 h 290285"/>
                <a:gd name="connsiteX2" fmla="*/ 50418 w 681407"/>
                <a:gd name="connsiteY2" fmla="*/ 145141 h 290285"/>
                <a:gd name="connsiteX3" fmla="*/ 89310 w 681407"/>
                <a:gd name="connsiteY3" fmla="*/ 0 h 290285"/>
                <a:gd name="connsiteX4" fmla="*/ 630989 w 681407"/>
                <a:gd name="connsiteY4" fmla="*/ 145143 h 290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407" h="290285">
                  <a:moveTo>
                    <a:pt x="630989" y="145143"/>
                  </a:moveTo>
                  <a:cubicBezTo>
                    <a:pt x="714787" y="193524"/>
                    <a:pt x="688860" y="290285"/>
                    <a:pt x="592098" y="290285"/>
                  </a:cubicBezTo>
                  <a:cubicBezTo>
                    <a:pt x="495336" y="290285"/>
                    <a:pt x="134216" y="193522"/>
                    <a:pt x="50418" y="145141"/>
                  </a:cubicBezTo>
                  <a:cubicBezTo>
                    <a:pt x="-33380" y="96760"/>
                    <a:pt x="-7452" y="0"/>
                    <a:pt x="89310" y="0"/>
                  </a:cubicBezTo>
                  <a:cubicBezTo>
                    <a:pt x="186072" y="0"/>
                    <a:pt x="547191" y="96762"/>
                    <a:pt x="630989" y="145143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endParaRPr lang="zh-TW" altLang="en-US"/>
            </a:p>
          </p:txBody>
        </p:sp>
        <p:sp>
          <p:nvSpPr>
            <p:cNvPr id="248" name="手繪多邊形: 圖案 247" descr="r5">
              <a:extLst>
                <a:ext uri="{FF2B5EF4-FFF2-40B4-BE49-F238E27FC236}">
                  <a16:creationId xmlns:a16="http://schemas.microsoft.com/office/drawing/2014/main" id="{110C1206-7144-49FD-A5BC-3F24A3B025E4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1788244" y="3280230"/>
              <a:ext cx="681406" cy="290284"/>
            </a:xfrm>
            <a:custGeom>
              <a:avLst/>
              <a:gdLst>
                <a:gd name="connsiteX0" fmla="*/ 541679 w 630988"/>
                <a:gd name="connsiteY0" fmla="*/ 0 h 290284"/>
                <a:gd name="connsiteX1" fmla="*/ 580570 w 630988"/>
                <a:gd name="connsiteY1" fmla="*/ 145142 h 290284"/>
                <a:gd name="connsiteX2" fmla="*/ 38890 w 630988"/>
                <a:gd name="connsiteY2" fmla="*/ 290284 h 290284"/>
                <a:gd name="connsiteX3" fmla="*/ 0 w 630988"/>
                <a:gd name="connsiteY3" fmla="*/ 145142 h 290284"/>
                <a:gd name="connsiteX4" fmla="*/ 541679 w 630988"/>
                <a:gd name="connsiteY4" fmla="*/ 0 h 290284"/>
                <a:gd name="connsiteX0" fmla="*/ 592097 w 681406"/>
                <a:gd name="connsiteY0" fmla="*/ 0 h 290284"/>
                <a:gd name="connsiteX1" fmla="*/ 630988 w 681406"/>
                <a:gd name="connsiteY1" fmla="*/ 145142 h 290284"/>
                <a:gd name="connsiteX2" fmla="*/ 89308 w 681406"/>
                <a:gd name="connsiteY2" fmla="*/ 290284 h 290284"/>
                <a:gd name="connsiteX3" fmla="*/ 50418 w 681406"/>
                <a:gd name="connsiteY3" fmla="*/ 145142 h 290284"/>
                <a:gd name="connsiteX4" fmla="*/ 592097 w 681406"/>
                <a:gd name="connsiteY4" fmla="*/ 0 h 290284"/>
                <a:gd name="connsiteX0" fmla="*/ 592097 w 681406"/>
                <a:gd name="connsiteY0" fmla="*/ 0 h 290284"/>
                <a:gd name="connsiteX1" fmla="*/ 630988 w 681406"/>
                <a:gd name="connsiteY1" fmla="*/ 145142 h 290284"/>
                <a:gd name="connsiteX2" fmla="*/ 89308 w 681406"/>
                <a:gd name="connsiteY2" fmla="*/ 290284 h 290284"/>
                <a:gd name="connsiteX3" fmla="*/ 50418 w 681406"/>
                <a:gd name="connsiteY3" fmla="*/ 145142 h 290284"/>
                <a:gd name="connsiteX4" fmla="*/ 592097 w 681406"/>
                <a:gd name="connsiteY4" fmla="*/ 0 h 290284"/>
                <a:gd name="connsiteX0" fmla="*/ 592097 w 681406"/>
                <a:gd name="connsiteY0" fmla="*/ 0 h 290284"/>
                <a:gd name="connsiteX1" fmla="*/ 630988 w 681406"/>
                <a:gd name="connsiteY1" fmla="*/ 145142 h 290284"/>
                <a:gd name="connsiteX2" fmla="*/ 89308 w 681406"/>
                <a:gd name="connsiteY2" fmla="*/ 290284 h 290284"/>
                <a:gd name="connsiteX3" fmla="*/ 50418 w 681406"/>
                <a:gd name="connsiteY3" fmla="*/ 145142 h 290284"/>
                <a:gd name="connsiteX4" fmla="*/ 592097 w 681406"/>
                <a:gd name="connsiteY4" fmla="*/ 0 h 290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406" h="290284">
                  <a:moveTo>
                    <a:pt x="592097" y="0"/>
                  </a:moveTo>
                  <a:cubicBezTo>
                    <a:pt x="688859" y="0"/>
                    <a:pt x="714786" y="96761"/>
                    <a:pt x="630988" y="145142"/>
                  </a:cubicBezTo>
                  <a:cubicBezTo>
                    <a:pt x="547190" y="193523"/>
                    <a:pt x="186070" y="290284"/>
                    <a:pt x="89308" y="290284"/>
                  </a:cubicBezTo>
                  <a:cubicBezTo>
                    <a:pt x="-7454" y="290284"/>
                    <a:pt x="-33380" y="193523"/>
                    <a:pt x="50418" y="145142"/>
                  </a:cubicBezTo>
                  <a:cubicBezTo>
                    <a:pt x="134216" y="96761"/>
                    <a:pt x="495335" y="0"/>
                    <a:pt x="592097" y="0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endParaRPr lang="zh-TW" altLang="en-US"/>
            </a:p>
          </p:txBody>
        </p:sp>
        <p:sp>
          <p:nvSpPr>
            <p:cNvPr id="249" name="手繪多邊形: 圖案 248" descr="r5">
              <a:extLst>
                <a:ext uri="{FF2B5EF4-FFF2-40B4-BE49-F238E27FC236}">
                  <a16:creationId xmlns:a16="http://schemas.microsoft.com/office/drawing/2014/main" id="{7973550A-C06E-47A6-9433-5584BC306268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2006934" y="3409612"/>
              <a:ext cx="534311" cy="534310"/>
            </a:xfrm>
            <a:custGeom>
              <a:avLst/>
              <a:gdLst>
                <a:gd name="connsiteX0" fmla="*/ 396537 w 518550"/>
                <a:gd name="connsiteY0" fmla="*/ 15761 h 518549"/>
                <a:gd name="connsiteX1" fmla="*/ 502789 w 518550"/>
                <a:gd name="connsiteY1" fmla="*/ 122013 h 518549"/>
                <a:gd name="connsiteX2" fmla="*/ 106250 w 518550"/>
                <a:gd name="connsiteY2" fmla="*/ 518549 h 518549"/>
                <a:gd name="connsiteX3" fmla="*/ 0 w 518550"/>
                <a:gd name="connsiteY3" fmla="*/ 412298 h 518549"/>
                <a:gd name="connsiteX4" fmla="*/ 396537 w 518550"/>
                <a:gd name="connsiteY4" fmla="*/ 15761 h 518549"/>
                <a:gd name="connsiteX0" fmla="*/ 412298 w 534311"/>
                <a:gd name="connsiteY0" fmla="*/ 15761 h 534310"/>
                <a:gd name="connsiteX1" fmla="*/ 518550 w 534311"/>
                <a:gd name="connsiteY1" fmla="*/ 122013 h 534310"/>
                <a:gd name="connsiteX2" fmla="*/ 122011 w 534311"/>
                <a:gd name="connsiteY2" fmla="*/ 518549 h 534310"/>
                <a:gd name="connsiteX3" fmla="*/ 15761 w 534311"/>
                <a:gd name="connsiteY3" fmla="*/ 412298 h 534310"/>
                <a:gd name="connsiteX4" fmla="*/ 412298 w 534311"/>
                <a:gd name="connsiteY4" fmla="*/ 15761 h 534310"/>
                <a:gd name="connsiteX0" fmla="*/ 412298 w 534311"/>
                <a:gd name="connsiteY0" fmla="*/ 15761 h 534310"/>
                <a:gd name="connsiteX1" fmla="*/ 518550 w 534311"/>
                <a:gd name="connsiteY1" fmla="*/ 122013 h 534310"/>
                <a:gd name="connsiteX2" fmla="*/ 122011 w 534311"/>
                <a:gd name="connsiteY2" fmla="*/ 518549 h 534310"/>
                <a:gd name="connsiteX3" fmla="*/ 15761 w 534311"/>
                <a:gd name="connsiteY3" fmla="*/ 412298 h 534310"/>
                <a:gd name="connsiteX4" fmla="*/ 412298 w 534311"/>
                <a:gd name="connsiteY4" fmla="*/ 15761 h 534310"/>
                <a:gd name="connsiteX0" fmla="*/ 412298 w 534311"/>
                <a:gd name="connsiteY0" fmla="*/ 15761 h 534310"/>
                <a:gd name="connsiteX1" fmla="*/ 518550 w 534311"/>
                <a:gd name="connsiteY1" fmla="*/ 122013 h 534310"/>
                <a:gd name="connsiteX2" fmla="*/ 122011 w 534311"/>
                <a:gd name="connsiteY2" fmla="*/ 518549 h 534310"/>
                <a:gd name="connsiteX3" fmla="*/ 15761 w 534311"/>
                <a:gd name="connsiteY3" fmla="*/ 412298 h 534310"/>
                <a:gd name="connsiteX4" fmla="*/ 412298 w 534311"/>
                <a:gd name="connsiteY4" fmla="*/ 15761 h 534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4311" h="534310">
                  <a:moveTo>
                    <a:pt x="412298" y="15761"/>
                  </a:moveTo>
                  <a:cubicBezTo>
                    <a:pt x="496096" y="-32620"/>
                    <a:pt x="566931" y="38215"/>
                    <a:pt x="518550" y="122013"/>
                  </a:cubicBezTo>
                  <a:cubicBezTo>
                    <a:pt x="470169" y="205811"/>
                    <a:pt x="205809" y="470168"/>
                    <a:pt x="122011" y="518549"/>
                  </a:cubicBezTo>
                  <a:cubicBezTo>
                    <a:pt x="38213" y="566930"/>
                    <a:pt x="-32620" y="496096"/>
                    <a:pt x="15761" y="412298"/>
                  </a:cubicBezTo>
                  <a:cubicBezTo>
                    <a:pt x="64142" y="328500"/>
                    <a:pt x="328500" y="64142"/>
                    <a:pt x="412298" y="15761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endParaRPr lang="zh-TW" altLang="en-US"/>
            </a:p>
          </p:txBody>
        </p:sp>
        <p:sp>
          <p:nvSpPr>
            <p:cNvPr id="250" name="手繪多邊形: 圖案 249" descr="r5">
              <a:extLst>
                <a:ext uri="{FF2B5EF4-FFF2-40B4-BE49-F238E27FC236}">
                  <a16:creationId xmlns:a16="http://schemas.microsoft.com/office/drawing/2014/main" id="{480AA5ED-8BF4-47CA-81DA-79E7A3E1659E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2380342" y="3481207"/>
              <a:ext cx="290285" cy="681407"/>
            </a:xfrm>
            <a:custGeom>
              <a:avLst/>
              <a:gdLst>
                <a:gd name="connsiteX0" fmla="*/ 145142 w 290285"/>
                <a:gd name="connsiteY0" fmla="*/ 50418 h 630989"/>
                <a:gd name="connsiteX1" fmla="*/ 290285 w 290285"/>
                <a:gd name="connsiteY1" fmla="*/ 89309 h 630989"/>
                <a:gd name="connsiteX2" fmla="*/ 145141 w 290285"/>
                <a:gd name="connsiteY2" fmla="*/ 630989 h 630989"/>
                <a:gd name="connsiteX3" fmla="*/ 0 w 290285"/>
                <a:gd name="connsiteY3" fmla="*/ 592097 h 630989"/>
                <a:gd name="connsiteX4" fmla="*/ 145142 w 290285"/>
                <a:gd name="connsiteY4" fmla="*/ 50418 h 630989"/>
                <a:gd name="connsiteX0" fmla="*/ 145142 w 290285"/>
                <a:gd name="connsiteY0" fmla="*/ 50418 h 681407"/>
                <a:gd name="connsiteX1" fmla="*/ 290285 w 290285"/>
                <a:gd name="connsiteY1" fmla="*/ 89309 h 681407"/>
                <a:gd name="connsiteX2" fmla="*/ 145141 w 290285"/>
                <a:gd name="connsiteY2" fmla="*/ 630989 h 681407"/>
                <a:gd name="connsiteX3" fmla="*/ 0 w 290285"/>
                <a:gd name="connsiteY3" fmla="*/ 592097 h 681407"/>
                <a:gd name="connsiteX4" fmla="*/ 145142 w 290285"/>
                <a:gd name="connsiteY4" fmla="*/ 50418 h 681407"/>
                <a:gd name="connsiteX0" fmla="*/ 145142 w 290285"/>
                <a:gd name="connsiteY0" fmla="*/ 50418 h 681407"/>
                <a:gd name="connsiteX1" fmla="*/ 290285 w 290285"/>
                <a:gd name="connsiteY1" fmla="*/ 89309 h 681407"/>
                <a:gd name="connsiteX2" fmla="*/ 145141 w 290285"/>
                <a:gd name="connsiteY2" fmla="*/ 630989 h 681407"/>
                <a:gd name="connsiteX3" fmla="*/ 0 w 290285"/>
                <a:gd name="connsiteY3" fmla="*/ 592097 h 681407"/>
                <a:gd name="connsiteX4" fmla="*/ 145142 w 290285"/>
                <a:gd name="connsiteY4" fmla="*/ 50418 h 681407"/>
                <a:gd name="connsiteX0" fmla="*/ 145142 w 290285"/>
                <a:gd name="connsiteY0" fmla="*/ 50418 h 681407"/>
                <a:gd name="connsiteX1" fmla="*/ 290285 w 290285"/>
                <a:gd name="connsiteY1" fmla="*/ 89309 h 681407"/>
                <a:gd name="connsiteX2" fmla="*/ 145141 w 290285"/>
                <a:gd name="connsiteY2" fmla="*/ 630989 h 681407"/>
                <a:gd name="connsiteX3" fmla="*/ 0 w 290285"/>
                <a:gd name="connsiteY3" fmla="*/ 592097 h 681407"/>
                <a:gd name="connsiteX4" fmla="*/ 145142 w 290285"/>
                <a:gd name="connsiteY4" fmla="*/ 50418 h 681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0285" h="681407">
                  <a:moveTo>
                    <a:pt x="145142" y="50418"/>
                  </a:moveTo>
                  <a:cubicBezTo>
                    <a:pt x="193523" y="-33380"/>
                    <a:pt x="290285" y="-7453"/>
                    <a:pt x="290285" y="89309"/>
                  </a:cubicBezTo>
                  <a:cubicBezTo>
                    <a:pt x="290285" y="186071"/>
                    <a:pt x="193522" y="547191"/>
                    <a:pt x="145141" y="630989"/>
                  </a:cubicBezTo>
                  <a:cubicBezTo>
                    <a:pt x="96760" y="714787"/>
                    <a:pt x="0" y="688859"/>
                    <a:pt x="0" y="592097"/>
                  </a:cubicBezTo>
                  <a:cubicBezTo>
                    <a:pt x="0" y="495335"/>
                    <a:pt x="96761" y="134216"/>
                    <a:pt x="145142" y="50418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endParaRPr lang="zh-TW" altLang="en-US"/>
            </a:p>
          </p:txBody>
        </p:sp>
        <p:sp>
          <p:nvSpPr>
            <p:cNvPr id="251" name="手繪多邊形: 圖案 250" descr="r5">
              <a:extLst>
                <a:ext uri="{FF2B5EF4-FFF2-40B4-BE49-F238E27FC236}">
                  <a16:creationId xmlns:a16="http://schemas.microsoft.com/office/drawing/2014/main" id="{4B33E4A6-79C5-45A9-B0AE-D8C801EB61EB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2670628" y="3481208"/>
              <a:ext cx="290284" cy="681406"/>
            </a:xfrm>
            <a:custGeom>
              <a:avLst/>
              <a:gdLst>
                <a:gd name="connsiteX0" fmla="*/ 0 w 290284"/>
                <a:gd name="connsiteY0" fmla="*/ 89309 h 630988"/>
                <a:gd name="connsiteX1" fmla="*/ 145143 w 290284"/>
                <a:gd name="connsiteY1" fmla="*/ 50418 h 630988"/>
                <a:gd name="connsiteX2" fmla="*/ 290284 w 290284"/>
                <a:gd name="connsiteY2" fmla="*/ 592098 h 630988"/>
                <a:gd name="connsiteX3" fmla="*/ 145142 w 290284"/>
                <a:gd name="connsiteY3" fmla="*/ 630988 h 630988"/>
                <a:gd name="connsiteX4" fmla="*/ 0 w 290284"/>
                <a:gd name="connsiteY4" fmla="*/ 89309 h 630988"/>
                <a:gd name="connsiteX0" fmla="*/ 0 w 290284"/>
                <a:gd name="connsiteY0" fmla="*/ 89309 h 681406"/>
                <a:gd name="connsiteX1" fmla="*/ 145143 w 290284"/>
                <a:gd name="connsiteY1" fmla="*/ 50418 h 681406"/>
                <a:gd name="connsiteX2" fmla="*/ 290284 w 290284"/>
                <a:gd name="connsiteY2" fmla="*/ 592098 h 681406"/>
                <a:gd name="connsiteX3" fmla="*/ 145142 w 290284"/>
                <a:gd name="connsiteY3" fmla="*/ 630988 h 681406"/>
                <a:gd name="connsiteX4" fmla="*/ 0 w 290284"/>
                <a:gd name="connsiteY4" fmla="*/ 89309 h 681406"/>
                <a:gd name="connsiteX0" fmla="*/ 0 w 290284"/>
                <a:gd name="connsiteY0" fmla="*/ 89309 h 681406"/>
                <a:gd name="connsiteX1" fmla="*/ 145143 w 290284"/>
                <a:gd name="connsiteY1" fmla="*/ 50418 h 681406"/>
                <a:gd name="connsiteX2" fmla="*/ 290284 w 290284"/>
                <a:gd name="connsiteY2" fmla="*/ 592098 h 681406"/>
                <a:gd name="connsiteX3" fmla="*/ 145142 w 290284"/>
                <a:gd name="connsiteY3" fmla="*/ 630988 h 681406"/>
                <a:gd name="connsiteX4" fmla="*/ 0 w 290284"/>
                <a:gd name="connsiteY4" fmla="*/ 89309 h 681406"/>
                <a:gd name="connsiteX0" fmla="*/ 0 w 290284"/>
                <a:gd name="connsiteY0" fmla="*/ 89309 h 681406"/>
                <a:gd name="connsiteX1" fmla="*/ 145143 w 290284"/>
                <a:gd name="connsiteY1" fmla="*/ 50418 h 681406"/>
                <a:gd name="connsiteX2" fmla="*/ 290284 w 290284"/>
                <a:gd name="connsiteY2" fmla="*/ 592098 h 681406"/>
                <a:gd name="connsiteX3" fmla="*/ 145142 w 290284"/>
                <a:gd name="connsiteY3" fmla="*/ 630988 h 681406"/>
                <a:gd name="connsiteX4" fmla="*/ 0 w 290284"/>
                <a:gd name="connsiteY4" fmla="*/ 89309 h 681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0284" h="681406">
                  <a:moveTo>
                    <a:pt x="0" y="89309"/>
                  </a:moveTo>
                  <a:cubicBezTo>
                    <a:pt x="0" y="-7453"/>
                    <a:pt x="96762" y="-33380"/>
                    <a:pt x="145143" y="50418"/>
                  </a:cubicBezTo>
                  <a:cubicBezTo>
                    <a:pt x="193524" y="134216"/>
                    <a:pt x="290284" y="495336"/>
                    <a:pt x="290284" y="592098"/>
                  </a:cubicBezTo>
                  <a:cubicBezTo>
                    <a:pt x="290284" y="688860"/>
                    <a:pt x="193523" y="714786"/>
                    <a:pt x="145142" y="630988"/>
                  </a:cubicBezTo>
                  <a:cubicBezTo>
                    <a:pt x="96761" y="547190"/>
                    <a:pt x="0" y="186071"/>
                    <a:pt x="0" y="89309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endParaRPr lang="zh-TW" altLang="en-US"/>
            </a:p>
          </p:txBody>
        </p:sp>
        <p:sp>
          <p:nvSpPr>
            <p:cNvPr id="252" name="手繪多邊形: 圖案 251" descr="r5">
              <a:extLst>
                <a:ext uri="{FF2B5EF4-FFF2-40B4-BE49-F238E27FC236}">
                  <a16:creationId xmlns:a16="http://schemas.microsoft.com/office/drawing/2014/main" id="{20742DF7-F0D3-4BAA-AA7F-AA4A3C32CB27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2800010" y="3409612"/>
              <a:ext cx="534310" cy="534310"/>
            </a:xfrm>
            <a:custGeom>
              <a:avLst/>
              <a:gdLst>
                <a:gd name="connsiteX0" fmla="*/ 15761 w 518549"/>
                <a:gd name="connsiteY0" fmla="*/ 122012 h 518549"/>
                <a:gd name="connsiteX1" fmla="*/ 122013 w 518549"/>
                <a:gd name="connsiteY1" fmla="*/ 15761 h 518549"/>
                <a:gd name="connsiteX2" fmla="*/ 518549 w 518549"/>
                <a:gd name="connsiteY2" fmla="*/ 412298 h 518549"/>
                <a:gd name="connsiteX3" fmla="*/ 412298 w 518549"/>
                <a:gd name="connsiteY3" fmla="*/ 518549 h 518549"/>
                <a:gd name="connsiteX4" fmla="*/ 15761 w 518549"/>
                <a:gd name="connsiteY4" fmla="*/ 122012 h 518549"/>
                <a:gd name="connsiteX0" fmla="*/ 15761 w 534310"/>
                <a:gd name="connsiteY0" fmla="*/ 122012 h 534310"/>
                <a:gd name="connsiteX1" fmla="*/ 122013 w 534310"/>
                <a:gd name="connsiteY1" fmla="*/ 15761 h 534310"/>
                <a:gd name="connsiteX2" fmla="*/ 518549 w 534310"/>
                <a:gd name="connsiteY2" fmla="*/ 412298 h 534310"/>
                <a:gd name="connsiteX3" fmla="*/ 412298 w 534310"/>
                <a:gd name="connsiteY3" fmla="*/ 518549 h 534310"/>
                <a:gd name="connsiteX4" fmla="*/ 15761 w 534310"/>
                <a:gd name="connsiteY4" fmla="*/ 122012 h 534310"/>
                <a:gd name="connsiteX0" fmla="*/ 15761 w 534310"/>
                <a:gd name="connsiteY0" fmla="*/ 122012 h 534310"/>
                <a:gd name="connsiteX1" fmla="*/ 122013 w 534310"/>
                <a:gd name="connsiteY1" fmla="*/ 15761 h 534310"/>
                <a:gd name="connsiteX2" fmla="*/ 518549 w 534310"/>
                <a:gd name="connsiteY2" fmla="*/ 412298 h 534310"/>
                <a:gd name="connsiteX3" fmla="*/ 412298 w 534310"/>
                <a:gd name="connsiteY3" fmla="*/ 518549 h 534310"/>
                <a:gd name="connsiteX4" fmla="*/ 15761 w 534310"/>
                <a:gd name="connsiteY4" fmla="*/ 122012 h 534310"/>
                <a:gd name="connsiteX0" fmla="*/ 15761 w 534310"/>
                <a:gd name="connsiteY0" fmla="*/ 122012 h 534310"/>
                <a:gd name="connsiteX1" fmla="*/ 122013 w 534310"/>
                <a:gd name="connsiteY1" fmla="*/ 15761 h 534310"/>
                <a:gd name="connsiteX2" fmla="*/ 518549 w 534310"/>
                <a:gd name="connsiteY2" fmla="*/ 412298 h 534310"/>
                <a:gd name="connsiteX3" fmla="*/ 412298 w 534310"/>
                <a:gd name="connsiteY3" fmla="*/ 518549 h 534310"/>
                <a:gd name="connsiteX4" fmla="*/ 15761 w 534310"/>
                <a:gd name="connsiteY4" fmla="*/ 122012 h 534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4310" h="534310">
                  <a:moveTo>
                    <a:pt x="15761" y="122012"/>
                  </a:moveTo>
                  <a:cubicBezTo>
                    <a:pt x="-32620" y="38214"/>
                    <a:pt x="38215" y="-32620"/>
                    <a:pt x="122013" y="15761"/>
                  </a:cubicBezTo>
                  <a:cubicBezTo>
                    <a:pt x="205811" y="64142"/>
                    <a:pt x="470168" y="328500"/>
                    <a:pt x="518549" y="412298"/>
                  </a:cubicBezTo>
                  <a:cubicBezTo>
                    <a:pt x="566930" y="496096"/>
                    <a:pt x="496096" y="566930"/>
                    <a:pt x="412298" y="518549"/>
                  </a:cubicBezTo>
                  <a:cubicBezTo>
                    <a:pt x="328500" y="470168"/>
                    <a:pt x="64142" y="205810"/>
                    <a:pt x="15761" y="122012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endParaRPr lang="zh-TW" altLang="en-US"/>
            </a:p>
          </p:txBody>
        </p:sp>
        <p:sp>
          <p:nvSpPr>
            <p:cNvPr id="253" name="手繪多邊形: 圖案 252" descr="r5">
              <a:extLst>
                <a:ext uri="{FF2B5EF4-FFF2-40B4-BE49-F238E27FC236}">
                  <a16:creationId xmlns:a16="http://schemas.microsoft.com/office/drawing/2014/main" id="{D3262E9D-5941-47C0-A5DB-9D3221390B06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2871606" y="3280228"/>
              <a:ext cx="681407" cy="290284"/>
            </a:xfrm>
            <a:custGeom>
              <a:avLst/>
              <a:gdLst>
                <a:gd name="connsiteX0" fmla="*/ 50418 w 630989"/>
                <a:gd name="connsiteY0" fmla="*/ 145143 h 290284"/>
                <a:gd name="connsiteX1" fmla="*/ 89309 w 630989"/>
                <a:gd name="connsiteY1" fmla="*/ 0 h 290284"/>
                <a:gd name="connsiteX2" fmla="*/ 630989 w 630989"/>
                <a:gd name="connsiteY2" fmla="*/ 145143 h 290284"/>
                <a:gd name="connsiteX3" fmla="*/ 592098 w 630989"/>
                <a:gd name="connsiteY3" fmla="*/ 290284 h 290284"/>
                <a:gd name="connsiteX4" fmla="*/ 50418 w 630989"/>
                <a:gd name="connsiteY4" fmla="*/ 145143 h 290284"/>
                <a:gd name="connsiteX0" fmla="*/ 50418 w 681407"/>
                <a:gd name="connsiteY0" fmla="*/ 145143 h 290284"/>
                <a:gd name="connsiteX1" fmla="*/ 89309 w 681407"/>
                <a:gd name="connsiteY1" fmla="*/ 0 h 290284"/>
                <a:gd name="connsiteX2" fmla="*/ 630989 w 681407"/>
                <a:gd name="connsiteY2" fmla="*/ 145143 h 290284"/>
                <a:gd name="connsiteX3" fmla="*/ 592098 w 681407"/>
                <a:gd name="connsiteY3" fmla="*/ 290284 h 290284"/>
                <a:gd name="connsiteX4" fmla="*/ 50418 w 681407"/>
                <a:gd name="connsiteY4" fmla="*/ 145143 h 290284"/>
                <a:gd name="connsiteX0" fmla="*/ 50418 w 681407"/>
                <a:gd name="connsiteY0" fmla="*/ 145143 h 290284"/>
                <a:gd name="connsiteX1" fmla="*/ 89309 w 681407"/>
                <a:gd name="connsiteY1" fmla="*/ 0 h 290284"/>
                <a:gd name="connsiteX2" fmla="*/ 630989 w 681407"/>
                <a:gd name="connsiteY2" fmla="*/ 145143 h 290284"/>
                <a:gd name="connsiteX3" fmla="*/ 592098 w 681407"/>
                <a:gd name="connsiteY3" fmla="*/ 290284 h 290284"/>
                <a:gd name="connsiteX4" fmla="*/ 50418 w 681407"/>
                <a:gd name="connsiteY4" fmla="*/ 145143 h 290284"/>
                <a:gd name="connsiteX0" fmla="*/ 50418 w 681407"/>
                <a:gd name="connsiteY0" fmla="*/ 145143 h 290284"/>
                <a:gd name="connsiteX1" fmla="*/ 89309 w 681407"/>
                <a:gd name="connsiteY1" fmla="*/ 0 h 290284"/>
                <a:gd name="connsiteX2" fmla="*/ 630989 w 681407"/>
                <a:gd name="connsiteY2" fmla="*/ 145143 h 290284"/>
                <a:gd name="connsiteX3" fmla="*/ 592098 w 681407"/>
                <a:gd name="connsiteY3" fmla="*/ 290284 h 290284"/>
                <a:gd name="connsiteX4" fmla="*/ 50418 w 681407"/>
                <a:gd name="connsiteY4" fmla="*/ 145143 h 290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407" h="290284">
                  <a:moveTo>
                    <a:pt x="50418" y="145143"/>
                  </a:moveTo>
                  <a:cubicBezTo>
                    <a:pt x="-33380" y="96762"/>
                    <a:pt x="-7453" y="0"/>
                    <a:pt x="89309" y="0"/>
                  </a:cubicBezTo>
                  <a:cubicBezTo>
                    <a:pt x="186071" y="0"/>
                    <a:pt x="547191" y="96762"/>
                    <a:pt x="630989" y="145143"/>
                  </a:cubicBezTo>
                  <a:cubicBezTo>
                    <a:pt x="714787" y="193524"/>
                    <a:pt x="688860" y="290284"/>
                    <a:pt x="592098" y="290284"/>
                  </a:cubicBezTo>
                  <a:cubicBezTo>
                    <a:pt x="495336" y="290284"/>
                    <a:pt x="134216" y="193524"/>
                    <a:pt x="50418" y="145143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endParaRPr lang="zh-TW" alt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117631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34781761-6C16-4846-88AF-78F90C7D42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先完整線段</a:t>
            </a:r>
          </a:p>
        </p:txBody>
      </p:sp>
      <p:sp>
        <p:nvSpPr>
          <p:cNvPr id="6" name="副標題 5">
            <a:extLst>
              <a:ext uri="{FF2B5EF4-FFF2-40B4-BE49-F238E27FC236}">
                <a16:creationId xmlns:a16="http://schemas.microsoft.com/office/drawing/2014/main" id="{65326088-D241-4D75-961F-7F5F0641D9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B739220-99BA-45A3-9F24-2786158A9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4</a:t>
            </a:fld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32769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94F933A7-73ED-4C8D-8B99-66A480E58D35}"/>
              </a:ext>
            </a:extLst>
          </p:cNvPr>
          <p:cNvCxnSpPr/>
          <p:nvPr/>
        </p:nvCxnSpPr>
        <p:spPr>
          <a:xfrm>
            <a:off x="2670627" y="3280229"/>
            <a:ext cx="58057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C4A6573A-DBA2-482A-8795-B5FDF74D3A0A}"/>
              </a:ext>
            </a:extLst>
          </p:cNvPr>
          <p:cNvCxnSpPr/>
          <p:nvPr/>
        </p:nvCxnSpPr>
        <p:spPr>
          <a:xfrm flipV="1">
            <a:off x="2670627" y="2989943"/>
            <a:ext cx="502790" cy="29028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6976DF1D-48B9-40AC-97FF-DA4FFEF5BD60}"/>
              </a:ext>
            </a:extLst>
          </p:cNvPr>
          <p:cNvCxnSpPr>
            <a:cxnSpLocks/>
          </p:cNvCxnSpPr>
          <p:nvPr/>
        </p:nvCxnSpPr>
        <p:spPr>
          <a:xfrm flipV="1">
            <a:off x="2670627" y="2777439"/>
            <a:ext cx="290286" cy="50279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6E892F12-9582-4F9B-ABAD-BD11363383A2}"/>
              </a:ext>
            </a:extLst>
          </p:cNvPr>
          <p:cNvCxnSpPr/>
          <p:nvPr/>
        </p:nvCxnSpPr>
        <p:spPr>
          <a:xfrm flipV="1">
            <a:off x="2670627" y="2699657"/>
            <a:ext cx="0" cy="58057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94A4FCE9-539E-4F0F-B3E8-331B47EEFCBB}"/>
              </a:ext>
            </a:extLst>
          </p:cNvPr>
          <p:cNvCxnSpPr>
            <a:cxnSpLocks/>
          </p:cNvCxnSpPr>
          <p:nvPr/>
        </p:nvCxnSpPr>
        <p:spPr>
          <a:xfrm flipH="1" flipV="1">
            <a:off x="2380342" y="2777439"/>
            <a:ext cx="290285" cy="50279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F191BA91-E786-4A58-9EC0-3FF83ABE0693}"/>
              </a:ext>
            </a:extLst>
          </p:cNvPr>
          <p:cNvCxnSpPr/>
          <p:nvPr/>
        </p:nvCxnSpPr>
        <p:spPr>
          <a:xfrm flipH="1" flipV="1">
            <a:off x="2167838" y="2989943"/>
            <a:ext cx="502789" cy="29028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0194E2D6-10BE-4CF0-87BC-B64B4C99A625}"/>
              </a:ext>
            </a:extLst>
          </p:cNvPr>
          <p:cNvCxnSpPr/>
          <p:nvPr/>
        </p:nvCxnSpPr>
        <p:spPr>
          <a:xfrm flipH="1">
            <a:off x="2090056" y="3280229"/>
            <a:ext cx="58057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F1B6DC30-966E-4D2F-BF79-CFD83424373B}"/>
              </a:ext>
            </a:extLst>
          </p:cNvPr>
          <p:cNvCxnSpPr/>
          <p:nvPr/>
        </p:nvCxnSpPr>
        <p:spPr>
          <a:xfrm flipH="1">
            <a:off x="2167838" y="3280229"/>
            <a:ext cx="502789" cy="29028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6DDC13D6-194C-4B4A-B253-1617F1C46EF0}"/>
              </a:ext>
            </a:extLst>
          </p:cNvPr>
          <p:cNvCxnSpPr>
            <a:cxnSpLocks/>
          </p:cNvCxnSpPr>
          <p:nvPr/>
        </p:nvCxnSpPr>
        <p:spPr>
          <a:xfrm flipH="1">
            <a:off x="2380342" y="3280229"/>
            <a:ext cx="290285" cy="50278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02EDD75D-3418-479F-B811-B55728444DCD}"/>
              </a:ext>
            </a:extLst>
          </p:cNvPr>
          <p:cNvCxnSpPr/>
          <p:nvPr/>
        </p:nvCxnSpPr>
        <p:spPr>
          <a:xfrm flipH="1">
            <a:off x="2670627" y="3280229"/>
            <a:ext cx="0" cy="58057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5C6D31D4-0583-48E9-B4E0-6B15FE6D3A41}"/>
              </a:ext>
            </a:extLst>
          </p:cNvPr>
          <p:cNvCxnSpPr>
            <a:cxnSpLocks/>
          </p:cNvCxnSpPr>
          <p:nvPr/>
        </p:nvCxnSpPr>
        <p:spPr>
          <a:xfrm>
            <a:off x="2670627" y="3280229"/>
            <a:ext cx="290286" cy="50278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E17D532F-88FD-47A4-846D-8229E1D4443E}"/>
              </a:ext>
            </a:extLst>
          </p:cNvPr>
          <p:cNvCxnSpPr/>
          <p:nvPr/>
        </p:nvCxnSpPr>
        <p:spPr>
          <a:xfrm>
            <a:off x="2670627" y="3280229"/>
            <a:ext cx="502790" cy="29028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標題 188">
            <a:extLst>
              <a:ext uri="{FF2B5EF4-FFF2-40B4-BE49-F238E27FC236}">
                <a16:creationId xmlns:a16="http://schemas.microsoft.com/office/drawing/2014/main" id="{3884C811-F7BA-496D-BC5D-96AE88A75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72064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94F933A7-73ED-4C8D-8B99-66A480E58D35}"/>
              </a:ext>
            </a:extLst>
          </p:cNvPr>
          <p:cNvCxnSpPr/>
          <p:nvPr/>
        </p:nvCxnSpPr>
        <p:spPr>
          <a:xfrm>
            <a:off x="2670627" y="3280229"/>
            <a:ext cx="58057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C4A6573A-DBA2-482A-8795-B5FDF74D3A0A}"/>
              </a:ext>
            </a:extLst>
          </p:cNvPr>
          <p:cNvCxnSpPr/>
          <p:nvPr/>
        </p:nvCxnSpPr>
        <p:spPr>
          <a:xfrm flipV="1">
            <a:off x="2670627" y="2989943"/>
            <a:ext cx="502790" cy="29028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6976DF1D-48B9-40AC-97FF-DA4FFEF5BD60}"/>
              </a:ext>
            </a:extLst>
          </p:cNvPr>
          <p:cNvCxnSpPr>
            <a:cxnSpLocks/>
          </p:cNvCxnSpPr>
          <p:nvPr/>
        </p:nvCxnSpPr>
        <p:spPr>
          <a:xfrm flipV="1">
            <a:off x="2670627" y="2777439"/>
            <a:ext cx="290286" cy="50279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6E892F12-9582-4F9B-ABAD-BD11363383A2}"/>
              </a:ext>
            </a:extLst>
          </p:cNvPr>
          <p:cNvCxnSpPr/>
          <p:nvPr/>
        </p:nvCxnSpPr>
        <p:spPr>
          <a:xfrm flipV="1">
            <a:off x="2670627" y="2699657"/>
            <a:ext cx="0" cy="58057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94A4FCE9-539E-4F0F-B3E8-331B47EEFCBB}"/>
              </a:ext>
            </a:extLst>
          </p:cNvPr>
          <p:cNvCxnSpPr>
            <a:cxnSpLocks/>
          </p:cNvCxnSpPr>
          <p:nvPr/>
        </p:nvCxnSpPr>
        <p:spPr>
          <a:xfrm flipH="1" flipV="1">
            <a:off x="2380342" y="2777439"/>
            <a:ext cx="290285" cy="50279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F191BA91-E786-4A58-9EC0-3FF83ABE0693}"/>
              </a:ext>
            </a:extLst>
          </p:cNvPr>
          <p:cNvCxnSpPr/>
          <p:nvPr/>
        </p:nvCxnSpPr>
        <p:spPr>
          <a:xfrm flipH="1" flipV="1">
            <a:off x="2167838" y="2989943"/>
            <a:ext cx="502789" cy="29028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0194E2D6-10BE-4CF0-87BC-B64B4C99A625}"/>
              </a:ext>
            </a:extLst>
          </p:cNvPr>
          <p:cNvCxnSpPr/>
          <p:nvPr/>
        </p:nvCxnSpPr>
        <p:spPr>
          <a:xfrm flipH="1">
            <a:off x="2090056" y="3280229"/>
            <a:ext cx="58057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F1B6DC30-966E-4D2F-BF79-CFD83424373B}"/>
              </a:ext>
            </a:extLst>
          </p:cNvPr>
          <p:cNvCxnSpPr/>
          <p:nvPr/>
        </p:nvCxnSpPr>
        <p:spPr>
          <a:xfrm flipH="1">
            <a:off x="2167838" y="3280229"/>
            <a:ext cx="502789" cy="29028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6DDC13D6-194C-4B4A-B253-1617F1C46EF0}"/>
              </a:ext>
            </a:extLst>
          </p:cNvPr>
          <p:cNvCxnSpPr>
            <a:cxnSpLocks/>
          </p:cNvCxnSpPr>
          <p:nvPr/>
        </p:nvCxnSpPr>
        <p:spPr>
          <a:xfrm flipH="1">
            <a:off x="2380342" y="3280229"/>
            <a:ext cx="290285" cy="50278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02EDD75D-3418-479F-B811-B55728444DCD}"/>
              </a:ext>
            </a:extLst>
          </p:cNvPr>
          <p:cNvCxnSpPr/>
          <p:nvPr/>
        </p:nvCxnSpPr>
        <p:spPr>
          <a:xfrm flipH="1">
            <a:off x="2670627" y="3280229"/>
            <a:ext cx="0" cy="58057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5C6D31D4-0583-48E9-B4E0-6B15FE6D3A41}"/>
              </a:ext>
            </a:extLst>
          </p:cNvPr>
          <p:cNvCxnSpPr>
            <a:cxnSpLocks/>
          </p:cNvCxnSpPr>
          <p:nvPr/>
        </p:nvCxnSpPr>
        <p:spPr>
          <a:xfrm>
            <a:off x="2670627" y="3280229"/>
            <a:ext cx="290286" cy="50278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E17D532F-88FD-47A4-846D-8229E1D4443E}"/>
              </a:ext>
            </a:extLst>
          </p:cNvPr>
          <p:cNvCxnSpPr/>
          <p:nvPr/>
        </p:nvCxnSpPr>
        <p:spPr>
          <a:xfrm>
            <a:off x="2670627" y="3280229"/>
            <a:ext cx="502790" cy="29028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標題 188">
            <a:extLst>
              <a:ext uri="{FF2B5EF4-FFF2-40B4-BE49-F238E27FC236}">
                <a16:creationId xmlns:a16="http://schemas.microsoft.com/office/drawing/2014/main" id="{3884C811-F7BA-496D-BC5D-96AE88A75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1936EB2B-54F4-4D40-8E89-7419727B4E13}"/>
              </a:ext>
            </a:extLst>
          </p:cNvPr>
          <p:cNvCxnSpPr>
            <a:cxnSpLocks/>
          </p:cNvCxnSpPr>
          <p:nvPr/>
        </p:nvCxnSpPr>
        <p:spPr>
          <a:xfrm flipH="1" flipV="1">
            <a:off x="2380342" y="2777439"/>
            <a:ext cx="290285" cy="50279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D7959762-B988-4B4D-A180-F3F9AA8C611F}"/>
              </a:ext>
            </a:extLst>
          </p:cNvPr>
          <p:cNvCxnSpPr>
            <a:cxnSpLocks/>
          </p:cNvCxnSpPr>
          <p:nvPr/>
        </p:nvCxnSpPr>
        <p:spPr>
          <a:xfrm flipV="1">
            <a:off x="2670627" y="2777439"/>
            <a:ext cx="290286" cy="50279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F54DFEBA-537C-4457-9045-3E92165F26A8}"/>
              </a:ext>
            </a:extLst>
          </p:cNvPr>
          <p:cNvCxnSpPr>
            <a:cxnSpLocks/>
          </p:cNvCxnSpPr>
          <p:nvPr/>
        </p:nvCxnSpPr>
        <p:spPr>
          <a:xfrm>
            <a:off x="2670627" y="3280229"/>
            <a:ext cx="290286" cy="50278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B81716CC-8C30-4065-B929-414E5970D8F0}"/>
              </a:ext>
            </a:extLst>
          </p:cNvPr>
          <p:cNvCxnSpPr>
            <a:cxnSpLocks/>
          </p:cNvCxnSpPr>
          <p:nvPr/>
        </p:nvCxnSpPr>
        <p:spPr>
          <a:xfrm flipH="1">
            <a:off x="2380342" y="3280229"/>
            <a:ext cx="290285" cy="50278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038835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94F933A7-73ED-4C8D-8B99-66A480E58D35}"/>
              </a:ext>
            </a:extLst>
          </p:cNvPr>
          <p:cNvCxnSpPr/>
          <p:nvPr/>
        </p:nvCxnSpPr>
        <p:spPr>
          <a:xfrm>
            <a:off x="2670627" y="3280229"/>
            <a:ext cx="58057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C4A6573A-DBA2-482A-8795-B5FDF74D3A0A}"/>
              </a:ext>
            </a:extLst>
          </p:cNvPr>
          <p:cNvCxnSpPr/>
          <p:nvPr/>
        </p:nvCxnSpPr>
        <p:spPr>
          <a:xfrm flipV="1">
            <a:off x="2670627" y="2989943"/>
            <a:ext cx="502790" cy="29028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6976DF1D-48B9-40AC-97FF-DA4FFEF5BD60}"/>
              </a:ext>
            </a:extLst>
          </p:cNvPr>
          <p:cNvCxnSpPr>
            <a:cxnSpLocks/>
          </p:cNvCxnSpPr>
          <p:nvPr/>
        </p:nvCxnSpPr>
        <p:spPr>
          <a:xfrm flipV="1">
            <a:off x="2670627" y="2777439"/>
            <a:ext cx="290286" cy="50279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6E892F12-9582-4F9B-ABAD-BD11363383A2}"/>
              </a:ext>
            </a:extLst>
          </p:cNvPr>
          <p:cNvCxnSpPr/>
          <p:nvPr/>
        </p:nvCxnSpPr>
        <p:spPr>
          <a:xfrm flipV="1">
            <a:off x="2670627" y="2699657"/>
            <a:ext cx="0" cy="58057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94A4FCE9-539E-4F0F-B3E8-331B47EEFCBB}"/>
              </a:ext>
            </a:extLst>
          </p:cNvPr>
          <p:cNvCxnSpPr>
            <a:cxnSpLocks/>
          </p:cNvCxnSpPr>
          <p:nvPr/>
        </p:nvCxnSpPr>
        <p:spPr>
          <a:xfrm flipH="1" flipV="1">
            <a:off x="2380342" y="2777439"/>
            <a:ext cx="290285" cy="50279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F191BA91-E786-4A58-9EC0-3FF83ABE0693}"/>
              </a:ext>
            </a:extLst>
          </p:cNvPr>
          <p:cNvCxnSpPr/>
          <p:nvPr/>
        </p:nvCxnSpPr>
        <p:spPr>
          <a:xfrm flipH="1" flipV="1">
            <a:off x="2167838" y="2989943"/>
            <a:ext cx="502789" cy="29028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0194E2D6-10BE-4CF0-87BC-B64B4C99A625}"/>
              </a:ext>
            </a:extLst>
          </p:cNvPr>
          <p:cNvCxnSpPr/>
          <p:nvPr/>
        </p:nvCxnSpPr>
        <p:spPr>
          <a:xfrm flipH="1">
            <a:off x="2090056" y="3280229"/>
            <a:ext cx="58057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F1B6DC30-966E-4D2F-BF79-CFD83424373B}"/>
              </a:ext>
            </a:extLst>
          </p:cNvPr>
          <p:cNvCxnSpPr/>
          <p:nvPr/>
        </p:nvCxnSpPr>
        <p:spPr>
          <a:xfrm flipH="1">
            <a:off x="2167838" y="3280229"/>
            <a:ext cx="502789" cy="29028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6DDC13D6-194C-4B4A-B253-1617F1C46EF0}"/>
              </a:ext>
            </a:extLst>
          </p:cNvPr>
          <p:cNvCxnSpPr>
            <a:cxnSpLocks/>
          </p:cNvCxnSpPr>
          <p:nvPr/>
        </p:nvCxnSpPr>
        <p:spPr>
          <a:xfrm flipH="1">
            <a:off x="2380342" y="3280229"/>
            <a:ext cx="290285" cy="50278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02EDD75D-3418-479F-B811-B55728444DCD}"/>
              </a:ext>
            </a:extLst>
          </p:cNvPr>
          <p:cNvCxnSpPr/>
          <p:nvPr/>
        </p:nvCxnSpPr>
        <p:spPr>
          <a:xfrm flipH="1">
            <a:off x="2670627" y="3280229"/>
            <a:ext cx="0" cy="58057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5C6D31D4-0583-48E9-B4E0-6B15FE6D3A41}"/>
              </a:ext>
            </a:extLst>
          </p:cNvPr>
          <p:cNvCxnSpPr>
            <a:cxnSpLocks/>
          </p:cNvCxnSpPr>
          <p:nvPr/>
        </p:nvCxnSpPr>
        <p:spPr>
          <a:xfrm>
            <a:off x="2670627" y="3280229"/>
            <a:ext cx="290286" cy="50278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E17D532F-88FD-47A4-846D-8229E1D4443E}"/>
              </a:ext>
            </a:extLst>
          </p:cNvPr>
          <p:cNvCxnSpPr/>
          <p:nvPr/>
        </p:nvCxnSpPr>
        <p:spPr>
          <a:xfrm>
            <a:off x="2670627" y="3280229"/>
            <a:ext cx="502790" cy="29028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標題 188">
            <a:extLst>
              <a:ext uri="{FF2B5EF4-FFF2-40B4-BE49-F238E27FC236}">
                <a16:creationId xmlns:a16="http://schemas.microsoft.com/office/drawing/2014/main" id="{3884C811-F7BA-496D-BC5D-96AE88A75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1936EB2B-54F4-4D40-8E89-7419727B4E13}"/>
              </a:ext>
            </a:extLst>
          </p:cNvPr>
          <p:cNvCxnSpPr>
            <a:cxnSpLocks/>
          </p:cNvCxnSpPr>
          <p:nvPr/>
        </p:nvCxnSpPr>
        <p:spPr>
          <a:xfrm flipH="1" flipV="1">
            <a:off x="2380342" y="1688868"/>
            <a:ext cx="290285" cy="50279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D7959762-B988-4B4D-A180-F3F9AA8C611F}"/>
              </a:ext>
            </a:extLst>
          </p:cNvPr>
          <p:cNvCxnSpPr>
            <a:cxnSpLocks/>
          </p:cNvCxnSpPr>
          <p:nvPr/>
        </p:nvCxnSpPr>
        <p:spPr>
          <a:xfrm flipV="1">
            <a:off x="2670627" y="1688868"/>
            <a:ext cx="290286" cy="50279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F54DFEBA-537C-4457-9045-3E92165F26A8}"/>
              </a:ext>
            </a:extLst>
          </p:cNvPr>
          <p:cNvCxnSpPr>
            <a:cxnSpLocks/>
          </p:cNvCxnSpPr>
          <p:nvPr/>
        </p:nvCxnSpPr>
        <p:spPr>
          <a:xfrm>
            <a:off x="2670627" y="2191658"/>
            <a:ext cx="290286" cy="50278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B81716CC-8C30-4065-B929-414E5970D8F0}"/>
              </a:ext>
            </a:extLst>
          </p:cNvPr>
          <p:cNvCxnSpPr>
            <a:cxnSpLocks/>
          </p:cNvCxnSpPr>
          <p:nvPr/>
        </p:nvCxnSpPr>
        <p:spPr>
          <a:xfrm flipH="1">
            <a:off x="2380342" y="2191658"/>
            <a:ext cx="290285" cy="50278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549484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94F933A7-73ED-4C8D-8B99-66A480E58D35}"/>
              </a:ext>
            </a:extLst>
          </p:cNvPr>
          <p:cNvCxnSpPr/>
          <p:nvPr/>
        </p:nvCxnSpPr>
        <p:spPr>
          <a:xfrm>
            <a:off x="2670627" y="3280229"/>
            <a:ext cx="58057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C4A6573A-DBA2-482A-8795-B5FDF74D3A0A}"/>
              </a:ext>
            </a:extLst>
          </p:cNvPr>
          <p:cNvCxnSpPr/>
          <p:nvPr/>
        </p:nvCxnSpPr>
        <p:spPr>
          <a:xfrm flipV="1">
            <a:off x="2670627" y="2989943"/>
            <a:ext cx="502790" cy="29028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6976DF1D-48B9-40AC-97FF-DA4FFEF5BD60}"/>
              </a:ext>
            </a:extLst>
          </p:cNvPr>
          <p:cNvCxnSpPr>
            <a:cxnSpLocks/>
          </p:cNvCxnSpPr>
          <p:nvPr/>
        </p:nvCxnSpPr>
        <p:spPr>
          <a:xfrm flipV="1">
            <a:off x="2670627" y="2777439"/>
            <a:ext cx="290286" cy="50279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6E892F12-9582-4F9B-ABAD-BD11363383A2}"/>
              </a:ext>
            </a:extLst>
          </p:cNvPr>
          <p:cNvCxnSpPr/>
          <p:nvPr/>
        </p:nvCxnSpPr>
        <p:spPr>
          <a:xfrm flipV="1">
            <a:off x="2670627" y="2699657"/>
            <a:ext cx="0" cy="58057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94A4FCE9-539E-4F0F-B3E8-331B47EEFCBB}"/>
              </a:ext>
            </a:extLst>
          </p:cNvPr>
          <p:cNvCxnSpPr>
            <a:cxnSpLocks/>
          </p:cNvCxnSpPr>
          <p:nvPr/>
        </p:nvCxnSpPr>
        <p:spPr>
          <a:xfrm flipH="1" flipV="1">
            <a:off x="2380342" y="2777439"/>
            <a:ext cx="290285" cy="50279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F191BA91-E786-4A58-9EC0-3FF83ABE0693}"/>
              </a:ext>
            </a:extLst>
          </p:cNvPr>
          <p:cNvCxnSpPr/>
          <p:nvPr/>
        </p:nvCxnSpPr>
        <p:spPr>
          <a:xfrm flipH="1" flipV="1">
            <a:off x="2167838" y="2989943"/>
            <a:ext cx="502789" cy="29028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0194E2D6-10BE-4CF0-87BC-B64B4C99A625}"/>
              </a:ext>
            </a:extLst>
          </p:cNvPr>
          <p:cNvCxnSpPr/>
          <p:nvPr/>
        </p:nvCxnSpPr>
        <p:spPr>
          <a:xfrm flipH="1">
            <a:off x="2090056" y="3280229"/>
            <a:ext cx="58057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F1B6DC30-966E-4D2F-BF79-CFD83424373B}"/>
              </a:ext>
            </a:extLst>
          </p:cNvPr>
          <p:cNvCxnSpPr/>
          <p:nvPr/>
        </p:nvCxnSpPr>
        <p:spPr>
          <a:xfrm flipH="1">
            <a:off x="2167838" y="3280229"/>
            <a:ext cx="502789" cy="29028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6DDC13D6-194C-4B4A-B253-1617F1C46EF0}"/>
              </a:ext>
            </a:extLst>
          </p:cNvPr>
          <p:cNvCxnSpPr>
            <a:cxnSpLocks/>
          </p:cNvCxnSpPr>
          <p:nvPr/>
        </p:nvCxnSpPr>
        <p:spPr>
          <a:xfrm flipH="1">
            <a:off x="2380342" y="3280229"/>
            <a:ext cx="290285" cy="50278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02EDD75D-3418-479F-B811-B55728444DCD}"/>
              </a:ext>
            </a:extLst>
          </p:cNvPr>
          <p:cNvCxnSpPr/>
          <p:nvPr/>
        </p:nvCxnSpPr>
        <p:spPr>
          <a:xfrm flipH="1">
            <a:off x="2670627" y="3280229"/>
            <a:ext cx="0" cy="58057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5C6D31D4-0583-48E9-B4E0-6B15FE6D3A41}"/>
              </a:ext>
            </a:extLst>
          </p:cNvPr>
          <p:cNvCxnSpPr>
            <a:cxnSpLocks/>
          </p:cNvCxnSpPr>
          <p:nvPr/>
        </p:nvCxnSpPr>
        <p:spPr>
          <a:xfrm>
            <a:off x="2670627" y="3280229"/>
            <a:ext cx="290286" cy="50278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E17D532F-88FD-47A4-846D-8229E1D4443E}"/>
              </a:ext>
            </a:extLst>
          </p:cNvPr>
          <p:cNvCxnSpPr/>
          <p:nvPr/>
        </p:nvCxnSpPr>
        <p:spPr>
          <a:xfrm>
            <a:off x="2670627" y="3280229"/>
            <a:ext cx="502790" cy="29028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標題 188">
            <a:extLst>
              <a:ext uri="{FF2B5EF4-FFF2-40B4-BE49-F238E27FC236}">
                <a16:creationId xmlns:a16="http://schemas.microsoft.com/office/drawing/2014/main" id="{3884C811-F7BA-496D-BC5D-96AE88A75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1936EB2B-54F4-4D40-8E89-7419727B4E13}"/>
              </a:ext>
            </a:extLst>
          </p:cNvPr>
          <p:cNvCxnSpPr>
            <a:cxnSpLocks/>
          </p:cNvCxnSpPr>
          <p:nvPr/>
        </p:nvCxnSpPr>
        <p:spPr>
          <a:xfrm flipH="1" flipV="1">
            <a:off x="2380342" y="1688868"/>
            <a:ext cx="290285" cy="50279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D7959762-B988-4B4D-A180-F3F9AA8C611F}"/>
              </a:ext>
            </a:extLst>
          </p:cNvPr>
          <p:cNvCxnSpPr>
            <a:cxnSpLocks/>
          </p:cNvCxnSpPr>
          <p:nvPr/>
        </p:nvCxnSpPr>
        <p:spPr>
          <a:xfrm flipV="1">
            <a:off x="2670627" y="1688868"/>
            <a:ext cx="290286" cy="50279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F54DFEBA-537C-4457-9045-3E92165F26A8}"/>
              </a:ext>
            </a:extLst>
          </p:cNvPr>
          <p:cNvCxnSpPr>
            <a:cxnSpLocks/>
          </p:cNvCxnSpPr>
          <p:nvPr/>
        </p:nvCxnSpPr>
        <p:spPr>
          <a:xfrm>
            <a:off x="2670627" y="2191658"/>
            <a:ext cx="290286" cy="50278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B81716CC-8C30-4065-B929-414E5970D8F0}"/>
              </a:ext>
            </a:extLst>
          </p:cNvPr>
          <p:cNvCxnSpPr>
            <a:cxnSpLocks/>
          </p:cNvCxnSpPr>
          <p:nvPr/>
        </p:nvCxnSpPr>
        <p:spPr>
          <a:xfrm flipH="1">
            <a:off x="2380342" y="2191658"/>
            <a:ext cx="290285" cy="50278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9D372311-5250-4A19-A4A4-8ED9E8DB3128}"/>
              </a:ext>
            </a:extLst>
          </p:cNvPr>
          <p:cNvCxnSpPr>
            <a:cxnSpLocks/>
          </p:cNvCxnSpPr>
          <p:nvPr/>
        </p:nvCxnSpPr>
        <p:spPr>
          <a:xfrm flipH="1" flipV="1">
            <a:off x="2167838" y="2989943"/>
            <a:ext cx="502789" cy="290286"/>
          </a:xfrm>
          <a:prstGeom prst="line">
            <a:avLst/>
          </a:prstGeom>
          <a:ln w="3810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43FA4AAC-27D5-48E4-BD37-83E91723FF2F}"/>
              </a:ext>
            </a:extLst>
          </p:cNvPr>
          <p:cNvCxnSpPr>
            <a:cxnSpLocks/>
          </p:cNvCxnSpPr>
          <p:nvPr/>
        </p:nvCxnSpPr>
        <p:spPr>
          <a:xfrm flipV="1">
            <a:off x="2670627" y="2989943"/>
            <a:ext cx="502790" cy="290286"/>
          </a:xfrm>
          <a:prstGeom prst="line">
            <a:avLst/>
          </a:prstGeom>
          <a:ln w="3810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48DF9337-87B8-417B-ADEF-FF26DB3642CF}"/>
              </a:ext>
            </a:extLst>
          </p:cNvPr>
          <p:cNvCxnSpPr>
            <a:cxnSpLocks/>
          </p:cNvCxnSpPr>
          <p:nvPr/>
        </p:nvCxnSpPr>
        <p:spPr>
          <a:xfrm>
            <a:off x="2670627" y="3280229"/>
            <a:ext cx="502790" cy="290285"/>
          </a:xfrm>
          <a:prstGeom prst="line">
            <a:avLst/>
          </a:prstGeom>
          <a:ln w="3810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98BFF299-F25E-41F9-BE07-1A11E1103BD9}"/>
              </a:ext>
            </a:extLst>
          </p:cNvPr>
          <p:cNvCxnSpPr>
            <a:cxnSpLocks/>
          </p:cNvCxnSpPr>
          <p:nvPr/>
        </p:nvCxnSpPr>
        <p:spPr>
          <a:xfrm flipH="1">
            <a:off x="2167838" y="3280229"/>
            <a:ext cx="502789" cy="290285"/>
          </a:xfrm>
          <a:prstGeom prst="line">
            <a:avLst/>
          </a:prstGeom>
          <a:ln w="3810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037123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94F933A7-73ED-4C8D-8B99-66A480E58D35}"/>
              </a:ext>
            </a:extLst>
          </p:cNvPr>
          <p:cNvCxnSpPr/>
          <p:nvPr/>
        </p:nvCxnSpPr>
        <p:spPr>
          <a:xfrm>
            <a:off x="2670627" y="3280229"/>
            <a:ext cx="58057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C4A6573A-DBA2-482A-8795-B5FDF74D3A0A}"/>
              </a:ext>
            </a:extLst>
          </p:cNvPr>
          <p:cNvCxnSpPr/>
          <p:nvPr/>
        </p:nvCxnSpPr>
        <p:spPr>
          <a:xfrm flipV="1">
            <a:off x="2670627" y="2989943"/>
            <a:ext cx="502790" cy="29028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6976DF1D-48B9-40AC-97FF-DA4FFEF5BD60}"/>
              </a:ext>
            </a:extLst>
          </p:cNvPr>
          <p:cNvCxnSpPr>
            <a:cxnSpLocks/>
          </p:cNvCxnSpPr>
          <p:nvPr/>
        </p:nvCxnSpPr>
        <p:spPr>
          <a:xfrm flipV="1">
            <a:off x="2670627" y="2777439"/>
            <a:ext cx="290286" cy="50279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6E892F12-9582-4F9B-ABAD-BD11363383A2}"/>
              </a:ext>
            </a:extLst>
          </p:cNvPr>
          <p:cNvCxnSpPr/>
          <p:nvPr/>
        </p:nvCxnSpPr>
        <p:spPr>
          <a:xfrm flipV="1">
            <a:off x="2670627" y="2699657"/>
            <a:ext cx="0" cy="58057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94A4FCE9-539E-4F0F-B3E8-331B47EEFCBB}"/>
              </a:ext>
            </a:extLst>
          </p:cNvPr>
          <p:cNvCxnSpPr>
            <a:cxnSpLocks/>
          </p:cNvCxnSpPr>
          <p:nvPr/>
        </p:nvCxnSpPr>
        <p:spPr>
          <a:xfrm flipH="1" flipV="1">
            <a:off x="2380342" y="2777439"/>
            <a:ext cx="290285" cy="50279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F191BA91-E786-4A58-9EC0-3FF83ABE0693}"/>
              </a:ext>
            </a:extLst>
          </p:cNvPr>
          <p:cNvCxnSpPr/>
          <p:nvPr/>
        </p:nvCxnSpPr>
        <p:spPr>
          <a:xfrm flipH="1" flipV="1">
            <a:off x="2167838" y="2989943"/>
            <a:ext cx="502789" cy="29028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0194E2D6-10BE-4CF0-87BC-B64B4C99A625}"/>
              </a:ext>
            </a:extLst>
          </p:cNvPr>
          <p:cNvCxnSpPr/>
          <p:nvPr/>
        </p:nvCxnSpPr>
        <p:spPr>
          <a:xfrm flipH="1">
            <a:off x="2090056" y="3280229"/>
            <a:ext cx="58057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F1B6DC30-966E-4D2F-BF79-CFD83424373B}"/>
              </a:ext>
            </a:extLst>
          </p:cNvPr>
          <p:cNvCxnSpPr/>
          <p:nvPr/>
        </p:nvCxnSpPr>
        <p:spPr>
          <a:xfrm flipH="1">
            <a:off x="2167838" y="3280229"/>
            <a:ext cx="502789" cy="29028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6DDC13D6-194C-4B4A-B253-1617F1C46EF0}"/>
              </a:ext>
            </a:extLst>
          </p:cNvPr>
          <p:cNvCxnSpPr>
            <a:cxnSpLocks/>
          </p:cNvCxnSpPr>
          <p:nvPr/>
        </p:nvCxnSpPr>
        <p:spPr>
          <a:xfrm flipH="1">
            <a:off x="2380342" y="3280229"/>
            <a:ext cx="290285" cy="50278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02EDD75D-3418-479F-B811-B55728444DCD}"/>
              </a:ext>
            </a:extLst>
          </p:cNvPr>
          <p:cNvCxnSpPr/>
          <p:nvPr/>
        </p:nvCxnSpPr>
        <p:spPr>
          <a:xfrm flipH="1">
            <a:off x="2670627" y="3280229"/>
            <a:ext cx="0" cy="58057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5C6D31D4-0583-48E9-B4E0-6B15FE6D3A41}"/>
              </a:ext>
            </a:extLst>
          </p:cNvPr>
          <p:cNvCxnSpPr>
            <a:cxnSpLocks/>
          </p:cNvCxnSpPr>
          <p:nvPr/>
        </p:nvCxnSpPr>
        <p:spPr>
          <a:xfrm>
            <a:off x="2670627" y="3280229"/>
            <a:ext cx="290286" cy="50278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E17D532F-88FD-47A4-846D-8229E1D4443E}"/>
              </a:ext>
            </a:extLst>
          </p:cNvPr>
          <p:cNvCxnSpPr/>
          <p:nvPr/>
        </p:nvCxnSpPr>
        <p:spPr>
          <a:xfrm>
            <a:off x="2670627" y="3280229"/>
            <a:ext cx="502790" cy="29028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標題 188">
            <a:extLst>
              <a:ext uri="{FF2B5EF4-FFF2-40B4-BE49-F238E27FC236}">
                <a16:creationId xmlns:a16="http://schemas.microsoft.com/office/drawing/2014/main" id="{3884C811-F7BA-496D-BC5D-96AE88A75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1936EB2B-54F4-4D40-8E89-7419727B4E13}"/>
              </a:ext>
            </a:extLst>
          </p:cNvPr>
          <p:cNvCxnSpPr>
            <a:cxnSpLocks/>
          </p:cNvCxnSpPr>
          <p:nvPr/>
        </p:nvCxnSpPr>
        <p:spPr>
          <a:xfrm flipH="1" flipV="1">
            <a:off x="2380342" y="1688868"/>
            <a:ext cx="290285" cy="50279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D7959762-B988-4B4D-A180-F3F9AA8C611F}"/>
              </a:ext>
            </a:extLst>
          </p:cNvPr>
          <p:cNvCxnSpPr>
            <a:cxnSpLocks/>
          </p:cNvCxnSpPr>
          <p:nvPr/>
        </p:nvCxnSpPr>
        <p:spPr>
          <a:xfrm flipV="1">
            <a:off x="2670627" y="1688868"/>
            <a:ext cx="290286" cy="50279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F54DFEBA-537C-4457-9045-3E92165F26A8}"/>
              </a:ext>
            </a:extLst>
          </p:cNvPr>
          <p:cNvCxnSpPr>
            <a:cxnSpLocks/>
          </p:cNvCxnSpPr>
          <p:nvPr/>
        </p:nvCxnSpPr>
        <p:spPr>
          <a:xfrm>
            <a:off x="2670627" y="2191658"/>
            <a:ext cx="290286" cy="50278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B81716CC-8C30-4065-B929-414E5970D8F0}"/>
              </a:ext>
            </a:extLst>
          </p:cNvPr>
          <p:cNvCxnSpPr>
            <a:cxnSpLocks/>
          </p:cNvCxnSpPr>
          <p:nvPr/>
        </p:nvCxnSpPr>
        <p:spPr>
          <a:xfrm flipH="1">
            <a:off x="2380342" y="2191658"/>
            <a:ext cx="290285" cy="50278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9D372311-5250-4A19-A4A4-8ED9E8DB3128}"/>
              </a:ext>
            </a:extLst>
          </p:cNvPr>
          <p:cNvCxnSpPr>
            <a:cxnSpLocks/>
          </p:cNvCxnSpPr>
          <p:nvPr/>
        </p:nvCxnSpPr>
        <p:spPr>
          <a:xfrm flipH="1" flipV="1">
            <a:off x="2167838" y="1059543"/>
            <a:ext cx="502789" cy="290286"/>
          </a:xfrm>
          <a:prstGeom prst="line">
            <a:avLst/>
          </a:prstGeom>
          <a:ln w="3810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43FA4AAC-27D5-48E4-BD37-83E91723FF2F}"/>
              </a:ext>
            </a:extLst>
          </p:cNvPr>
          <p:cNvCxnSpPr>
            <a:cxnSpLocks/>
          </p:cNvCxnSpPr>
          <p:nvPr/>
        </p:nvCxnSpPr>
        <p:spPr>
          <a:xfrm flipV="1">
            <a:off x="2670627" y="1059543"/>
            <a:ext cx="502790" cy="290286"/>
          </a:xfrm>
          <a:prstGeom prst="line">
            <a:avLst/>
          </a:prstGeom>
          <a:ln w="3810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48DF9337-87B8-417B-ADEF-FF26DB3642CF}"/>
              </a:ext>
            </a:extLst>
          </p:cNvPr>
          <p:cNvCxnSpPr>
            <a:cxnSpLocks/>
          </p:cNvCxnSpPr>
          <p:nvPr/>
        </p:nvCxnSpPr>
        <p:spPr>
          <a:xfrm>
            <a:off x="2670627" y="1349829"/>
            <a:ext cx="502790" cy="290285"/>
          </a:xfrm>
          <a:prstGeom prst="line">
            <a:avLst/>
          </a:prstGeom>
          <a:ln w="3810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98BFF299-F25E-41F9-BE07-1A11E1103BD9}"/>
              </a:ext>
            </a:extLst>
          </p:cNvPr>
          <p:cNvCxnSpPr>
            <a:cxnSpLocks/>
          </p:cNvCxnSpPr>
          <p:nvPr/>
        </p:nvCxnSpPr>
        <p:spPr>
          <a:xfrm flipH="1">
            <a:off x="2167838" y="1349829"/>
            <a:ext cx="502789" cy="290285"/>
          </a:xfrm>
          <a:prstGeom prst="line">
            <a:avLst/>
          </a:prstGeom>
          <a:ln w="3810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12195830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20.57142"/>
  <p:tag name="RMOST" val="83.38685"/>
  <p:tag name="TMOST" val="78.85709"/>
  <p:tag name="BMOST" val="105.514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0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N"/>
</p:tagLst>
</file>

<file path=ppt/tags/tag10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N"/>
</p:tagLst>
</file>

<file path=ppt/tags/tag10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N"/>
</p:tagLst>
</file>

<file path=ppt/tags/tag10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N"/>
</p:tagLst>
</file>

<file path=ppt/tags/tag10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N"/>
</p:tagLst>
</file>

<file path=ppt/tags/tag10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N"/>
</p:tagLst>
</file>

<file path=ppt/tags/tag10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N"/>
</p:tagLst>
</file>

<file path=ppt/tags/tag10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N"/>
</p:tagLst>
</file>

<file path=ppt/tags/tag10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N"/>
</p:tagLst>
</file>

<file path=ppt/tags/tag10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N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0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N"/>
</p:tagLst>
</file>

<file path=ppt/tags/tag10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N"/>
</p:tagLst>
</file>

<file path=ppt/tags/tag10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N"/>
</p:tagLst>
</file>

<file path=ppt/tags/tag10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N"/>
</p:tagLst>
</file>

<file path=ppt/tags/tag10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N"/>
</p:tagLst>
</file>

<file path=ppt/tags/tag10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N"/>
</p:tagLst>
</file>

<file path=ppt/tags/tag10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N"/>
</p:tagLst>
</file>

<file path=ppt/tags/tag10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N"/>
</p:tagLst>
</file>

<file path=ppt/tags/tag10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N"/>
</p:tagLst>
</file>

<file path=ppt/tags/tag10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N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0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N"/>
</p:tagLst>
</file>

<file path=ppt/tags/tag10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N"/>
</p:tagLst>
</file>

<file path=ppt/tags/tag10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N"/>
</p:tagLst>
</file>

<file path=ppt/tags/tag10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N"/>
</p:tagLst>
</file>

<file path=ppt/tags/tag10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N"/>
</p:tagLst>
</file>

<file path=ppt/tags/tag10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N"/>
</p:tagLst>
</file>

<file path=ppt/tags/tag10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N"/>
</p:tagLst>
</file>

<file path=ppt/tags/tag10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N"/>
</p:tagLst>
</file>

<file path=ppt/tags/tag10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N"/>
</p:tagLst>
</file>

<file path=ppt/tags/tag10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N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0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N"/>
</p:tagLst>
</file>

<file path=ppt/tags/tag10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N"/>
</p:tagLst>
</file>

<file path=ppt/tags/tag10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N"/>
</p:tagLst>
</file>

<file path=ppt/tags/tag10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N"/>
</p:tagLst>
</file>

<file path=ppt/tags/tag10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N"/>
</p:tagLst>
</file>

<file path=ppt/tags/tag10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N"/>
</p:tagLst>
</file>

<file path=ppt/tags/tag10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N"/>
</p:tagLst>
</file>

<file path=ppt/tags/tag10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N"/>
</p:tagLst>
</file>

<file path=ppt/tags/tag10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N"/>
</p:tagLst>
</file>

<file path=ppt/tags/tag10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N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0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N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876.6132"/>
  <p:tag name="RMOST" val="939.4286"/>
  <p:tag name="TMOST" val="78.85709"/>
  <p:tag name="BMOST" val="105.5149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AMAVERSION" val="3.0~alpha 8"/>
  <p:tag name="INSTRUCTIONPATH" val="CloneMenu~LineBasedSplitButton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AMAVERSION" val="3.0~alpha 8"/>
  <p:tag name="INSTRUCTIONPATH" val="CloneMenu~LineBasedSplitButton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AMAVERSION" val="3.0~alpha 8"/>
  <p:tag name="INSTRUCTIONPATH" val="CloneMenu~LineBasedSplitButton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AMAVERSION" val="3.0~alpha 8"/>
  <p:tag name="INSTRUCTIONPATH" val="CloneMenu~LineBasedSplitButton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AMAVERSION" val="3.0~alpha 8"/>
  <p:tag name="INSTRUCTIONPATH" val="CloneMenu~LineBasedSplitButton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AMAVERSION" val="3.0~alpha 8"/>
  <p:tag name="INSTRUCTIONPATH" val="CloneMenu~LineBasedSplitButton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AMAVERSION" val="3.0~alpha 8"/>
  <p:tag name="INSTRUCTIONPATH" val="CloneMenu~LineBasedSplitButton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AMAVERSION" val="3.0~alpha 8"/>
  <p:tag name="INSTRUCTIONPATH" val="ConverterMenu~Segment2PolylineSplitButton~CombineToPolygonButton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AMAVERSION" val="3.0~alpha 8"/>
  <p:tag name="INSTRUCTIONPATH" val="ConverterMenu~Segment2PolylineSplitButton~CombineToPolygonButton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20.57142"/>
  <p:tag name="RMOST" val="83.38685"/>
  <p:tag name="TMOST" val="78.85709"/>
  <p:tag name="BMOST" val="105.5149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AMAVERSION" val="3.0~alpha 8"/>
  <p:tag name="INSTRUCTIONPATH" val="SelectionMenu~AutoAliasMenu~AliasAllDistinctButton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AMAVERSION" val="3.0~alpha 8"/>
  <p:tag name="INSTRUCTIONPATH" val="StructureMenu~SequenceMenu~ShrinkButton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QUADRANGLE"/>
  <p:tag name="SELECTED" val="Y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QUADRANGLE"/>
  <p:tag name="SELECTED" val="Y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QUADRANGLE"/>
  <p:tag name="SELECTED" val="Y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QUADRANGLE"/>
  <p:tag name="SELECTED" val="Y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QUADRANGLE"/>
  <p:tag name="SELECTED" val="Y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QUADRANGLE"/>
  <p:tag name="SELECTED" val="Y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QUADRANGLE"/>
  <p:tag name="SELECTED" val="Y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QUADRANGLE"/>
  <p:tag name="SELECTED" val="Y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QUADRANGLE"/>
  <p:tag name="SELECTED" val="Y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QUADRANGLE"/>
  <p:tag name="SELECTED" val="Y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QUADRANGLE"/>
  <p:tag name="SELECTED" val="Y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QUADRANGLE"/>
  <p:tag name="SELECTED" val="Y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20.57142"/>
  <p:tag name="RMOST" val="83.38685"/>
  <p:tag name="TMOST" val="78.85709"/>
  <p:tag name="BMOST" val="105.5149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QUADRANGLE"/>
  <p:tag name="SELECTED" val="Y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QUADRANGLE"/>
  <p:tag name="SELECTED" val="Y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QUADRANGLE"/>
  <p:tag name="SELECTED" val="Y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QUADRANGLE"/>
  <p:tag name="SELECTED" val="Y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QUADRANGLE"/>
  <p:tag name="SELECTED" val="Y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QUADRANGLE"/>
  <p:tag name="SELECTED" val="Y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QUADRANGLE"/>
  <p:tag name="SELECTED" val="Y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QUADRANGLE"/>
  <p:tag name="SELECTED" val="Y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QUADRANGLE"/>
  <p:tag name="SELECTED" val="Y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QUADRANGLE"/>
  <p:tag name="SELECTED" val="Y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QUADRANGLE"/>
  <p:tag name="SELECTED" val="Y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QUADRANGLE"/>
  <p:tag name="SELECTED" val="Y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QUADRANGLE"/>
  <p:tag name="SELECTED" val="Y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Y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QUADRANGLE"/>
  <p:tag name="SELECTED" val="Y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5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5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5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5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5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5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5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5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5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5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5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5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5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5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5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5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5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5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5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5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5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5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5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5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5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5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5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5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5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5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5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5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5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5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5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5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5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5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5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5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5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5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5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5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5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5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5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5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5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5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5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5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5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5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5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5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5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5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5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5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5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5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5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5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5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5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5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100.1153"/>
  <p:tag name="RMOST" val="275.8828"/>
  <p:tag name="TMOST" val="213.3007"/>
  <p:tag name="BMOST" val="252.9902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6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6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6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6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6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6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6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6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6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6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6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6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6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6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6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6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6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6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6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6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6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6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6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6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6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6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6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6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6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6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6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6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6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6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6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6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6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6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6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6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6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6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6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6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6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6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6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6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6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6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6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6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6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6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6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6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6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6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6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6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6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6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6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6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6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6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6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6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6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6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6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6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6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6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6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6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6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6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6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6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6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6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6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6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6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6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6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6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6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6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6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6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6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6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6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6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6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6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6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6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100.1153"/>
  <p:tag name="RMOST" val="275.8828"/>
  <p:tag name="TMOST" val="213.3007"/>
  <p:tag name="BMOST" val="252.9902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7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7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7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7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7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7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7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7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7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7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7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7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7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7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7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7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7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7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7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7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7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7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7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7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7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7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7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7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7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7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7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7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7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7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7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7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7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7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7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7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7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7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7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7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7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7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7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7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7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7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7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7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7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7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7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7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7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7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7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7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7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7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7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7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7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7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7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7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7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7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7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7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7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7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7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7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7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7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7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7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7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7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7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7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7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7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7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7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7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7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7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7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7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7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7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7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7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7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7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7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100.1153"/>
  <p:tag name="RMOST" val="275.8828"/>
  <p:tag name="TMOST" val="213.3007"/>
  <p:tag name="BMOST" val="252.9902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8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8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8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8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8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8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8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8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8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8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8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8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8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8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8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8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8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8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8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8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8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8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8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8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8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8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8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8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8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8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8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8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8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8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8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8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8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8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8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8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8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8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8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8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8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8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8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8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8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8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8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8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8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8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8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8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8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8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8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8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8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8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8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8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8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8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8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8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8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8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8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8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8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8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8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8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8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8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8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8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8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8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8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8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8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8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8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8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8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8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8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8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8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8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8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8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8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8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8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8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9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9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9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9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9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9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9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9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9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9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9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9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9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9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9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9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9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9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9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9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9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9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9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9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9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9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9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9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9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9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9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9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9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9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9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9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9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9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9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9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9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9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9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9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9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9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9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9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9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9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9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9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9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9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9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9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9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9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N"/>
</p:tagLst>
</file>

<file path=ppt/tags/tag9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N"/>
</p:tagLst>
</file>

<file path=ppt/tags/tag9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N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9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N"/>
</p:tagLst>
</file>

<file path=ppt/tags/tag9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N"/>
</p:tagLst>
</file>

<file path=ppt/tags/tag9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N"/>
</p:tagLst>
</file>

<file path=ppt/tags/tag9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N"/>
</p:tagLst>
</file>

<file path=ppt/tags/tag9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N"/>
</p:tagLst>
</file>

<file path=ppt/tags/tag9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N"/>
</p:tagLst>
</file>

<file path=ppt/tags/tag9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N"/>
</p:tagLst>
</file>

<file path=ppt/tags/tag9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N"/>
</p:tagLst>
</file>

<file path=ppt/tags/tag9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N"/>
</p:tagLst>
</file>

<file path=ppt/tags/tag9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N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9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N"/>
</p:tagLst>
</file>

<file path=ppt/tags/tag9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N"/>
</p:tagLst>
</file>

<file path=ppt/tags/tag9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N"/>
</p:tagLst>
</file>

<file path=ppt/tags/tag9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N"/>
</p:tagLst>
</file>

<file path=ppt/tags/tag9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N"/>
</p:tagLst>
</file>

<file path=ppt/tags/tag9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N"/>
</p:tagLst>
</file>

<file path=ppt/tags/tag9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N"/>
</p:tagLst>
</file>

<file path=ppt/tags/tag9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N"/>
</p:tagLst>
</file>

<file path=ppt/tags/tag9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N"/>
</p:tagLst>
</file>

<file path=ppt/tags/tag9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N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9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N"/>
</p:tagLst>
</file>

<file path=ppt/tags/tag9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N"/>
</p:tagLst>
</file>

<file path=ppt/tags/tag9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N"/>
</p:tagLst>
</file>

<file path=ppt/tags/tag9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N"/>
</p:tagLst>
</file>

<file path=ppt/tags/tag9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N"/>
</p:tagLst>
</file>

<file path=ppt/tags/tag9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N"/>
</p:tagLst>
</file>

<file path=ppt/tags/tag9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N"/>
</p:tagLst>
</file>

<file path=ppt/tags/tag9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N"/>
</p:tagLst>
</file>

<file path=ppt/tags/tag9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N"/>
</p:tagLst>
</file>

<file path=ppt/tags/tag9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N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9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N"/>
</p:tagLst>
</file>

<file path=ppt/tags/tag9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N"/>
</p:tagLst>
</file>

<file path=ppt/tags/tag9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N"/>
</p:tagLst>
</file>

<file path=ppt/tags/tag9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N"/>
</p:tagLst>
</file>

<file path=ppt/tags/tag9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N"/>
</p:tagLst>
</file>

<file path=ppt/tags/tag9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N"/>
</p:tagLst>
</file>

<file path=ppt/tags/tag9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N"/>
</p:tagLst>
</file>

<file path=ppt/tags/tag9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N"/>
</p:tagLst>
</file>

<file path=ppt/tags/tag9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N"/>
</p:tagLst>
</file>

<file path=ppt/tags/tag9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HAPE" val="QUADRANGLE"/>
  <p:tag name="SELECTED" val="N"/>
</p:tagLst>
</file>

<file path=ppt/theme/theme1.xml><?xml version="1.0" encoding="utf-8"?>
<a:theme xmlns:a="http://schemas.openxmlformats.org/drawingml/2006/main" name="AMA-2Colu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MA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lumMod val="20000"/>
            <a:lumOff val="80000"/>
          </a:schemeClr>
        </a:solidFill>
      </a:spPr>
      <a:bodyPr rtlCol="0" anchor="ctr">
        <a:noAutofit/>
      </a:bodyPr>
      <a:lstStyle>
        <a:defPPr algn="l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簡報1" id="{3D7EA78F-1BE4-40FF-8A36-33EA45B0FD07}" vid="{B2231F73-D711-42A4-B80A-559D03FF833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227</Words>
  <Application>Microsoft Office PowerPoint</Application>
  <PresentationFormat>寬螢幕</PresentationFormat>
  <Paragraphs>38</Paragraphs>
  <Slides>38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38</vt:i4>
      </vt:variant>
    </vt:vector>
  </HeadingPairs>
  <TitlesOfParts>
    <vt:vector size="44" baseType="lpstr">
      <vt:lpstr>DengXian</vt:lpstr>
      <vt:lpstr>微軟正黑體</vt:lpstr>
      <vt:lpstr>新細明體</vt:lpstr>
      <vt:lpstr>Arial</vt:lpstr>
      <vt:lpstr>Times New Roman</vt:lpstr>
      <vt:lpstr>AMA-2Colum</vt:lpstr>
      <vt:lpstr>幾何繪圖 環境篇</vt:lpstr>
      <vt:lpstr> 圓蘊藏的結構</vt:lpstr>
      <vt:lpstr>水晶球</vt:lpstr>
      <vt:lpstr>先完整線段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面積優先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8</cp:revision>
  <dcterms:created xsi:type="dcterms:W3CDTF">2023-01-04T23:53:46Z</dcterms:created>
  <dcterms:modified xsi:type="dcterms:W3CDTF">2024-11-07T12:49:39Z</dcterms:modified>
</cp:coreProperties>
</file>