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1"/>
  </p:notesMasterIdLst>
  <p:sldIdLst>
    <p:sldId id="1065" r:id="rId2"/>
    <p:sldId id="1066" r:id="rId3"/>
    <p:sldId id="1067" r:id="rId4"/>
    <p:sldId id="1068" r:id="rId5"/>
    <p:sldId id="1069" r:id="rId6"/>
    <p:sldId id="1070" r:id="rId7"/>
    <p:sldId id="1071" r:id="rId8"/>
    <p:sldId id="1072" r:id="rId9"/>
    <p:sldId id="1073" r:id="rId10"/>
    <p:sldId id="1074" r:id="rId11"/>
    <p:sldId id="1075" r:id="rId12"/>
    <p:sldId id="1076" r:id="rId13"/>
    <p:sldId id="1077" r:id="rId14"/>
    <p:sldId id="1078" r:id="rId15"/>
    <p:sldId id="1079" r:id="rId16"/>
    <p:sldId id="1080" r:id="rId17"/>
    <p:sldId id="1081" r:id="rId18"/>
    <p:sldId id="1082" r:id="rId19"/>
    <p:sldId id="1083" r:id="rId20"/>
    <p:sldId id="1084" r:id="rId21"/>
    <p:sldId id="1085" r:id="rId22"/>
    <p:sldId id="1086" r:id="rId23"/>
    <p:sldId id="1087" r:id="rId24"/>
    <p:sldId id="1088" r:id="rId25"/>
    <p:sldId id="1089" r:id="rId26"/>
    <p:sldId id="1090" r:id="rId27"/>
    <p:sldId id="1091" r:id="rId28"/>
    <p:sldId id="1092" r:id="rId29"/>
    <p:sldId id="1093" r:id="rId30"/>
    <p:sldId id="1094" r:id="rId31"/>
    <p:sldId id="1095" r:id="rId32"/>
    <p:sldId id="1096" r:id="rId33"/>
    <p:sldId id="1097" r:id="rId34"/>
    <p:sldId id="1098" r:id="rId35"/>
    <p:sldId id="1099" r:id="rId36"/>
    <p:sldId id="1100" r:id="rId37"/>
    <p:sldId id="1101" r:id="rId38"/>
    <p:sldId id="1102" r:id="rId39"/>
    <p:sldId id="1103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00B0F0"/>
    <a:srgbClr val="FFC000"/>
    <a:srgbClr val="CCECFF"/>
    <a:srgbClr val="000066"/>
    <a:srgbClr val="DEEBF7"/>
    <a:srgbClr val="1F4E79"/>
    <a:srgbClr val="FDF4ED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9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67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8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21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6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04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0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75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5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4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77.xml"/><Relationship Id="rId18" Type="http://schemas.openxmlformats.org/officeDocument/2006/relationships/tags" Target="../tags/tag1282.xml"/><Relationship Id="rId26" Type="http://schemas.openxmlformats.org/officeDocument/2006/relationships/tags" Target="../tags/tag1290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285.xml"/><Relationship Id="rId34" Type="http://schemas.openxmlformats.org/officeDocument/2006/relationships/tags" Target="../tags/tag1298.xml"/><Relationship Id="rId7" Type="http://schemas.openxmlformats.org/officeDocument/2006/relationships/tags" Target="../tags/tag1271.xml"/><Relationship Id="rId12" Type="http://schemas.openxmlformats.org/officeDocument/2006/relationships/tags" Target="../tags/tag1276.xml"/><Relationship Id="rId17" Type="http://schemas.openxmlformats.org/officeDocument/2006/relationships/tags" Target="../tags/tag1281.xml"/><Relationship Id="rId25" Type="http://schemas.openxmlformats.org/officeDocument/2006/relationships/tags" Target="../tags/tag1289.xml"/><Relationship Id="rId33" Type="http://schemas.openxmlformats.org/officeDocument/2006/relationships/tags" Target="../tags/tag1297.xml"/><Relationship Id="rId38" Type="http://schemas.openxmlformats.org/officeDocument/2006/relationships/tags" Target="../tags/tag1302.xml"/><Relationship Id="rId2" Type="http://schemas.openxmlformats.org/officeDocument/2006/relationships/tags" Target="../tags/tag1266.xml"/><Relationship Id="rId16" Type="http://schemas.openxmlformats.org/officeDocument/2006/relationships/tags" Target="../tags/tag1280.xml"/><Relationship Id="rId20" Type="http://schemas.openxmlformats.org/officeDocument/2006/relationships/tags" Target="../tags/tag1284.xml"/><Relationship Id="rId29" Type="http://schemas.openxmlformats.org/officeDocument/2006/relationships/tags" Target="../tags/tag1293.xml"/><Relationship Id="rId1" Type="http://schemas.openxmlformats.org/officeDocument/2006/relationships/tags" Target="../tags/tag1265.xml"/><Relationship Id="rId6" Type="http://schemas.openxmlformats.org/officeDocument/2006/relationships/tags" Target="../tags/tag1270.xml"/><Relationship Id="rId11" Type="http://schemas.openxmlformats.org/officeDocument/2006/relationships/tags" Target="../tags/tag1275.xml"/><Relationship Id="rId24" Type="http://schemas.openxmlformats.org/officeDocument/2006/relationships/tags" Target="../tags/tag1288.xml"/><Relationship Id="rId32" Type="http://schemas.openxmlformats.org/officeDocument/2006/relationships/tags" Target="../tags/tag1296.xml"/><Relationship Id="rId37" Type="http://schemas.openxmlformats.org/officeDocument/2006/relationships/tags" Target="../tags/tag1301.xml"/><Relationship Id="rId5" Type="http://schemas.openxmlformats.org/officeDocument/2006/relationships/tags" Target="../tags/tag1269.xml"/><Relationship Id="rId15" Type="http://schemas.openxmlformats.org/officeDocument/2006/relationships/tags" Target="../tags/tag1279.xml"/><Relationship Id="rId23" Type="http://schemas.openxmlformats.org/officeDocument/2006/relationships/tags" Target="../tags/tag1287.xml"/><Relationship Id="rId28" Type="http://schemas.openxmlformats.org/officeDocument/2006/relationships/tags" Target="../tags/tag1292.xml"/><Relationship Id="rId36" Type="http://schemas.openxmlformats.org/officeDocument/2006/relationships/tags" Target="../tags/tag1300.xml"/><Relationship Id="rId10" Type="http://schemas.openxmlformats.org/officeDocument/2006/relationships/tags" Target="../tags/tag1274.xml"/><Relationship Id="rId19" Type="http://schemas.openxmlformats.org/officeDocument/2006/relationships/tags" Target="../tags/tag1283.xml"/><Relationship Id="rId31" Type="http://schemas.openxmlformats.org/officeDocument/2006/relationships/tags" Target="../tags/tag1295.xml"/><Relationship Id="rId4" Type="http://schemas.openxmlformats.org/officeDocument/2006/relationships/tags" Target="../tags/tag1268.xml"/><Relationship Id="rId9" Type="http://schemas.openxmlformats.org/officeDocument/2006/relationships/tags" Target="../tags/tag1273.xml"/><Relationship Id="rId14" Type="http://schemas.openxmlformats.org/officeDocument/2006/relationships/tags" Target="../tags/tag1278.xml"/><Relationship Id="rId22" Type="http://schemas.openxmlformats.org/officeDocument/2006/relationships/tags" Target="../tags/tag1286.xml"/><Relationship Id="rId27" Type="http://schemas.openxmlformats.org/officeDocument/2006/relationships/tags" Target="../tags/tag1291.xml"/><Relationship Id="rId30" Type="http://schemas.openxmlformats.org/officeDocument/2006/relationships/tags" Target="../tags/tag1294.xml"/><Relationship Id="rId35" Type="http://schemas.openxmlformats.org/officeDocument/2006/relationships/tags" Target="../tags/tag1299.xml"/><Relationship Id="rId8" Type="http://schemas.openxmlformats.org/officeDocument/2006/relationships/tags" Target="../tags/tag1272.xml"/><Relationship Id="rId3" Type="http://schemas.openxmlformats.org/officeDocument/2006/relationships/tags" Target="../tags/tag126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15.xml"/><Relationship Id="rId18" Type="http://schemas.openxmlformats.org/officeDocument/2006/relationships/tags" Target="../tags/tag1320.xml"/><Relationship Id="rId26" Type="http://schemas.openxmlformats.org/officeDocument/2006/relationships/tags" Target="../tags/tag1328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323.xml"/><Relationship Id="rId34" Type="http://schemas.openxmlformats.org/officeDocument/2006/relationships/tags" Target="../tags/tag1336.xml"/><Relationship Id="rId7" Type="http://schemas.openxmlformats.org/officeDocument/2006/relationships/tags" Target="../tags/tag1309.xml"/><Relationship Id="rId12" Type="http://schemas.openxmlformats.org/officeDocument/2006/relationships/tags" Target="../tags/tag1314.xml"/><Relationship Id="rId17" Type="http://schemas.openxmlformats.org/officeDocument/2006/relationships/tags" Target="../tags/tag1319.xml"/><Relationship Id="rId25" Type="http://schemas.openxmlformats.org/officeDocument/2006/relationships/tags" Target="../tags/tag1327.xml"/><Relationship Id="rId33" Type="http://schemas.openxmlformats.org/officeDocument/2006/relationships/tags" Target="../tags/tag1335.xml"/><Relationship Id="rId38" Type="http://schemas.openxmlformats.org/officeDocument/2006/relationships/tags" Target="../tags/tag1340.xml"/><Relationship Id="rId2" Type="http://schemas.openxmlformats.org/officeDocument/2006/relationships/tags" Target="../tags/tag1304.xml"/><Relationship Id="rId16" Type="http://schemas.openxmlformats.org/officeDocument/2006/relationships/tags" Target="../tags/tag1318.xml"/><Relationship Id="rId20" Type="http://schemas.openxmlformats.org/officeDocument/2006/relationships/tags" Target="../tags/tag1322.xml"/><Relationship Id="rId29" Type="http://schemas.openxmlformats.org/officeDocument/2006/relationships/tags" Target="../tags/tag1331.xml"/><Relationship Id="rId1" Type="http://schemas.openxmlformats.org/officeDocument/2006/relationships/tags" Target="../tags/tag1303.xml"/><Relationship Id="rId6" Type="http://schemas.openxmlformats.org/officeDocument/2006/relationships/tags" Target="../tags/tag1308.xml"/><Relationship Id="rId11" Type="http://schemas.openxmlformats.org/officeDocument/2006/relationships/tags" Target="../tags/tag1313.xml"/><Relationship Id="rId24" Type="http://schemas.openxmlformats.org/officeDocument/2006/relationships/tags" Target="../tags/tag1326.xml"/><Relationship Id="rId32" Type="http://schemas.openxmlformats.org/officeDocument/2006/relationships/tags" Target="../tags/tag1334.xml"/><Relationship Id="rId37" Type="http://schemas.openxmlformats.org/officeDocument/2006/relationships/tags" Target="../tags/tag1339.xml"/><Relationship Id="rId5" Type="http://schemas.openxmlformats.org/officeDocument/2006/relationships/tags" Target="../tags/tag1307.xml"/><Relationship Id="rId15" Type="http://schemas.openxmlformats.org/officeDocument/2006/relationships/tags" Target="../tags/tag1317.xml"/><Relationship Id="rId23" Type="http://schemas.openxmlformats.org/officeDocument/2006/relationships/tags" Target="../tags/tag1325.xml"/><Relationship Id="rId28" Type="http://schemas.openxmlformats.org/officeDocument/2006/relationships/tags" Target="../tags/tag1330.xml"/><Relationship Id="rId36" Type="http://schemas.openxmlformats.org/officeDocument/2006/relationships/tags" Target="../tags/tag1338.xml"/><Relationship Id="rId10" Type="http://schemas.openxmlformats.org/officeDocument/2006/relationships/tags" Target="../tags/tag1312.xml"/><Relationship Id="rId19" Type="http://schemas.openxmlformats.org/officeDocument/2006/relationships/tags" Target="../tags/tag1321.xml"/><Relationship Id="rId31" Type="http://schemas.openxmlformats.org/officeDocument/2006/relationships/tags" Target="../tags/tag1333.xml"/><Relationship Id="rId4" Type="http://schemas.openxmlformats.org/officeDocument/2006/relationships/tags" Target="../tags/tag1306.xml"/><Relationship Id="rId9" Type="http://schemas.openxmlformats.org/officeDocument/2006/relationships/tags" Target="../tags/tag1311.xml"/><Relationship Id="rId14" Type="http://schemas.openxmlformats.org/officeDocument/2006/relationships/tags" Target="../tags/tag1316.xml"/><Relationship Id="rId22" Type="http://schemas.openxmlformats.org/officeDocument/2006/relationships/tags" Target="../tags/tag1324.xml"/><Relationship Id="rId27" Type="http://schemas.openxmlformats.org/officeDocument/2006/relationships/tags" Target="../tags/tag1329.xml"/><Relationship Id="rId30" Type="http://schemas.openxmlformats.org/officeDocument/2006/relationships/tags" Target="../tags/tag1332.xml"/><Relationship Id="rId35" Type="http://schemas.openxmlformats.org/officeDocument/2006/relationships/tags" Target="../tags/tag1337.xml"/><Relationship Id="rId8" Type="http://schemas.openxmlformats.org/officeDocument/2006/relationships/tags" Target="../tags/tag1310.xml"/><Relationship Id="rId3" Type="http://schemas.openxmlformats.org/officeDocument/2006/relationships/tags" Target="../tags/tag130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53.xml"/><Relationship Id="rId18" Type="http://schemas.openxmlformats.org/officeDocument/2006/relationships/tags" Target="../tags/tag1358.xml"/><Relationship Id="rId26" Type="http://schemas.openxmlformats.org/officeDocument/2006/relationships/tags" Target="../tags/tag1366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361.xml"/><Relationship Id="rId34" Type="http://schemas.openxmlformats.org/officeDocument/2006/relationships/tags" Target="../tags/tag1374.xml"/><Relationship Id="rId7" Type="http://schemas.openxmlformats.org/officeDocument/2006/relationships/tags" Target="../tags/tag1347.xml"/><Relationship Id="rId12" Type="http://schemas.openxmlformats.org/officeDocument/2006/relationships/tags" Target="../tags/tag1352.xml"/><Relationship Id="rId17" Type="http://schemas.openxmlformats.org/officeDocument/2006/relationships/tags" Target="../tags/tag1357.xml"/><Relationship Id="rId25" Type="http://schemas.openxmlformats.org/officeDocument/2006/relationships/tags" Target="../tags/tag1365.xml"/><Relationship Id="rId33" Type="http://schemas.openxmlformats.org/officeDocument/2006/relationships/tags" Target="../tags/tag1373.xml"/><Relationship Id="rId38" Type="http://schemas.openxmlformats.org/officeDocument/2006/relationships/tags" Target="../tags/tag1378.xml"/><Relationship Id="rId2" Type="http://schemas.openxmlformats.org/officeDocument/2006/relationships/tags" Target="../tags/tag1342.xml"/><Relationship Id="rId16" Type="http://schemas.openxmlformats.org/officeDocument/2006/relationships/tags" Target="../tags/tag1356.xml"/><Relationship Id="rId20" Type="http://schemas.openxmlformats.org/officeDocument/2006/relationships/tags" Target="../tags/tag1360.xml"/><Relationship Id="rId29" Type="http://schemas.openxmlformats.org/officeDocument/2006/relationships/tags" Target="../tags/tag1369.xml"/><Relationship Id="rId1" Type="http://schemas.openxmlformats.org/officeDocument/2006/relationships/tags" Target="../tags/tag1341.xml"/><Relationship Id="rId6" Type="http://schemas.openxmlformats.org/officeDocument/2006/relationships/tags" Target="../tags/tag1346.xml"/><Relationship Id="rId11" Type="http://schemas.openxmlformats.org/officeDocument/2006/relationships/tags" Target="../tags/tag1351.xml"/><Relationship Id="rId24" Type="http://schemas.openxmlformats.org/officeDocument/2006/relationships/tags" Target="../tags/tag1364.xml"/><Relationship Id="rId32" Type="http://schemas.openxmlformats.org/officeDocument/2006/relationships/tags" Target="../tags/tag1372.xml"/><Relationship Id="rId37" Type="http://schemas.openxmlformats.org/officeDocument/2006/relationships/tags" Target="../tags/tag1377.xml"/><Relationship Id="rId5" Type="http://schemas.openxmlformats.org/officeDocument/2006/relationships/tags" Target="../tags/tag1345.xml"/><Relationship Id="rId15" Type="http://schemas.openxmlformats.org/officeDocument/2006/relationships/tags" Target="../tags/tag1355.xml"/><Relationship Id="rId23" Type="http://schemas.openxmlformats.org/officeDocument/2006/relationships/tags" Target="../tags/tag1363.xml"/><Relationship Id="rId28" Type="http://schemas.openxmlformats.org/officeDocument/2006/relationships/tags" Target="../tags/tag1368.xml"/><Relationship Id="rId36" Type="http://schemas.openxmlformats.org/officeDocument/2006/relationships/tags" Target="../tags/tag1376.xml"/><Relationship Id="rId10" Type="http://schemas.openxmlformats.org/officeDocument/2006/relationships/tags" Target="../tags/tag1350.xml"/><Relationship Id="rId19" Type="http://schemas.openxmlformats.org/officeDocument/2006/relationships/tags" Target="../tags/tag1359.xml"/><Relationship Id="rId31" Type="http://schemas.openxmlformats.org/officeDocument/2006/relationships/tags" Target="../tags/tag1371.xml"/><Relationship Id="rId4" Type="http://schemas.openxmlformats.org/officeDocument/2006/relationships/tags" Target="../tags/tag1344.xml"/><Relationship Id="rId9" Type="http://schemas.openxmlformats.org/officeDocument/2006/relationships/tags" Target="../tags/tag1349.xml"/><Relationship Id="rId14" Type="http://schemas.openxmlformats.org/officeDocument/2006/relationships/tags" Target="../tags/tag1354.xml"/><Relationship Id="rId22" Type="http://schemas.openxmlformats.org/officeDocument/2006/relationships/tags" Target="../tags/tag1362.xml"/><Relationship Id="rId27" Type="http://schemas.openxmlformats.org/officeDocument/2006/relationships/tags" Target="../tags/tag1367.xml"/><Relationship Id="rId30" Type="http://schemas.openxmlformats.org/officeDocument/2006/relationships/tags" Target="../tags/tag1370.xml"/><Relationship Id="rId35" Type="http://schemas.openxmlformats.org/officeDocument/2006/relationships/tags" Target="../tags/tag1375.xml"/><Relationship Id="rId8" Type="http://schemas.openxmlformats.org/officeDocument/2006/relationships/tags" Target="../tags/tag1348.xml"/><Relationship Id="rId3" Type="http://schemas.openxmlformats.org/officeDocument/2006/relationships/tags" Target="../tags/tag134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91.xml"/><Relationship Id="rId18" Type="http://schemas.openxmlformats.org/officeDocument/2006/relationships/tags" Target="../tags/tag1396.xml"/><Relationship Id="rId26" Type="http://schemas.openxmlformats.org/officeDocument/2006/relationships/tags" Target="../tags/tag1404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399.xml"/><Relationship Id="rId34" Type="http://schemas.openxmlformats.org/officeDocument/2006/relationships/tags" Target="../tags/tag1412.xml"/><Relationship Id="rId7" Type="http://schemas.openxmlformats.org/officeDocument/2006/relationships/tags" Target="../tags/tag1385.xml"/><Relationship Id="rId12" Type="http://schemas.openxmlformats.org/officeDocument/2006/relationships/tags" Target="../tags/tag1390.xml"/><Relationship Id="rId17" Type="http://schemas.openxmlformats.org/officeDocument/2006/relationships/tags" Target="../tags/tag1395.xml"/><Relationship Id="rId25" Type="http://schemas.openxmlformats.org/officeDocument/2006/relationships/tags" Target="../tags/tag1403.xml"/><Relationship Id="rId33" Type="http://schemas.openxmlformats.org/officeDocument/2006/relationships/tags" Target="../tags/tag1411.xml"/><Relationship Id="rId38" Type="http://schemas.openxmlformats.org/officeDocument/2006/relationships/tags" Target="../tags/tag1416.xml"/><Relationship Id="rId2" Type="http://schemas.openxmlformats.org/officeDocument/2006/relationships/tags" Target="../tags/tag1380.xml"/><Relationship Id="rId16" Type="http://schemas.openxmlformats.org/officeDocument/2006/relationships/tags" Target="../tags/tag1394.xml"/><Relationship Id="rId20" Type="http://schemas.openxmlformats.org/officeDocument/2006/relationships/tags" Target="../tags/tag1398.xml"/><Relationship Id="rId29" Type="http://schemas.openxmlformats.org/officeDocument/2006/relationships/tags" Target="../tags/tag1407.xml"/><Relationship Id="rId1" Type="http://schemas.openxmlformats.org/officeDocument/2006/relationships/tags" Target="../tags/tag1379.xml"/><Relationship Id="rId6" Type="http://schemas.openxmlformats.org/officeDocument/2006/relationships/tags" Target="../tags/tag1384.xml"/><Relationship Id="rId11" Type="http://schemas.openxmlformats.org/officeDocument/2006/relationships/tags" Target="../tags/tag1389.xml"/><Relationship Id="rId24" Type="http://schemas.openxmlformats.org/officeDocument/2006/relationships/tags" Target="../tags/tag1402.xml"/><Relationship Id="rId32" Type="http://schemas.openxmlformats.org/officeDocument/2006/relationships/tags" Target="../tags/tag1410.xml"/><Relationship Id="rId37" Type="http://schemas.openxmlformats.org/officeDocument/2006/relationships/tags" Target="../tags/tag1415.xml"/><Relationship Id="rId5" Type="http://schemas.openxmlformats.org/officeDocument/2006/relationships/tags" Target="../tags/tag1383.xml"/><Relationship Id="rId15" Type="http://schemas.openxmlformats.org/officeDocument/2006/relationships/tags" Target="../tags/tag1393.xml"/><Relationship Id="rId23" Type="http://schemas.openxmlformats.org/officeDocument/2006/relationships/tags" Target="../tags/tag1401.xml"/><Relationship Id="rId28" Type="http://schemas.openxmlformats.org/officeDocument/2006/relationships/tags" Target="../tags/tag1406.xml"/><Relationship Id="rId36" Type="http://schemas.openxmlformats.org/officeDocument/2006/relationships/tags" Target="../tags/tag1414.xml"/><Relationship Id="rId10" Type="http://schemas.openxmlformats.org/officeDocument/2006/relationships/tags" Target="../tags/tag1388.xml"/><Relationship Id="rId19" Type="http://schemas.openxmlformats.org/officeDocument/2006/relationships/tags" Target="../tags/tag1397.xml"/><Relationship Id="rId31" Type="http://schemas.openxmlformats.org/officeDocument/2006/relationships/tags" Target="../tags/tag1409.xml"/><Relationship Id="rId4" Type="http://schemas.openxmlformats.org/officeDocument/2006/relationships/tags" Target="../tags/tag1382.xml"/><Relationship Id="rId9" Type="http://schemas.openxmlformats.org/officeDocument/2006/relationships/tags" Target="../tags/tag1387.xml"/><Relationship Id="rId14" Type="http://schemas.openxmlformats.org/officeDocument/2006/relationships/tags" Target="../tags/tag1392.xml"/><Relationship Id="rId22" Type="http://schemas.openxmlformats.org/officeDocument/2006/relationships/tags" Target="../tags/tag1400.xml"/><Relationship Id="rId27" Type="http://schemas.openxmlformats.org/officeDocument/2006/relationships/tags" Target="../tags/tag1405.xml"/><Relationship Id="rId30" Type="http://schemas.openxmlformats.org/officeDocument/2006/relationships/tags" Target="../tags/tag1408.xml"/><Relationship Id="rId35" Type="http://schemas.openxmlformats.org/officeDocument/2006/relationships/tags" Target="../tags/tag1413.xml"/><Relationship Id="rId8" Type="http://schemas.openxmlformats.org/officeDocument/2006/relationships/tags" Target="../tags/tag1386.xml"/><Relationship Id="rId3" Type="http://schemas.openxmlformats.org/officeDocument/2006/relationships/tags" Target="../tags/tag138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429.xml"/><Relationship Id="rId18" Type="http://schemas.openxmlformats.org/officeDocument/2006/relationships/tags" Target="../tags/tag1434.xml"/><Relationship Id="rId26" Type="http://schemas.openxmlformats.org/officeDocument/2006/relationships/tags" Target="../tags/tag1442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437.xml"/><Relationship Id="rId34" Type="http://schemas.openxmlformats.org/officeDocument/2006/relationships/tags" Target="../tags/tag1450.xml"/><Relationship Id="rId7" Type="http://schemas.openxmlformats.org/officeDocument/2006/relationships/tags" Target="../tags/tag1423.xml"/><Relationship Id="rId12" Type="http://schemas.openxmlformats.org/officeDocument/2006/relationships/tags" Target="../tags/tag1428.xml"/><Relationship Id="rId17" Type="http://schemas.openxmlformats.org/officeDocument/2006/relationships/tags" Target="../tags/tag1433.xml"/><Relationship Id="rId25" Type="http://schemas.openxmlformats.org/officeDocument/2006/relationships/tags" Target="../tags/tag1441.xml"/><Relationship Id="rId33" Type="http://schemas.openxmlformats.org/officeDocument/2006/relationships/tags" Target="../tags/tag1449.xml"/><Relationship Id="rId38" Type="http://schemas.openxmlformats.org/officeDocument/2006/relationships/tags" Target="../tags/tag1454.xml"/><Relationship Id="rId2" Type="http://schemas.openxmlformats.org/officeDocument/2006/relationships/tags" Target="../tags/tag1418.xml"/><Relationship Id="rId16" Type="http://schemas.openxmlformats.org/officeDocument/2006/relationships/tags" Target="../tags/tag1432.xml"/><Relationship Id="rId20" Type="http://schemas.openxmlformats.org/officeDocument/2006/relationships/tags" Target="../tags/tag1436.xml"/><Relationship Id="rId29" Type="http://schemas.openxmlformats.org/officeDocument/2006/relationships/tags" Target="../tags/tag1445.xml"/><Relationship Id="rId1" Type="http://schemas.openxmlformats.org/officeDocument/2006/relationships/tags" Target="../tags/tag1417.xml"/><Relationship Id="rId6" Type="http://schemas.openxmlformats.org/officeDocument/2006/relationships/tags" Target="../tags/tag1422.xml"/><Relationship Id="rId11" Type="http://schemas.openxmlformats.org/officeDocument/2006/relationships/tags" Target="../tags/tag1427.xml"/><Relationship Id="rId24" Type="http://schemas.openxmlformats.org/officeDocument/2006/relationships/tags" Target="../tags/tag1440.xml"/><Relationship Id="rId32" Type="http://schemas.openxmlformats.org/officeDocument/2006/relationships/tags" Target="../tags/tag1448.xml"/><Relationship Id="rId37" Type="http://schemas.openxmlformats.org/officeDocument/2006/relationships/tags" Target="../tags/tag1453.xml"/><Relationship Id="rId5" Type="http://schemas.openxmlformats.org/officeDocument/2006/relationships/tags" Target="../tags/tag1421.xml"/><Relationship Id="rId15" Type="http://schemas.openxmlformats.org/officeDocument/2006/relationships/tags" Target="../tags/tag1431.xml"/><Relationship Id="rId23" Type="http://schemas.openxmlformats.org/officeDocument/2006/relationships/tags" Target="../tags/tag1439.xml"/><Relationship Id="rId28" Type="http://schemas.openxmlformats.org/officeDocument/2006/relationships/tags" Target="../tags/tag1444.xml"/><Relationship Id="rId36" Type="http://schemas.openxmlformats.org/officeDocument/2006/relationships/tags" Target="../tags/tag1452.xml"/><Relationship Id="rId10" Type="http://schemas.openxmlformats.org/officeDocument/2006/relationships/tags" Target="../tags/tag1426.xml"/><Relationship Id="rId19" Type="http://schemas.openxmlformats.org/officeDocument/2006/relationships/tags" Target="../tags/tag1435.xml"/><Relationship Id="rId31" Type="http://schemas.openxmlformats.org/officeDocument/2006/relationships/tags" Target="../tags/tag1447.xml"/><Relationship Id="rId4" Type="http://schemas.openxmlformats.org/officeDocument/2006/relationships/tags" Target="../tags/tag1420.xml"/><Relationship Id="rId9" Type="http://schemas.openxmlformats.org/officeDocument/2006/relationships/tags" Target="../tags/tag1425.xml"/><Relationship Id="rId14" Type="http://schemas.openxmlformats.org/officeDocument/2006/relationships/tags" Target="../tags/tag1430.xml"/><Relationship Id="rId22" Type="http://schemas.openxmlformats.org/officeDocument/2006/relationships/tags" Target="../tags/tag1438.xml"/><Relationship Id="rId27" Type="http://schemas.openxmlformats.org/officeDocument/2006/relationships/tags" Target="../tags/tag1443.xml"/><Relationship Id="rId30" Type="http://schemas.openxmlformats.org/officeDocument/2006/relationships/tags" Target="../tags/tag1446.xml"/><Relationship Id="rId35" Type="http://schemas.openxmlformats.org/officeDocument/2006/relationships/tags" Target="../tags/tag1451.xml"/><Relationship Id="rId8" Type="http://schemas.openxmlformats.org/officeDocument/2006/relationships/tags" Target="../tags/tag1424.xml"/><Relationship Id="rId3" Type="http://schemas.openxmlformats.org/officeDocument/2006/relationships/tags" Target="../tags/tag141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467.xml"/><Relationship Id="rId18" Type="http://schemas.openxmlformats.org/officeDocument/2006/relationships/tags" Target="../tags/tag1472.xml"/><Relationship Id="rId26" Type="http://schemas.openxmlformats.org/officeDocument/2006/relationships/tags" Target="../tags/tag1480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475.xml"/><Relationship Id="rId34" Type="http://schemas.openxmlformats.org/officeDocument/2006/relationships/tags" Target="../tags/tag1488.xml"/><Relationship Id="rId7" Type="http://schemas.openxmlformats.org/officeDocument/2006/relationships/tags" Target="../tags/tag1461.xml"/><Relationship Id="rId12" Type="http://schemas.openxmlformats.org/officeDocument/2006/relationships/tags" Target="../tags/tag1466.xml"/><Relationship Id="rId17" Type="http://schemas.openxmlformats.org/officeDocument/2006/relationships/tags" Target="../tags/tag1471.xml"/><Relationship Id="rId25" Type="http://schemas.openxmlformats.org/officeDocument/2006/relationships/tags" Target="../tags/tag1479.xml"/><Relationship Id="rId33" Type="http://schemas.openxmlformats.org/officeDocument/2006/relationships/tags" Target="../tags/tag1487.xml"/><Relationship Id="rId38" Type="http://schemas.openxmlformats.org/officeDocument/2006/relationships/tags" Target="../tags/tag1492.xml"/><Relationship Id="rId2" Type="http://schemas.openxmlformats.org/officeDocument/2006/relationships/tags" Target="../tags/tag1456.xml"/><Relationship Id="rId16" Type="http://schemas.openxmlformats.org/officeDocument/2006/relationships/tags" Target="../tags/tag1470.xml"/><Relationship Id="rId20" Type="http://schemas.openxmlformats.org/officeDocument/2006/relationships/tags" Target="../tags/tag1474.xml"/><Relationship Id="rId29" Type="http://schemas.openxmlformats.org/officeDocument/2006/relationships/tags" Target="../tags/tag1483.xml"/><Relationship Id="rId1" Type="http://schemas.openxmlformats.org/officeDocument/2006/relationships/tags" Target="../tags/tag1455.xml"/><Relationship Id="rId6" Type="http://schemas.openxmlformats.org/officeDocument/2006/relationships/tags" Target="../tags/tag1460.xml"/><Relationship Id="rId11" Type="http://schemas.openxmlformats.org/officeDocument/2006/relationships/tags" Target="../tags/tag1465.xml"/><Relationship Id="rId24" Type="http://schemas.openxmlformats.org/officeDocument/2006/relationships/tags" Target="../tags/tag1478.xml"/><Relationship Id="rId32" Type="http://schemas.openxmlformats.org/officeDocument/2006/relationships/tags" Target="../tags/tag1486.xml"/><Relationship Id="rId37" Type="http://schemas.openxmlformats.org/officeDocument/2006/relationships/tags" Target="../tags/tag1491.xml"/><Relationship Id="rId5" Type="http://schemas.openxmlformats.org/officeDocument/2006/relationships/tags" Target="../tags/tag1459.xml"/><Relationship Id="rId15" Type="http://schemas.openxmlformats.org/officeDocument/2006/relationships/tags" Target="../tags/tag1469.xml"/><Relationship Id="rId23" Type="http://schemas.openxmlformats.org/officeDocument/2006/relationships/tags" Target="../tags/tag1477.xml"/><Relationship Id="rId28" Type="http://schemas.openxmlformats.org/officeDocument/2006/relationships/tags" Target="../tags/tag1482.xml"/><Relationship Id="rId36" Type="http://schemas.openxmlformats.org/officeDocument/2006/relationships/tags" Target="../tags/tag1490.xml"/><Relationship Id="rId10" Type="http://schemas.openxmlformats.org/officeDocument/2006/relationships/tags" Target="../tags/tag1464.xml"/><Relationship Id="rId19" Type="http://schemas.openxmlformats.org/officeDocument/2006/relationships/tags" Target="../tags/tag1473.xml"/><Relationship Id="rId31" Type="http://schemas.openxmlformats.org/officeDocument/2006/relationships/tags" Target="../tags/tag1485.xml"/><Relationship Id="rId4" Type="http://schemas.openxmlformats.org/officeDocument/2006/relationships/tags" Target="../tags/tag1458.xml"/><Relationship Id="rId9" Type="http://schemas.openxmlformats.org/officeDocument/2006/relationships/tags" Target="../tags/tag1463.xml"/><Relationship Id="rId14" Type="http://schemas.openxmlformats.org/officeDocument/2006/relationships/tags" Target="../tags/tag1468.xml"/><Relationship Id="rId22" Type="http://schemas.openxmlformats.org/officeDocument/2006/relationships/tags" Target="../tags/tag1476.xml"/><Relationship Id="rId27" Type="http://schemas.openxmlformats.org/officeDocument/2006/relationships/tags" Target="../tags/tag1481.xml"/><Relationship Id="rId30" Type="http://schemas.openxmlformats.org/officeDocument/2006/relationships/tags" Target="../tags/tag1484.xml"/><Relationship Id="rId35" Type="http://schemas.openxmlformats.org/officeDocument/2006/relationships/tags" Target="../tags/tag1489.xml"/><Relationship Id="rId8" Type="http://schemas.openxmlformats.org/officeDocument/2006/relationships/tags" Target="../tags/tag1462.xml"/><Relationship Id="rId3" Type="http://schemas.openxmlformats.org/officeDocument/2006/relationships/tags" Target="../tags/tag14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4.xml"/><Relationship Id="rId1" Type="http://schemas.openxmlformats.org/officeDocument/2006/relationships/tags" Target="../tags/tag149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02.xml"/><Relationship Id="rId13" Type="http://schemas.openxmlformats.org/officeDocument/2006/relationships/tags" Target="../tags/tag1507.xml"/><Relationship Id="rId18" Type="http://schemas.openxmlformats.org/officeDocument/2006/relationships/tags" Target="../tags/tag1512.xml"/><Relationship Id="rId26" Type="http://schemas.openxmlformats.org/officeDocument/2006/relationships/tags" Target="../tags/tag1520.xml"/><Relationship Id="rId3" Type="http://schemas.openxmlformats.org/officeDocument/2006/relationships/tags" Target="../tags/tag1497.xml"/><Relationship Id="rId21" Type="http://schemas.openxmlformats.org/officeDocument/2006/relationships/tags" Target="../tags/tag1515.xml"/><Relationship Id="rId7" Type="http://schemas.openxmlformats.org/officeDocument/2006/relationships/tags" Target="../tags/tag1501.xml"/><Relationship Id="rId12" Type="http://schemas.openxmlformats.org/officeDocument/2006/relationships/tags" Target="../tags/tag1506.xml"/><Relationship Id="rId17" Type="http://schemas.openxmlformats.org/officeDocument/2006/relationships/tags" Target="../tags/tag1511.xml"/><Relationship Id="rId25" Type="http://schemas.openxmlformats.org/officeDocument/2006/relationships/tags" Target="../tags/tag1519.xml"/><Relationship Id="rId2" Type="http://schemas.openxmlformats.org/officeDocument/2006/relationships/tags" Target="../tags/tag1496.xml"/><Relationship Id="rId16" Type="http://schemas.openxmlformats.org/officeDocument/2006/relationships/tags" Target="../tags/tag1510.xml"/><Relationship Id="rId20" Type="http://schemas.openxmlformats.org/officeDocument/2006/relationships/tags" Target="../tags/tag1514.xml"/><Relationship Id="rId1" Type="http://schemas.openxmlformats.org/officeDocument/2006/relationships/tags" Target="../tags/tag1495.xml"/><Relationship Id="rId6" Type="http://schemas.openxmlformats.org/officeDocument/2006/relationships/tags" Target="../tags/tag1500.xml"/><Relationship Id="rId11" Type="http://schemas.openxmlformats.org/officeDocument/2006/relationships/tags" Target="../tags/tag1505.xml"/><Relationship Id="rId24" Type="http://schemas.openxmlformats.org/officeDocument/2006/relationships/tags" Target="../tags/tag1518.xml"/><Relationship Id="rId5" Type="http://schemas.openxmlformats.org/officeDocument/2006/relationships/tags" Target="../tags/tag1499.xml"/><Relationship Id="rId15" Type="http://schemas.openxmlformats.org/officeDocument/2006/relationships/tags" Target="../tags/tag1509.xml"/><Relationship Id="rId23" Type="http://schemas.openxmlformats.org/officeDocument/2006/relationships/tags" Target="../tags/tag151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504.xml"/><Relationship Id="rId19" Type="http://schemas.openxmlformats.org/officeDocument/2006/relationships/tags" Target="../tags/tag1513.xml"/><Relationship Id="rId4" Type="http://schemas.openxmlformats.org/officeDocument/2006/relationships/tags" Target="../tags/tag1498.xml"/><Relationship Id="rId9" Type="http://schemas.openxmlformats.org/officeDocument/2006/relationships/tags" Target="../tags/tag1503.xml"/><Relationship Id="rId14" Type="http://schemas.openxmlformats.org/officeDocument/2006/relationships/tags" Target="../tags/tag1508.xml"/><Relationship Id="rId22" Type="http://schemas.openxmlformats.org/officeDocument/2006/relationships/tags" Target="../tags/tag1516.xml"/><Relationship Id="rId27" Type="http://schemas.openxmlformats.org/officeDocument/2006/relationships/tags" Target="../tags/tag152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534.xml"/><Relationship Id="rId18" Type="http://schemas.openxmlformats.org/officeDocument/2006/relationships/tags" Target="../tags/tag1539.xml"/><Relationship Id="rId26" Type="http://schemas.openxmlformats.org/officeDocument/2006/relationships/tags" Target="../tags/tag1547.xml"/><Relationship Id="rId39" Type="http://schemas.openxmlformats.org/officeDocument/2006/relationships/tags" Target="../tags/tag1560.xml"/><Relationship Id="rId21" Type="http://schemas.openxmlformats.org/officeDocument/2006/relationships/tags" Target="../tags/tag1542.xml"/><Relationship Id="rId34" Type="http://schemas.openxmlformats.org/officeDocument/2006/relationships/tags" Target="../tags/tag1555.xml"/><Relationship Id="rId42" Type="http://schemas.openxmlformats.org/officeDocument/2006/relationships/tags" Target="../tags/tag1563.xml"/><Relationship Id="rId47" Type="http://schemas.openxmlformats.org/officeDocument/2006/relationships/tags" Target="../tags/tag1568.xml"/><Relationship Id="rId50" Type="http://schemas.openxmlformats.org/officeDocument/2006/relationships/tags" Target="../tags/tag1571.xml"/><Relationship Id="rId7" Type="http://schemas.openxmlformats.org/officeDocument/2006/relationships/tags" Target="../tags/tag1528.xml"/><Relationship Id="rId2" Type="http://schemas.openxmlformats.org/officeDocument/2006/relationships/tags" Target="../tags/tag1523.xml"/><Relationship Id="rId16" Type="http://schemas.openxmlformats.org/officeDocument/2006/relationships/tags" Target="../tags/tag1537.xml"/><Relationship Id="rId29" Type="http://schemas.openxmlformats.org/officeDocument/2006/relationships/tags" Target="../tags/tag1550.xml"/><Relationship Id="rId11" Type="http://schemas.openxmlformats.org/officeDocument/2006/relationships/tags" Target="../tags/tag1532.xml"/><Relationship Id="rId24" Type="http://schemas.openxmlformats.org/officeDocument/2006/relationships/tags" Target="../tags/tag1545.xml"/><Relationship Id="rId32" Type="http://schemas.openxmlformats.org/officeDocument/2006/relationships/tags" Target="../tags/tag1553.xml"/><Relationship Id="rId37" Type="http://schemas.openxmlformats.org/officeDocument/2006/relationships/tags" Target="../tags/tag1558.xml"/><Relationship Id="rId40" Type="http://schemas.openxmlformats.org/officeDocument/2006/relationships/tags" Target="../tags/tag1561.xml"/><Relationship Id="rId45" Type="http://schemas.openxmlformats.org/officeDocument/2006/relationships/tags" Target="../tags/tag1566.xml"/><Relationship Id="rId5" Type="http://schemas.openxmlformats.org/officeDocument/2006/relationships/tags" Target="../tags/tag1526.xml"/><Relationship Id="rId15" Type="http://schemas.openxmlformats.org/officeDocument/2006/relationships/tags" Target="../tags/tag1536.xml"/><Relationship Id="rId23" Type="http://schemas.openxmlformats.org/officeDocument/2006/relationships/tags" Target="../tags/tag1544.xml"/><Relationship Id="rId28" Type="http://schemas.openxmlformats.org/officeDocument/2006/relationships/tags" Target="../tags/tag1549.xml"/><Relationship Id="rId36" Type="http://schemas.openxmlformats.org/officeDocument/2006/relationships/tags" Target="../tags/tag1557.xml"/><Relationship Id="rId49" Type="http://schemas.openxmlformats.org/officeDocument/2006/relationships/tags" Target="../tags/tag1570.xml"/><Relationship Id="rId10" Type="http://schemas.openxmlformats.org/officeDocument/2006/relationships/tags" Target="../tags/tag1531.xml"/><Relationship Id="rId19" Type="http://schemas.openxmlformats.org/officeDocument/2006/relationships/tags" Target="../tags/tag1540.xml"/><Relationship Id="rId31" Type="http://schemas.openxmlformats.org/officeDocument/2006/relationships/tags" Target="../tags/tag1552.xml"/><Relationship Id="rId44" Type="http://schemas.openxmlformats.org/officeDocument/2006/relationships/tags" Target="../tags/tag1565.xml"/><Relationship Id="rId4" Type="http://schemas.openxmlformats.org/officeDocument/2006/relationships/tags" Target="../tags/tag1525.xml"/><Relationship Id="rId9" Type="http://schemas.openxmlformats.org/officeDocument/2006/relationships/tags" Target="../tags/tag1530.xml"/><Relationship Id="rId14" Type="http://schemas.openxmlformats.org/officeDocument/2006/relationships/tags" Target="../tags/tag1535.xml"/><Relationship Id="rId22" Type="http://schemas.openxmlformats.org/officeDocument/2006/relationships/tags" Target="../tags/tag1543.xml"/><Relationship Id="rId27" Type="http://schemas.openxmlformats.org/officeDocument/2006/relationships/tags" Target="../tags/tag1548.xml"/><Relationship Id="rId30" Type="http://schemas.openxmlformats.org/officeDocument/2006/relationships/tags" Target="../tags/tag1551.xml"/><Relationship Id="rId35" Type="http://schemas.openxmlformats.org/officeDocument/2006/relationships/tags" Target="../tags/tag1556.xml"/><Relationship Id="rId43" Type="http://schemas.openxmlformats.org/officeDocument/2006/relationships/tags" Target="../tags/tag1564.xml"/><Relationship Id="rId48" Type="http://schemas.openxmlformats.org/officeDocument/2006/relationships/tags" Target="../tags/tag1569.xml"/><Relationship Id="rId8" Type="http://schemas.openxmlformats.org/officeDocument/2006/relationships/tags" Target="../tags/tag1529.xml"/><Relationship Id="rId51" Type="http://schemas.openxmlformats.org/officeDocument/2006/relationships/slideLayout" Target="../slideLayouts/slideLayout7.xml"/><Relationship Id="rId3" Type="http://schemas.openxmlformats.org/officeDocument/2006/relationships/tags" Target="../tags/tag1524.xml"/><Relationship Id="rId12" Type="http://schemas.openxmlformats.org/officeDocument/2006/relationships/tags" Target="../tags/tag1533.xml"/><Relationship Id="rId17" Type="http://schemas.openxmlformats.org/officeDocument/2006/relationships/tags" Target="../tags/tag1538.xml"/><Relationship Id="rId25" Type="http://schemas.openxmlformats.org/officeDocument/2006/relationships/tags" Target="../tags/tag1546.xml"/><Relationship Id="rId33" Type="http://schemas.openxmlformats.org/officeDocument/2006/relationships/tags" Target="../tags/tag1554.xml"/><Relationship Id="rId38" Type="http://schemas.openxmlformats.org/officeDocument/2006/relationships/tags" Target="../tags/tag1559.xml"/><Relationship Id="rId46" Type="http://schemas.openxmlformats.org/officeDocument/2006/relationships/tags" Target="../tags/tag1567.xml"/><Relationship Id="rId20" Type="http://schemas.openxmlformats.org/officeDocument/2006/relationships/tags" Target="../tags/tag1541.xml"/><Relationship Id="rId41" Type="http://schemas.openxmlformats.org/officeDocument/2006/relationships/tags" Target="../tags/tag1562.xml"/><Relationship Id="rId1" Type="http://schemas.openxmlformats.org/officeDocument/2006/relationships/tags" Target="../tags/tag1522.xml"/><Relationship Id="rId6" Type="http://schemas.openxmlformats.org/officeDocument/2006/relationships/tags" Target="../tags/tag15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79.xml"/><Relationship Id="rId13" Type="http://schemas.openxmlformats.org/officeDocument/2006/relationships/tags" Target="../tags/tag1584.xml"/><Relationship Id="rId18" Type="http://schemas.openxmlformats.org/officeDocument/2006/relationships/tags" Target="../tags/tag1589.xml"/><Relationship Id="rId26" Type="http://schemas.openxmlformats.org/officeDocument/2006/relationships/tags" Target="../tags/tag1597.xml"/><Relationship Id="rId3" Type="http://schemas.openxmlformats.org/officeDocument/2006/relationships/tags" Target="../tags/tag1574.xml"/><Relationship Id="rId21" Type="http://schemas.openxmlformats.org/officeDocument/2006/relationships/tags" Target="../tags/tag1592.xml"/><Relationship Id="rId7" Type="http://schemas.openxmlformats.org/officeDocument/2006/relationships/tags" Target="../tags/tag1578.xml"/><Relationship Id="rId12" Type="http://schemas.openxmlformats.org/officeDocument/2006/relationships/tags" Target="../tags/tag1583.xml"/><Relationship Id="rId17" Type="http://schemas.openxmlformats.org/officeDocument/2006/relationships/tags" Target="../tags/tag1588.xml"/><Relationship Id="rId25" Type="http://schemas.openxmlformats.org/officeDocument/2006/relationships/tags" Target="../tags/tag1596.xml"/><Relationship Id="rId2" Type="http://schemas.openxmlformats.org/officeDocument/2006/relationships/tags" Target="../tags/tag1573.xml"/><Relationship Id="rId16" Type="http://schemas.openxmlformats.org/officeDocument/2006/relationships/tags" Target="../tags/tag1587.xml"/><Relationship Id="rId20" Type="http://schemas.openxmlformats.org/officeDocument/2006/relationships/tags" Target="../tags/tag1591.xml"/><Relationship Id="rId1" Type="http://schemas.openxmlformats.org/officeDocument/2006/relationships/tags" Target="../tags/tag1572.xml"/><Relationship Id="rId6" Type="http://schemas.openxmlformats.org/officeDocument/2006/relationships/tags" Target="../tags/tag1577.xml"/><Relationship Id="rId11" Type="http://schemas.openxmlformats.org/officeDocument/2006/relationships/tags" Target="../tags/tag1582.xml"/><Relationship Id="rId24" Type="http://schemas.openxmlformats.org/officeDocument/2006/relationships/tags" Target="../tags/tag1595.xml"/><Relationship Id="rId5" Type="http://schemas.openxmlformats.org/officeDocument/2006/relationships/tags" Target="../tags/tag1576.xml"/><Relationship Id="rId15" Type="http://schemas.openxmlformats.org/officeDocument/2006/relationships/tags" Target="../tags/tag1586.xml"/><Relationship Id="rId23" Type="http://schemas.openxmlformats.org/officeDocument/2006/relationships/tags" Target="../tags/tag1594.xml"/><Relationship Id="rId10" Type="http://schemas.openxmlformats.org/officeDocument/2006/relationships/tags" Target="../tags/tag1581.xml"/><Relationship Id="rId19" Type="http://schemas.openxmlformats.org/officeDocument/2006/relationships/tags" Target="../tags/tag1590.xml"/><Relationship Id="rId4" Type="http://schemas.openxmlformats.org/officeDocument/2006/relationships/tags" Target="../tags/tag1575.xml"/><Relationship Id="rId9" Type="http://schemas.openxmlformats.org/officeDocument/2006/relationships/tags" Target="../tags/tag1580.xml"/><Relationship Id="rId14" Type="http://schemas.openxmlformats.org/officeDocument/2006/relationships/tags" Target="../tags/tag1585.xml"/><Relationship Id="rId22" Type="http://schemas.openxmlformats.org/officeDocument/2006/relationships/tags" Target="../tags/tag1593.xml"/><Relationship Id="rId27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slideLayout" Target="../slideLayouts/slideLayout1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9.xml"/><Relationship Id="rId1" Type="http://schemas.openxmlformats.org/officeDocument/2006/relationships/tags" Target="../tags/tag159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1.xml"/><Relationship Id="rId1" Type="http://schemas.openxmlformats.org/officeDocument/2006/relationships/tags" Target="../tags/tag160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3.xml"/><Relationship Id="rId1" Type="http://schemas.openxmlformats.org/officeDocument/2006/relationships/tags" Target="../tags/tag16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5.xml"/><Relationship Id="rId1" Type="http://schemas.openxmlformats.org/officeDocument/2006/relationships/tags" Target="../tags/tag160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7.xml"/><Relationship Id="rId1" Type="http://schemas.openxmlformats.org/officeDocument/2006/relationships/tags" Target="../tags/tag160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9.xml"/><Relationship Id="rId1" Type="http://schemas.openxmlformats.org/officeDocument/2006/relationships/tags" Target="../tags/tag160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1.xml"/><Relationship Id="rId1" Type="http://schemas.openxmlformats.org/officeDocument/2006/relationships/tags" Target="../tags/tag16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14.xml"/><Relationship Id="rId2" Type="http://schemas.openxmlformats.org/officeDocument/2006/relationships/tags" Target="../tags/tag1613.xml"/><Relationship Id="rId1" Type="http://schemas.openxmlformats.org/officeDocument/2006/relationships/tags" Target="../tags/tag1612.xml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622.xml"/><Relationship Id="rId13" Type="http://schemas.openxmlformats.org/officeDocument/2006/relationships/tags" Target="../tags/tag1627.xml"/><Relationship Id="rId18" Type="http://schemas.openxmlformats.org/officeDocument/2006/relationships/tags" Target="../tags/tag1632.xml"/><Relationship Id="rId26" Type="http://schemas.openxmlformats.org/officeDocument/2006/relationships/tags" Target="../tags/tag1640.xml"/><Relationship Id="rId3" Type="http://schemas.openxmlformats.org/officeDocument/2006/relationships/tags" Target="../tags/tag1617.xml"/><Relationship Id="rId21" Type="http://schemas.openxmlformats.org/officeDocument/2006/relationships/tags" Target="../tags/tag1635.xml"/><Relationship Id="rId7" Type="http://schemas.openxmlformats.org/officeDocument/2006/relationships/tags" Target="../tags/tag1621.xml"/><Relationship Id="rId12" Type="http://schemas.openxmlformats.org/officeDocument/2006/relationships/tags" Target="../tags/tag1626.xml"/><Relationship Id="rId17" Type="http://schemas.openxmlformats.org/officeDocument/2006/relationships/tags" Target="../tags/tag1631.xml"/><Relationship Id="rId25" Type="http://schemas.openxmlformats.org/officeDocument/2006/relationships/tags" Target="../tags/tag1639.xml"/><Relationship Id="rId2" Type="http://schemas.openxmlformats.org/officeDocument/2006/relationships/tags" Target="../tags/tag1616.xml"/><Relationship Id="rId16" Type="http://schemas.openxmlformats.org/officeDocument/2006/relationships/tags" Target="../tags/tag1630.xml"/><Relationship Id="rId20" Type="http://schemas.openxmlformats.org/officeDocument/2006/relationships/tags" Target="../tags/tag1634.xml"/><Relationship Id="rId1" Type="http://schemas.openxmlformats.org/officeDocument/2006/relationships/tags" Target="../tags/tag1615.xml"/><Relationship Id="rId6" Type="http://schemas.openxmlformats.org/officeDocument/2006/relationships/tags" Target="../tags/tag1620.xml"/><Relationship Id="rId11" Type="http://schemas.openxmlformats.org/officeDocument/2006/relationships/tags" Target="../tags/tag1625.xml"/><Relationship Id="rId24" Type="http://schemas.openxmlformats.org/officeDocument/2006/relationships/tags" Target="../tags/tag1638.xml"/><Relationship Id="rId5" Type="http://schemas.openxmlformats.org/officeDocument/2006/relationships/tags" Target="../tags/tag1619.xml"/><Relationship Id="rId15" Type="http://schemas.openxmlformats.org/officeDocument/2006/relationships/tags" Target="../tags/tag1629.xml"/><Relationship Id="rId23" Type="http://schemas.openxmlformats.org/officeDocument/2006/relationships/tags" Target="../tags/tag163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624.xml"/><Relationship Id="rId19" Type="http://schemas.openxmlformats.org/officeDocument/2006/relationships/tags" Target="../tags/tag1633.xml"/><Relationship Id="rId4" Type="http://schemas.openxmlformats.org/officeDocument/2006/relationships/tags" Target="../tags/tag1618.xml"/><Relationship Id="rId9" Type="http://schemas.openxmlformats.org/officeDocument/2006/relationships/tags" Target="../tags/tag1623.xml"/><Relationship Id="rId14" Type="http://schemas.openxmlformats.org/officeDocument/2006/relationships/tags" Target="../tags/tag1628.xml"/><Relationship Id="rId22" Type="http://schemas.openxmlformats.org/officeDocument/2006/relationships/tags" Target="../tags/tag1636.xml"/><Relationship Id="rId27" Type="http://schemas.openxmlformats.org/officeDocument/2006/relationships/tags" Target="../tags/tag164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1654.xml"/><Relationship Id="rId18" Type="http://schemas.openxmlformats.org/officeDocument/2006/relationships/tags" Target="../tags/tag1659.xml"/><Relationship Id="rId26" Type="http://schemas.openxmlformats.org/officeDocument/2006/relationships/tags" Target="../tags/tag1667.xml"/><Relationship Id="rId39" Type="http://schemas.openxmlformats.org/officeDocument/2006/relationships/tags" Target="../tags/tag1680.xml"/><Relationship Id="rId21" Type="http://schemas.openxmlformats.org/officeDocument/2006/relationships/tags" Target="../tags/tag1662.xml"/><Relationship Id="rId34" Type="http://schemas.openxmlformats.org/officeDocument/2006/relationships/tags" Target="../tags/tag1675.xml"/><Relationship Id="rId42" Type="http://schemas.openxmlformats.org/officeDocument/2006/relationships/tags" Target="../tags/tag1683.xml"/><Relationship Id="rId47" Type="http://schemas.openxmlformats.org/officeDocument/2006/relationships/tags" Target="../tags/tag1688.xml"/><Relationship Id="rId7" Type="http://schemas.openxmlformats.org/officeDocument/2006/relationships/tags" Target="../tags/tag1648.xml"/><Relationship Id="rId2" Type="http://schemas.openxmlformats.org/officeDocument/2006/relationships/tags" Target="../tags/tag1643.xml"/><Relationship Id="rId16" Type="http://schemas.openxmlformats.org/officeDocument/2006/relationships/tags" Target="../tags/tag1657.xml"/><Relationship Id="rId29" Type="http://schemas.openxmlformats.org/officeDocument/2006/relationships/tags" Target="../tags/tag1670.xml"/><Relationship Id="rId1" Type="http://schemas.openxmlformats.org/officeDocument/2006/relationships/tags" Target="../tags/tag1642.xml"/><Relationship Id="rId6" Type="http://schemas.openxmlformats.org/officeDocument/2006/relationships/tags" Target="../tags/tag1647.xml"/><Relationship Id="rId11" Type="http://schemas.openxmlformats.org/officeDocument/2006/relationships/tags" Target="../tags/tag1652.xml"/><Relationship Id="rId24" Type="http://schemas.openxmlformats.org/officeDocument/2006/relationships/tags" Target="../tags/tag1665.xml"/><Relationship Id="rId32" Type="http://schemas.openxmlformats.org/officeDocument/2006/relationships/tags" Target="../tags/tag1673.xml"/><Relationship Id="rId37" Type="http://schemas.openxmlformats.org/officeDocument/2006/relationships/tags" Target="../tags/tag1678.xml"/><Relationship Id="rId40" Type="http://schemas.openxmlformats.org/officeDocument/2006/relationships/tags" Target="../tags/tag1681.xml"/><Relationship Id="rId45" Type="http://schemas.openxmlformats.org/officeDocument/2006/relationships/tags" Target="../tags/tag1686.xml"/><Relationship Id="rId5" Type="http://schemas.openxmlformats.org/officeDocument/2006/relationships/tags" Target="../tags/tag1646.xml"/><Relationship Id="rId15" Type="http://schemas.openxmlformats.org/officeDocument/2006/relationships/tags" Target="../tags/tag1656.xml"/><Relationship Id="rId23" Type="http://schemas.openxmlformats.org/officeDocument/2006/relationships/tags" Target="../tags/tag1664.xml"/><Relationship Id="rId28" Type="http://schemas.openxmlformats.org/officeDocument/2006/relationships/tags" Target="../tags/tag1669.xml"/><Relationship Id="rId36" Type="http://schemas.openxmlformats.org/officeDocument/2006/relationships/tags" Target="../tags/tag1677.xml"/><Relationship Id="rId10" Type="http://schemas.openxmlformats.org/officeDocument/2006/relationships/tags" Target="../tags/tag1651.xml"/><Relationship Id="rId19" Type="http://schemas.openxmlformats.org/officeDocument/2006/relationships/tags" Target="../tags/tag1660.xml"/><Relationship Id="rId31" Type="http://schemas.openxmlformats.org/officeDocument/2006/relationships/tags" Target="../tags/tag1672.xml"/><Relationship Id="rId44" Type="http://schemas.openxmlformats.org/officeDocument/2006/relationships/tags" Target="../tags/tag1685.xml"/><Relationship Id="rId4" Type="http://schemas.openxmlformats.org/officeDocument/2006/relationships/tags" Target="../tags/tag1645.xml"/><Relationship Id="rId9" Type="http://schemas.openxmlformats.org/officeDocument/2006/relationships/tags" Target="../tags/tag1650.xml"/><Relationship Id="rId14" Type="http://schemas.openxmlformats.org/officeDocument/2006/relationships/tags" Target="../tags/tag1655.xml"/><Relationship Id="rId22" Type="http://schemas.openxmlformats.org/officeDocument/2006/relationships/tags" Target="../tags/tag1663.xml"/><Relationship Id="rId27" Type="http://schemas.openxmlformats.org/officeDocument/2006/relationships/tags" Target="../tags/tag1668.xml"/><Relationship Id="rId30" Type="http://schemas.openxmlformats.org/officeDocument/2006/relationships/tags" Target="../tags/tag1671.xml"/><Relationship Id="rId35" Type="http://schemas.openxmlformats.org/officeDocument/2006/relationships/tags" Target="../tags/tag1676.xml"/><Relationship Id="rId43" Type="http://schemas.openxmlformats.org/officeDocument/2006/relationships/tags" Target="../tags/tag1684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1649.xml"/><Relationship Id="rId3" Type="http://schemas.openxmlformats.org/officeDocument/2006/relationships/tags" Target="../tags/tag1644.xml"/><Relationship Id="rId12" Type="http://schemas.openxmlformats.org/officeDocument/2006/relationships/tags" Target="../tags/tag1653.xml"/><Relationship Id="rId17" Type="http://schemas.openxmlformats.org/officeDocument/2006/relationships/tags" Target="../tags/tag1658.xml"/><Relationship Id="rId25" Type="http://schemas.openxmlformats.org/officeDocument/2006/relationships/tags" Target="../tags/tag1666.xml"/><Relationship Id="rId33" Type="http://schemas.openxmlformats.org/officeDocument/2006/relationships/tags" Target="../tags/tag1674.xml"/><Relationship Id="rId38" Type="http://schemas.openxmlformats.org/officeDocument/2006/relationships/tags" Target="../tags/tag1679.xml"/><Relationship Id="rId46" Type="http://schemas.openxmlformats.org/officeDocument/2006/relationships/tags" Target="../tags/tag1687.xml"/><Relationship Id="rId20" Type="http://schemas.openxmlformats.org/officeDocument/2006/relationships/tags" Target="../tags/tag1661.xml"/><Relationship Id="rId41" Type="http://schemas.openxmlformats.org/officeDocument/2006/relationships/tags" Target="../tags/tag168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slideLayout" Target="../slideLayouts/slideLayout11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8" Type="http://schemas.openxmlformats.org/officeDocument/2006/relationships/tags" Target="../tags/tag38.xml"/><Relationship Id="rId3" Type="http://schemas.openxmlformats.org/officeDocument/2006/relationships/tags" Target="../tags/tag3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1701.xml"/><Relationship Id="rId18" Type="http://schemas.openxmlformats.org/officeDocument/2006/relationships/tags" Target="../tags/tag1706.xml"/><Relationship Id="rId26" Type="http://schemas.openxmlformats.org/officeDocument/2006/relationships/tags" Target="../tags/tag1714.xml"/><Relationship Id="rId39" Type="http://schemas.openxmlformats.org/officeDocument/2006/relationships/tags" Target="../tags/tag1727.xml"/><Relationship Id="rId21" Type="http://schemas.openxmlformats.org/officeDocument/2006/relationships/tags" Target="../tags/tag1709.xml"/><Relationship Id="rId34" Type="http://schemas.openxmlformats.org/officeDocument/2006/relationships/tags" Target="../tags/tag1722.xml"/><Relationship Id="rId42" Type="http://schemas.openxmlformats.org/officeDocument/2006/relationships/tags" Target="../tags/tag1730.xml"/><Relationship Id="rId47" Type="http://schemas.openxmlformats.org/officeDocument/2006/relationships/tags" Target="../tags/tag1735.xml"/><Relationship Id="rId7" Type="http://schemas.openxmlformats.org/officeDocument/2006/relationships/tags" Target="../tags/tag1695.xml"/><Relationship Id="rId2" Type="http://schemas.openxmlformats.org/officeDocument/2006/relationships/tags" Target="../tags/tag1690.xml"/><Relationship Id="rId16" Type="http://schemas.openxmlformats.org/officeDocument/2006/relationships/tags" Target="../tags/tag1704.xml"/><Relationship Id="rId29" Type="http://schemas.openxmlformats.org/officeDocument/2006/relationships/tags" Target="../tags/tag1717.xml"/><Relationship Id="rId1" Type="http://schemas.openxmlformats.org/officeDocument/2006/relationships/tags" Target="../tags/tag1689.xml"/><Relationship Id="rId6" Type="http://schemas.openxmlformats.org/officeDocument/2006/relationships/tags" Target="../tags/tag1694.xml"/><Relationship Id="rId11" Type="http://schemas.openxmlformats.org/officeDocument/2006/relationships/tags" Target="../tags/tag1699.xml"/><Relationship Id="rId24" Type="http://schemas.openxmlformats.org/officeDocument/2006/relationships/tags" Target="../tags/tag1712.xml"/><Relationship Id="rId32" Type="http://schemas.openxmlformats.org/officeDocument/2006/relationships/tags" Target="../tags/tag1720.xml"/><Relationship Id="rId37" Type="http://schemas.openxmlformats.org/officeDocument/2006/relationships/tags" Target="../tags/tag1725.xml"/><Relationship Id="rId40" Type="http://schemas.openxmlformats.org/officeDocument/2006/relationships/tags" Target="../tags/tag1728.xml"/><Relationship Id="rId45" Type="http://schemas.openxmlformats.org/officeDocument/2006/relationships/tags" Target="../tags/tag1733.xml"/><Relationship Id="rId5" Type="http://schemas.openxmlformats.org/officeDocument/2006/relationships/tags" Target="../tags/tag1693.xml"/><Relationship Id="rId15" Type="http://schemas.openxmlformats.org/officeDocument/2006/relationships/tags" Target="../tags/tag1703.xml"/><Relationship Id="rId23" Type="http://schemas.openxmlformats.org/officeDocument/2006/relationships/tags" Target="../tags/tag1711.xml"/><Relationship Id="rId28" Type="http://schemas.openxmlformats.org/officeDocument/2006/relationships/tags" Target="../tags/tag1716.xml"/><Relationship Id="rId36" Type="http://schemas.openxmlformats.org/officeDocument/2006/relationships/tags" Target="../tags/tag1724.xml"/><Relationship Id="rId10" Type="http://schemas.openxmlformats.org/officeDocument/2006/relationships/tags" Target="../tags/tag1698.xml"/><Relationship Id="rId19" Type="http://schemas.openxmlformats.org/officeDocument/2006/relationships/tags" Target="../tags/tag1707.xml"/><Relationship Id="rId31" Type="http://schemas.openxmlformats.org/officeDocument/2006/relationships/tags" Target="../tags/tag1719.xml"/><Relationship Id="rId44" Type="http://schemas.openxmlformats.org/officeDocument/2006/relationships/tags" Target="../tags/tag1732.xml"/><Relationship Id="rId4" Type="http://schemas.openxmlformats.org/officeDocument/2006/relationships/tags" Target="../tags/tag1692.xml"/><Relationship Id="rId9" Type="http://schemas.openxmlformats.org/officeDocument/2006/relationships/tags" Target="../tags/tag1697.xml"/><Relationship Id="rId14" Type="http://schemas.openxmlformats.org/officeDocument/2006/relationships/tags" Target="../tags/tag1702.xml"/><Relationship Id="rId22" Type="http://schemas.openxmlformats.org/officeDocument/2006/relationships/tags" Target="../tags/tag1710.xml"/><Relationship Id="rId27" Type="http://schemas.openxmlformats.org/officeDocument/2006/relationships/tags" Target="../tags/tag1715.xml"/><Relationship Id="rId30" Type="http://schemas.openxmlformats.org/officeDocument/2006/relationships/tags" Target="../tags/tag1718.xml"/><Relationship Id="rId35" Type="http://schemas.openxmlformats.org/officeDocument/2006/relationships/tags" Target="../tags/tag1723.xml"/><Relationship Id="rId43" Type="http://schemas.openxmlformats.org/officeDocument/2006/relationships/tags" Target="../tags/tag1731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1696.xml"/><Relationship Id="rId3" Type="http://schemas.openxmlformats.org/officeDocument/2006/relationships/tags" Target="../tags/tag1691.xml"/><Relationship Id="rId12" Type="http://schemas.openxmlformats.org/officeDocument/2006/relationships/tags" Target="../tags/tag1700.xml"/><Relationship Id="rId17" Type="http://schemas.openxmlformats.org/officeDocument/2006/relationships/tags" Target="../tags/tag1705.xml"/><Relationship Id="rId25" Type="http://schemas.openxmlformats.org/officeDocument/2006/relationships/tags" Target="../tags/tag1713.xml"/><Relationship Id="rId33" Type="http://schemas.openxmlformats.org/officeDocument/2006/relationships/tags" Target="../tags/tag1721.xml"/><Relationship Id="rId38" Type="http://schemas.openxmlformats.org/officeDocument/2006/relationships/tags" Target="../tags/tag1726.xml"/><Relationship Id="rId46" Type="http://schemas.openxmlformats.org/officeDocument/2006/relationships/tags" Target="../tags/tag1734.xml"/><Relationship Id="rId20" Type="http://schemas.openxmlformats.org/officeDocument/2006/relationships/tags" Target="../tags/tag1708.xml"/><Relationship Id="rId41" Type="http://schemas.openxmlformats.org/officeDocument/2006/relationships/tags" Target="../tags/tag1729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1748.xml"/><Relationship Id="rId18" Type="http://schemas.openxmlformats.org/officeDocument/2006/relationships/tags" Target="../tags/tag1753.xml"/><Relationship Id="rId26" Type="http://schemas.openxmlformats.org/officeDocument/2006/relationships/tags" Target="../tags/tag1761.xml"/><Relationship Id="rId39" Type="http://schemas.openxmlformats.org/officeDocument/2006/relationships/tags" Target="../tags/tag1774.xml"/><Relationship Id="rId21" Type="http://schemas.openxmlformats.org/officeDocument/2006/relationships/tags" Target="../tags/tag1756.xml"/><Relationship Id="rId34" Type="http://schemas.openxmlformats.org/officeDocument/2006/relationships/tags" Target="../tags/tag1769.xml"/><Relationship Id="rId42" Type="http://schemas.openxmlformats.org/officeDocument/2006/relationships/tags" Target="../tags/tag1777.xml"/><Relationship Id="rId47" Type="http://schemas.openxmlformats.org/officeDocument/2006/relationships/slideLayout" Target="../slideLayouts/slideLayout7.xml"/><Relationship Id="rId7" Type="http://schemas.openxmlformats.org/officeDocument/2006/relationships/tags" Target="../tags/tag1742.xml"/><Relationship Id="rId2" Type="http://schemas.openxmlformats.org/officeDocument/2006/relationships/tags" Target="../tags/tag1737.xml"/><Relationship Id="rId16" Type="http://schemas.openxmlformats.org/officeDocument/2006/relationships/tags" Target="../tags/tag1751.xml"/><Relationship Id="rId29" Type="http://schemas.openxmlformats.org/officeDocument/2006/relationships/tags" Target="../tags/tag1764.xml"/><Relationship Id="rId1" Type="http://schemas.openxmlformats.org/officeDocument/2006/relationships/tags" Target="../tags/tag1736.xml"/><Relationship Id="rId6" Type="http://schemas.openxmlformats.org/officeDocument/2006/relationships/tags" Target="../tags/tag1741.xml"/><Relationship Id="rId11" Type="http://schemas.openxmlformats.org/officeDocument/2006/relationships/tags" Target="../tags/tag1746.xml"/><Relationship Id="rId24" Type="http://schemas.openxmlformats.org/officeDocument/2006/relationships/tags" Target="../tags/tag1759.xml"/><Relationship Id="rId32" Type="http://schemas.openxmlformats.org/officeDocument/2006/relationships/tags" Target="../tags/tag1767.xml"/><Relationship Id="rId37" Type="http://schemas.openxmlformats.org/officeDocument/2006/relationships/tags" Target="../tags/tag1772.xml"/><Relationship Id="rId40" Type="http://schemas.openxmlformats.org/officeDocument/2006/relationships/tags" Target="../tags/tag1775.xml"/><Relationship Id="rId45" Type="http://schemas.openxmlformats.org/officeDocument/2006/relationships/tags" Target="../tags/tag1780.xml"/><Relationship Id="rId5" Type="http://schemas.openxmlformats.org/officeDocument/2006/relationships/tags" Target="../tags/tag1740.xml"/><Relationship Id="rId15" Type="http://schemas.openxmlformats.org/officeDocument/2006/relationships/tags" Target="../tags/tag1750.xml"/><Relationship Id="rId23" Type="http://schemas.openxmlformats.org/officeDocument/2006/relationships/tags" Target="../tags/tag1758.xml"/><Relationship Id="rId28" Type="http://schemas.openxmlformats.org/officeDocument/2006/relationships/tags" Target="../tags/tag1763.xml"/><Relationship Id="rId36" Type="http://schemas.openxmlformats.org/officeDocument/2006/relationships/tags" Target="../tags/tag1771.xml"/><Relationship Id="rId10" Type="http://schemas.openxmlformats.org/officeDocument/2006/relationships/tags" Target="../tags/tag1745.xml"/><Relationship Id="rId19" Type="http://schemas.openxmlformats.org/officeDocument/2006/relationships/tags" Target="../tags/tag1754.xml"/><Relationship Id="rId31" Type="http://schemas.openxmlformats.org/officeDocument/2006/relationships/tags" Target="../tags/tag1766.xml"/><Relationship Id="rId44" Type="http://schemas.openxmlformats.org/officeDocument/2006/relationships/tags" Target="../tags/tag1779.xml"/><Relationship Id="rId4" Type="http://schemas.openxmlformats.org/officeDocument/2006/relationships/tags" Target="../tags/tag1739.xml"/><Relationship Id="rId9" Type="http://schemas.openxmlformats.org/officeDocument/2006/relationships/tags" Target="../tags/tag1744.xml"/><Relationship Id="rId14" Type="http://schemas.openxmlformats.org/officeDocument/2006/relationships/tags" Target="../tags/tag1749.xml"/><Relationship Id="rId22" Type="http://schemas.openxmlformats.org/officeDocument/2006/relationships/tags" Target="../tags/tag1757.xml"/><Relationship Id="rId27" Type="http://schemas.openxmlformats.org/officeDocument/2006/relationships/tags" Target="../tags/tag1762.xml"/><Relationship Id="rId30" Type="http://schemas.openxmlformats.org/officeDocument/2006/relationships/tags" Target="../tags/tag1765.xml"/><Relationship Id="rId35" Type="http://schemas.openxmlformats.org/officeDocument/2006/relationships/tags" Target="../tags/tag1770.xml"/><Relationship Id="rId43" Type="http://schemas.openxmlformats.org/officeDocument/2006/relationships/tags" Target="../tags/tag1778.xml"/><Relationship Id="rId8" Type="http://schemas.openxmlformats.org/officeDocument/2006/relationships/tags" Target="../tags/tag1743.xml"/><Relationship Id="rId3" Type="http://schemas.openxmlformats.org/officeDocument/2006/relationships/tags" Target="../tags/tag1738.xml"/><Relationship Id="rId12" Type="http://schemas.openxmlformats.org/officeDocument/2006/relationships/tags" Target="../tags/tag1747.xml"/><Relationship Id="rId17" Type="http://schemas.openxmlformats.org/officeDocument/2006/relationships/tags" Target="../tags/tag1752.xml"/><Relationship Id="rId25" Type="http://schemas.openxmlformats.org/officeDocument/2006/relationships/tags" Target="../tags/tag1760.xml"/><Relationship Id="rId33" Type="http://schemas.openxmlformats.org/officeDocument/2006/relationships/tags" Target="../tags/tag1768.xml"/><Relationship Id="rId38" Type="http://schemas.openxmlformats.org/officeDocument/2006/relationships/tags" Target="../tags/tag1773.xml"/><Relationship Id="rId46" Type="http://schemas.openxmlformats.org/officeDocument/2006/relationships/tags" Target="../tags/tag1781.xml"/><Relationship Id="rId20" Type="http://schemas.openxmlformats.org/officeDocument/2006/relationships/tags" Target="../tags/tag1755.xml"/><Relationship Id="rId41" Type="http://schemas.openxmlformats.org/officeDocument/2006/relationships/tags" Target="../tags/tag177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3.xml"/><Relationship Id="rId1" Type="http://schemas.openxmlformats.org/officeDocument/2006/relationships/tags" Target="../tags/tag17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5.xml"/><Relationship Id="rId1" Type="http://schemas.openxmlformats.org/officeDocument/2006/relationships/tags" Target="../tags/tag178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7.xml"/><Relationship Id="rId1" Type="http://schemas.openxmlformats.org/officeDocument/2006/relationships/tags" Target="../tags/tag17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9.xml"/><Relationship Id="rId1" Type="http://schemas.openxmlformats.org/officeDocument/2006/relationships/tags" Target="../tags/tag178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1.xml"/><Relationship Id="rId1" Type="http://schemas.openxmlformats.org/officeDocument/2006/relationships/tags" Target="../tags/tag179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3.xml"/><Relationship Id="rId1" Type="http://schemas.openxmlformats.org/officeDocument/2006/relationships/tags" Target="../tags/tag179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5.xml"/><Relationship Id="rId1" Type="http://schemas.openxmlformats.org/officeDocument/2006/relationships/tags" Target="../tags/tag179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7.xml"/><Relationship Id="rId1" Type="http://schemas.openxmlformats.org/officeDocument/2006/relationships/tags" Target="../tags/tag179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84.xml"/><Relationship Id="rId21" Type="http://schemas.openxmlformats.org/officeDocument/2006/relationships/tags" Target="../tags/tag88.xml"/><Relationship Id="rId42" Type="http://schemas.openxmlformats.org/officeDocument/2006/relationships/tags" Target="../tags/tag109.xml"/><Relationship Id="rId63" Type="http://schemas.openxmlformats.org/officeDocument/2006/relationships/tags" Target="../tags/tag130.xml"/><Relationship Id="rId84" Type="http://schemas.openxmlformats.org/officeDocument/2006/relationships/tags" Target="../tags/tag151.xml"/><Relationship Id="rId138" Type="http://schemas.openxmlformats.org/officeDocument/2006/relationships/tags" Target="../tags/tag205.xml"/><Relationship Id="rId16" Type="http://schemas.openxmlformats.org/officeDocument/2006/relationships/tags" Target="../tags/tag83.xml"/><Relationship Id="rId107" Type="http://schemas.openxmlformats.org/officeDocument/2006/relationships/tags" Target="../tags/tag174.xml"/><Relationship Id="rId11" Type="http://schemas.openxmlformats.org/officeDocument/2006/relationships/tags" Target="../tags/tag78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53" Type="http://schemas.openxmlformats.org/officeDocument/2006/relationships/tags" Target="../tags/tag120.xml"/><Relationship Id="rId58" Type="http://schemas.openxmlformats.org/officeDocument/2006/relationships/tags" Target="../tags/tag125.xml"/><Relationship Id="rId74" Type="http://schemas.openxmlformats.org/officeDocument/2006/relationships/tags" Target="../tags/tag141.xml"/><Relationship Id="rId79" Type="http://schemas.openxmlformats.org/officeDocument/2006/relationships/tags" Target="../tags/tag146.xml"/><Relationship Id="rId102" Type="http://schemas.openxmlformats.org/officeDocument/2006/relationships/tags" Target="../tags/tag169.xml"/><Relationship Id="rId123" Type="http://schemas.openxmlformats.org/officeDocument/2006/relationships/tags" Target="../tags/tag190.xml"/><Relationship Id="rId128" Type="http://schemas.openxmlformats.org/officeDocument/2006/relationships/tags" Target="../tags/tag195.xml"/><Relationship Id="rId5" Type="http://schemas.openxmlformats.org/officeDocument/2006/relationships/tags" Target="../tags/tag72.xml"/><Relationship Id="rId90" Type="http://schemas.openxmlformats.org/officeDocument/2006/relationships/tags" Target="../tags/tag157.xml"/><Relationship Id="rId95" Type="http://schemas.openxmlformats.org/officeDocument/2006/relationships/tags" Target="../tags/tag162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64" Type="http://schemas.openxmlformats.org/officeDocument/2006/relationships/tags" Target="../tags/tag131.xml"/><Relationship Id="rId69" Type="http://schemas.openxmlformats.org/officeDocument/2006/relationships/tags" Target="../tags/tag136.xml"/><Relationship Id="rId113" Type="http://schemas.openxmlformats.org/officeDocument/2006/relationships/tags" Target="../tags/tag180.xml"/><Relationship Id="rId118" Type="http://schemas.openxmlformats.org/officeDocument/2006/relationships/tags" Target="../tags/tag185.xml"/><Relationship Id="rId134" Type="http://schemas.openxmlformats.org/officeDocument/2006/relationships/tags" Target="../tags/tag201.xml"/><Relationship Id="rId139" Type="http://schemas.openxmlformats.org/officeDocument/2006/relationships/slideLayout" Target="../slideLayouts/slideLayout11.xml"/><Relationship Id="rId80" Type="http://schemas.openxmlformats.org/officeDocument/2006/relationships/tags" Target="../tags/tag147.xml"/><Relationship Id="rId85" Type="http://schemas.openxmlformats.org/officeDocument/2006/relationships/tags" Target="../tags/tag152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59" Type="http://schemas.openxmlformats.org/officeDocument/2006/relationships/tags" Target="../tags/tag126.xml"/><Relationship Id="rId103" Type="http://schemas.openxmlformats.org/officeDocument/2006/relationships/tags" Target="../tags/tag170.xml"/><Relationship Id="rId108" Type="http://schemas.openxmlformats.org/officeDocument/2006/relationships/tags" Target="../tags/tag175.xml"/><Relationship Id="rId124" Type="http://schemas.openxmlformats.org/officeDocument/2006/relationships/tags" Target="../tags/tag191.xml"/><Relationship Id="rId129" Type="http://schemas.openxmlformats.org/officeDocument/2006/relationships/tags" Target="../tags/tag196.xml"/><Relationship Id="rId54" Type="http://schemas.openxmlformats.org/officeDocument/2006/relationships/tags" Target="../tags/tag121.xml"/><Relationship Id="rId70" Type="http://schemas.openxmlformats.org/officeDocument/2006/relationships/tags" Target="../tags/tag137.xml"/><Relationship Id="rId75" Type="http://schemas.openxmlformats.org/officeDocument/2006/relationships/tags" Target="../tags/tag142.xml"/><Relationship Id="rId91" Type="http://schemas.openxmlformats.org/officeDocument/2006/relationships/tags" Target="../tags/tag158.xml"/><Relationship Id="rId96" Type="http://schemas.openxmlformats.org/officeDocument/2006/relationships/tags" Target="../tags/tag16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49" Type="http://schemas.openxmlformats.org/officeDocument/2006/relationships/tags" Target="../tags/tag116.xml"/><Relationship Id="rId114" Type="http://schemas.openxmlformats.org/officeDocument/2006/relationships/tags" Target="../tags/tag181.xml"/><Relationship Id="rId119" Type="http://schemas.openxmlformats.org/officeDocument/2006/relationships/tags" Target="../tags/tag186.xml"/><Relationship Id="rId44" Type="http://schemas.openxmlformats.org/officeDocument/2006/relationships/tags" Target="../tags/tag111.xml"/><Relationship Id="rId60" Type="http://schemas.openxmlformats.org/officeDocument/2006/relationships/tags" Target="../tags/tag127.xml"/><Relationship Id="rId65" Type="http://schemas.openxmlformats.org/officeDocument/2006/relationships/tags" Target="../tags/tag132.xml"/><Relationship Id="rId81" Type="http://schemas.openxmlformats.org/officeDocument/2006/relationships/tags" Target="../tags/tag148.xml"/><Relationship Id="rId86" Type="http://schemas.openxmlformats.org/officeDocument/2006/relationships/tags" Target="../tags/tag153.xml"/><Relationship Id="rId130" Type="http://schemas.openxmlformats.org/officeDocument/2006/relationships/tags" Target="../tags/tag197.xml"/><Relationship Id="rId135" Type="http://schemas.openxmlformats.org/officeDocument/2006/relationships/tags" Target="../tags/tag202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9" Type="http://schemas.openxmlformats.org/officeDocument/2006/relationships/tags" Target="../tags/tag106.xml"/><Relationship Id="rId109" Type="http://schemas.openxmlformats.org/officeDocument/2006/relationships/tags" Target="../tags/tag176.xml"/><Relationship Id="rId34" Type="http://schemas.openxmlformats.org/officeDocument/2006/relationships/tags" Target="../tags/tag101.xml"/><Relationship Id="rId50" Type="http://schemas.openxmlformats.org/officeDocument/2006/relationships/tags" Target="../tags/tag117.xml"/><Relationship Id="rId55" Type="http://schemas.openxmlformats.org/officeDocument/2006/relationships/tags" Target="../tags/tag122.xml"/><Relationship Id="rId76" Type="http://schemas.openxmlformats.org/officeDocument/2006/relationships/tags" Target="../tags/tag143.xml"/><Relationship Id="rId97" Type="http://schemas.openxmlformats.org/officeDocument/2006/relationships/tags" Target="../tags/tag164.xml"/><Relationship Id="rId104" Type="http://schemas.openxmlformats.org/officeDocument/2006/relationships/tags" Target="../tags/tag171.xml"/><Relationship Id="rId120" Type="http://schemas.openxmlformats.org/officeDocument/2006/relationships/tags" Target="../tags/tag187.xml"/><Relationship Id="rId125" Type="http://schemas.openxmlformats.org/officeDocument/2006/relationships/tags" Target="../tags/tag192.xml"/><Relationship Id="rId7" Type="http://schemas.openxmlformats.org/officeDocument/2006/relationships/tags" Target="../tags/tag74.xml"/><Relationship Id="rId71" Type="http://schemas.openxmlformats.org/officeDocument/2006/relationships/tags" Target="../tags/tag138.xml"/><Relationship Id="rId92" Type="http://schemas.openxmlformats.org/officeDocument/2006/relationships/tags" Target="../tags/tag159.xml"/><Relationship Id="rId2" Type="http://schemas.openxmlformats.org/officeDocument/2006/relationships/tags" Target="../tags/tag69.xml"/><Relationship Id="rId29" Type="http://schemas.openxmlformats.org/officeDocument/2006/relationships/tags" Target="../tags/tag96.xml"/><Relationship Id="rId24" Type="http://schemas.openxmlformats.org/officeDocument/2006/relationships/tags" Target="../tags/tag91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66" Type="http://schemas.openxmlformats.org/officeDocument/2006/relationships/tags" Target="../tags/tag133.xml"/><Relationship Id="rId87" Type="http://schemas.openxmlformats.org/officeDocument/2006/relationships/tags" Target="../tags/tag154.xml"/><Relationship Id="rId110" Type="http://schemas.openxmlformats.org/officeDocument/2006/relationships/tags" Target="../tags/tag177.xml"/><Relationship Id="rId115" Type="http://schemas.openxmlformats.org/officeDocument/2006/relationships/tags" Target="../tags/tag182.xml"/><Relationship Id="rId131" Type="http://schemas.openxmlformats.org/officeDocument/2006/relationships/tags" Target="../tags/tag198.xml"/><Relationship Id="rId136" Type="http://schemas.openxmlformats.org/officeDocument/2006/relationships/tags" Target="../tags/tag203.xml"/><Relationship Id="rId61" Type="http://schemas.openxmlformats.org/officeDocument/2006/relationships/tags" Target="../tags/tag128.xml"/><Relationship Id="rId82" Type="http://schemas.openxmlformats.org/officeDocument/2006/relationships/tags" Target="../tags/tag149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56" Type="http://schemas.openxmlformats.org/officeDocument/2006/relationships/tags" Target="../tags/tag123.xml"/><Relationship Id="rId77" Type="http://schemas.openxmlformats.org/officeDocument/2006/relationships/tags" Target="../tags/tag144.xml"/><Relationship Id="rId100" Type="http://schemas.openxmlformats.org/officeDocument/2006/relationships/tags" Target="../tags/tag167.xml"/><Relationship Id="rId105" Type="http://schemas.openxmlformats.org/officeDocument/2006/relationships/tags" Target="../tags/tag172.xml"/><Relationship Id="rId126" Type="http://schemas.openxmlformats.org/officeDocument/2006/relationships/tags" Target="../tags/tag193.xml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72" Type="http://schemas.openxmlformats.org/officeDocument/2006/relationships/tags" Target="../tags/tag139.xml"/><Relationship Id="rId93" Type="http://schemas.openxmlformats.org/officeDocument/2006/relationships/tags" Target="../tags/tag160.xml"/><Relationship Id="rId98" Type="http://schemas.openxmlformats.org/officeDocument/2006/relationships/tags" Target="../tags/tag165.xml"/><Relationship Id="rId121" Type="http://schemas.openxmlformats.org/officeDocument/2006/relationships/tags" Target="../tags/tag188.xml"/><Relationship Id="rId3" Type="http://schemas.openxmlformats.org/officeDocument/2006/relationships/tags" Target="../tags/tag70.xml"/><Relationship Id="rId25" Type="http://schemas.openxmlformats.org/officeDocument/2006/relationships/tags" Target="../tags/tag92.xml"/><Relationship Id="rId46" Type="http://schemas.openxmlformats.org/officeDocument/2006/relationships/tags" Target="../tags/tag113.xml"/><Relationship Id="rId67" Type="http://schemas.openxmlformats.org/officeDocument/2006/relationships/tags" Target="../tags/tag134.xml"/><Relationship Id="rId116" Type="http://schemas.openxmlformats.org/officeDocument/2006/relationships/tags" Target="../tags/tag183.xml"/><Relationship Id="rId137" Type="http://schemas.openxmlformats.org/officeDocument/2006/relationships/tags" Target="../tags/tag204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62" Type="http://schemas.openxmlformats.org/officeDocument/2006/relationships/tags" Target="../tags/tag129.xml"/><Relationship Id="rId83" Type="http://schemas.openxmlformats.org/officeDocument/2006/relationships/tags" Target="../tags/tag150.xml"/><Relationship Id="rId88" Type="http://schemas.openxmlformats.org/officeDocument/2006/relationships/tags" Target="../tags/tag155.xml"/><Relationship Id="rId111" Type="http://schemas.openxmlformats.org/officeDocument/2006/relationships/tags" Target="../tags/tag178.xml"/><Relationship Id="rId132" Type="http://schemas.openxmlformats.org/officeDocument/2006/relationships/tags" Target="../tags/tag199.xml"/><Relationship Id="rId15" Type="http://schemas.openxmlformats.org/officeDocument/2006/relationships/tags" Target="../tags/tag82.xml"/><Relationship Id="rId36" Type="http://schemas.openxmlformats.org/officeDocument/2006/relationships/tags" Target="../tags/tag103.xml"/><Relationship Id="rId57" Type="http://schemas.openxmlformats.org/officeDocument/2006/relationships/tags" Target="../tags/tag124.xml"/><Relationship Id="rId106" Type="http://schemas.openxmlformats.org/officeDocument/2006/relationships/tags" Target="../tags/tag173.xml"/><Relationship Id="rId127" Type="http://schemas.openxmlformats.org/officeDocument/2006/relationships/tags" Target="../tags/tag19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52" Type="http://schemas.openxmlformats.org/officeDocument/2006/relationships/tags" Target="../tags/tag119.xml"/><Relationship Id="rId73" Type="http://schemas.openxmlformats.org/officeDocument/2006/relationships/tags" Target="../tags/tag140.xml"/><Relationship Id="rId78" Type="http://schemas.openxmlformats.org/officeDocument/2006/relationships/tags" Target="../tags/tag145.xml"/><Relationship Id="rId94" Type="http://schemas.openxmlformats.org/officeDocument/2006/relationships/tags" Target="../tags/tag161.xml"/><Relationship Id="rId99" Type="http://schemas.openxmlformats.org/officeDocument/2006/relationships/tags" Target="../tags/tag166.xml"/><Relationship Id="rId101" Type="http://schemas.openxmlformats.org/officeDocument/2006/relationships/tags" Target="../tags/tag168.xml"/><Relationship Id="rId122" Type="http://schemas.openxmlformats.org/officeDocument/2006/relationships/tags" Target="../tags/tag189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26" Type="http://schemas.openxmlformats.org/officeDocument/2006/relationships/tags" Target="../tags/tag93.xml"/><Relationship Id="rId47" Type="http://schemas.openxmlformats.org/officeDocument/2006/relationships/tags" Target="../tags/tag114.xml"/><Relationship Id="rId68" Type="http://schemas.openxmlformats.org/officeDocument/2006/relationships/tags" Target="../tags/tag135.xml"/><Relationship Id="rId89" Type="http://schemas.openxmlformats.org/officeDocument/2006/relationships/tags" Target="../tags/tag156.xml"/><Relationship Id="rId112" Type="http://schemas.openxmlformats.org/officeDocument/2006/relationships/tags" Target="../tags/tag179.xml"/><Relationship Id="rId133" Type="http://schemas.openxmlformats.org/officeDocument/2006/relationships/tags" Target="../tags/tag20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322.xml"/><Relationship Id="rId671" Type="http://schemas.openxmlformats.org/officeDocument/2006/relationships/tags" Target="../tags/tag876.xml"/><Relationship Id="rId769" Type="http://schemas.openxmlformats.org/officeDocument/2006/relationships/tags" Target="../tags/tag974.xml"/><Relationship Id="rId976" Type="http://schemas.openxmlformats.org/officeDocument/2006/relationships/tags" Target="../tags/tag1181.xml"/><Relationship Id="rId21" Type="http://schemas.openxmlformats.org/officeDocument/2006/relationships/tags" Target="../tags/tag226.xml"/><Relationship Id="rId324" Type="http://schemas.openxmlformats.org/officeDocument/2006/relationships/tags" Target="../tags/tag529.xml"/><Relationship Id="rId531" Type="http://schemas.openxmlformats.org/officeDocument/2006/relationships/tags" Target="../tags/tag736.xml"/><Relationship Id="rId629" Type="http://schemas.openxmlformats.org/officeDocument/2006/relationships/tags" Target="../tags/tag834.xml"/><Relationship Id="rId170" Type="http://schemas.openxmlformats.org/officeDocument/2006/relationships/tags" Target="../tags/tag375.xml"/><Relationship Id="rId836" Type="http://schemas.openxmlformats.org/officeDocument/2006/relationships/tags" Target="../tags/tag1041.xml"/><Relationship Id="rId268" Type="http://schemas.openxmlformats.org/officeDocument/2006/relationships/tags" Target="../tags/tag473.xml"/><Relationship Id="rId475" Type="http://schemas.openxmlformats.org/officeDocument/2006/relationships/tags" Target="../tags/tag680.xml"/><Relationship Id="rId682" Type="http://schemas.openxmlformats.org/officeDocument/2006/relationships/tags" Target="../tags/tag887.xml"/><Relationship Id="rId903" Type="http://schemas.openxmlformats.org/officeDocument/2006/relationships/tags" Target="../tags/tag1108.xml"/><Relationship Id="rId32" Type="http://schemas.openxmlformats.org/officeDocument/2006/relationships/tags" Target="../tags/tag237.xml"/><Relationship Id="rId128" Type="http://schemas.openxmlformats.org/officeDocument/2006/relationships/tags" Target="../tags/tag333.xml"/><Relationship Id="rId335" Type="http://schemas.openxmlformats.org/officeDocument/2006/relationships/tags" Target="../tags/tag540.xml"/><Relationship Id="rId542" Type="http://schemas.openxmlformats.org/officeDocument/2006/relationships/tags" Target="../tags/tag747.xml"/><Relationship Id="rId181" Type="http://schemas.openxmlformats.org/officeDocument/2006/relationships/tags" Target="../tags/tag386.xml"/><Relationship Id="rId402" Type="http://schemas.openxmlformats.org/officeDocument/2006/relationships/tags" Target="../tags/tag607.xml"/><Relationship Id="rId847" Type="http://schemas.openxmlformats.org/officeDocument/2006/relationships/tags" Target="../tags/tag1052.xml"/><Relationship Id="rId279" Type="http://schemas.openxmlformats.org/officeDocument/2006/relationships/tags" Target="../tags/tag484.xml"/><Relationship Id="rId486" Type="http://schemas.openxmlformats.org/officeDocument/2006/relationships/tags" Target="../tags/tag691.xml"/><Relationship Id="rId693" Type="http://schemas.openxmlformats.org/officeDocument/2006/relationships/tags" Target="../tags/tag898.xml"/><Relationship Id="rId707" Type="http://schemas.openxmlformats.org/officeDocument/2006/relationships/tags" Target="../tags/tag912.xml"/><Relationship Id="rId914" Type="http://schemas.openxmlformats.org/officeDocument/2006/relationships/tags" Target="../tags/tag1119.xml"/><Relationship Id="rId43" Type="http://schemas.openxmlformats.org/officeDocument/2006/relationships/tags" Target="../tags/tag248.xml"/><Relationship Id="rId139" Type="http://schemas.openxmlformats.org/officeDocument/2006/relationships/tags" Target="../tags/tag344.xml"/><Relationship Id="rId346" Type="http://schemas.openxmlformats.org/officeDocument/2006/relationships/tags" Target="../tags/tag551.xml"/><Relationship Id="rId553" Type="http://schemas.openxmlformats.org/officeDocument/2006/relationships/tags" Target="../tags/tag758.xml"/><Relationship Id="rId760" Type="http://schemas.openxmlformats.org/officeDocument/2006/relationships/tags" Target="../tags/tag965.xml"/><Relationship Id="rId192" Type="http://schemas.openxmlformats.org/officeDocument/2006/relationships/tags" Target="../tags/tag397.xml"/><Relationship Id="rId206" Type="http://schemas.openxmlformats.org/officeDocument/2006/relationships/tags" Target="../tags/tag411.xml"/><Relationship Id="rId413" Type="http://schemas.openxmlformats.org/officeDocument/2006/relationships/tags" Target="../tags/tag618.xml"/><Relationship Id="rId858" Type="http://schemas.openxmlformats.org/officeDocument/2006/relationships/tags" Target="../tags/tag1063.xml"/><Relationship Id="rId497" Type="http://schemas.openxmlformats.org/officeDocument/2006/relationships/tags" Target="../tags/tag702.xml"/><Relationship Id="rId620" Type="http://schemas.openxmlformats.org/officeDocument/2006/relationships/tags" Target="../tags/tag825.xml"/><Relationship Id="rId718" Type="http://schemas.openxmlformats.org/officeDocument/2006/relationships/tags" Target="../tags/tag923.xml"/><Relationship Id="rId925" Type="http://schemas.openxmlformats.org/officeDocument/2006/relationships/tags" Target="../tags/tag1130.xml"/><Relationship Id="rId357" Type="http://schemas.openxmlformats.org/officeDocument/2006/relationships/tags" Target="../tags/tag562.xml"/><Relationship Id="rId54" Type="http://schemas.openxmlformats.org/officeDocument/2006/relationships/tags" Target="../tags/tag259.xml"/><Relationship Id="rId217" Type="http://schemas.openxmlformats.org/officeDocument/2006/relationships/tags" Target="../tags/tag422.xml"/><Relationship Id="rId564" Type="http://schemas.openxmlformats.org/officeDocument/2006/relationships/tags" Target="../tags/tag769.xml"/><Relationship Id="rId771" Type="http://schemas.openxmlformats.org/officeDocument/2006/relationships/tags" Target="../tags/tag976.xml"/><Relationship Id="rId869" Type="http://schemas.openxmlformats.org/officeDocument/2006/relationships/tags" Target="../tags/tag1074.xml"/><Relationship Id="rId424" Type="http://schemas.openxmlformats.org/officeDocument/2006/relationships/tags" Target="../tags/tag629.xml"/><Relationship Id="rId631" Type="http://schemas.openxmlformats.org/officeDocument/2006/relationships/tags" Target="../tags/tag836.xml"/><Relationship Id="rId729" Type="http://schemas.openxmlformats.org/officeDocument/2006/relationships/tags" Target="../tags/tag934.xml"/><Relationship Id="rId270" Type="http://schemas.openxmlformats.org/officeDocument/2006/relationships/tags" Target="../tags/tag475.xml"/><Relationship Id="rId936" Type="http://schemas.openxmlformats.org/officeDocument/2006/relationships/tags" Target="../tags/tag1141.xml"/><Relationship Id="rId65" Type="http://schemas.openxmlformats.org/officeDocument/2006/relationships/tags" Target="../tags/tag270.xml"/><Relationship Id="rId130" Type="http://schemas.openxmlformats.org/officeDocument/2006/relationships/tags" Target="../tags/tag335.xml"/><Relationship Id="rId368" Type="http://schemas.openxmlformats.org/officeDocument/2006/relationships/tags" Target="../tags/tag573.xml"/><Relationship Id="rId575" Type="http://schemas.openxmlformats.org/officeDocument/2006/relationships/tags" Target="../tags/tag780.xml"/><Relationship Id="rId782" Type="http://schemas.openxmlformats.org/officeDocument/2006/relationships/tags" Target="../tags/tag987.xml"/><Relationship Id="rId228" Type="http://schemas.openxmlformats.org/officeDocument/2006/relationships/tags" Target="../tags/tag433.xml"/><Relationship Id="rId435" Type="http://schemas.openxmlformats.org/officeDocument/2006/relationships/tags" Target="../tags/tag640.xml"/><Relationship Id="rId642" Type="http://schemas.openxmlformats.org/officeDocument/2006/relationships/tags" Target="../tags/tag847.xml"/><Relationship Id="rId281" Type="http://schemas.openxmlformats.org/officeDocument/2006/relationships/tags" Target="../tags/tag486.xml"/><Relationship Id="rId502" Type="http://schemas.openxmlformats.org/officeDocument/2006/relationships/tags" Target="../tags/tag707.xml"/><Relationship Id="rId947" Type="http://schemas.openxmlformats.org/officeDocument/2006/relationships/tags" Target="../tags/tag1152.xml"/><Relationship Id="rId76" Type="http://schemas.openxmlformats.org/officeDocument/2006/relationships/tags" Target="../tags/tag281.xml"/><Relationship Id="rId141" Type="http://schemas.openxmlformats.org/officeDocument/2006/relationships/tags" Target="../tags/tag346.xml"/><Relationship Id="rId379" Type="http://schemas.openxmlformats.org/officeDocument/2006/relationships/tags" Target="../tags/tag584.xml"/><Relationship Id="rId586" Type="http://schemas.openxmlformats.org/officeDocument/2006/relationships/tags" Target="../tags/tag791.xml"/><Relationship Id="rId793" Type="http://schemas.openxmlformats.org/officeDocument/2006/relationships/tags" Target="../tags/tag998.xml"/><Relationship Id="rId807" Type="http://schemas.openxmlformats.org/officeDocument/2006/relationships/tags" Target="../tags/tag1012.xml"/><Relationship Id="rId7" Type="http://schemas.openxmlformats.org/officeDocument/2006/relationships/tags" Target="../tags/tag212.xml"/><Relationship Id="rId239" Type="http://schemas.openxmlformats.org/officeDocument/2006/relationships/tags" Target="../tags/tag444.xml"/><Relationship Id="rId446" Type="http://schemas.openxmlformats.org/officeDocument/2006/relationships/tags" Target="../tags/tag651.xml"/><Relationship Id="rId653" Type="http://schemas.openxmlformats.org/officeDocument/2006/relationships/tags" Target="../tags/tag858.xml"/><Relationship Id="rId292" Type="http://schemas.openxmlformats.org/officeDocument/2006/relationships/tags" Target="../tags/tag497.xml"/><Relationship Id="rId306" Type="http://schemas.openxmlformats.org/officeDocument/2006/relationships/tags" Target="../tags/tag511.xml"/><Relationship Id="rId860" Type="http://schemas.openxmlformats.org/officeDocument/2006/relationships/tags" Target="../tags/tag1065.xml"/><Relationship Id="rId958" Type="http://schemas.openxmlformats.org/officeDocument/2006/relationships/tags" Target="../tags/tag1163.xml"/><Relationship Id="rId87" Type="http://schemas.openxmlformats.org/officeDocument/2006/relationships/tags" Target="../tags/tag292.xml"/><Relationship Id="rId513" Type="http://schemas.openxmlformats.org/officeDocument/2006/relationships/tags" Target="../tags/tag718.xml"/><Relationship Id="rId597" Type="http://schemas.openxmlformats.org/officeDocument/2006/relationships/tags" Target="../tags/tag802.xml"/><Relationship Id="rId720" Type="http://schemas.openxmlformats.org/officeDocument/2006/relationships/tags" Target="../tags/tag925.xml"/><Relationship Id="rId818" Type="http://schemas.openxmlformats.org/officeDocument/2006/relationships/tags" Target="../tags/tag1023.xml"/><Relationship Id="rId152" Type="http://schemas.openxmlformats.org/officeDocument/2006/relationships/tags" Target="../tags/tag357.xml"/><Relationship Id="rId457" Type="http://schemas.openxmlformats.org/officeDocument/2006/relationships/tags" Target="../tags/tag662.xml"/><Relationship Id="rId664" Type="http://schemas.openxmlformats.org/officeDocument/2006/relationships/tags" Target="../tags/tag869.xml"/><Relationship Id="rId871" Type="http://schemas.openxmlformats.org/officeDocument/2006/relationships/tags" Target="../tags/tag1076.xml"/><Relationship Id="rId969" Type="http://schemas.openxmlformats.org/officeDocument/2006/relationships/tags" Target="../tags/tag1174.xml"/><Relationship Id="rId14" Type="http://schemas.openxmlformats.org/officeDocument/2006/relationships/tags" Target="../tags/tag219.xml"/><Relationship Id="rId317" Type="http://schemas.openxmlformats.org/officeDocument/2006/relationships/tags" Target="../tags/tag522.xml"/><Relationship Id="rId524" Type="http://schemas.openxmlformats.org/officeDocument/2006/relationships/tags" Target="../tags/tag729.xml"/><Relationship Id="rId731" Type="http://schemas.openxmlformats.org/officeDocument/2006/relationships/tags" Target="../tags/tag936.xml"/><Relationship Id="rId98" Type="http://schemas.openxmlformats.org/officeDocument/2006/relationships/tags" Target="../tags/tag303.xml"/><Relationship Id="rId163" Type="http://schemas.openxmlformats.org/officeDocument/2006/relationships/tags" Target="../tags/tag368.xml"/><Relationship Id="rId370" Type="http://schemas.openxmlformats.org/officeDocument/2006/relationships/tags" Target="../tags/tag575.xml"/><Relationship Id="rId829" Type="http://schemas.openxmlformats.org/officeDocument/2006/relationships/tags" Target="../tags/tag1034.xml"/><Relationship Id="rId230" Type="http://schemas.openxmlformats.org/officeDocument/2006/relationships/tags" Target="../tags/tag435.xml"/><Relationship Id="rId468" Type="http://schemas.openxmlformats.org/officeDocument/2006/relationships/tags" Target="../tags/tag673.xml"/><Relationship Id="rId675" Type="http://schemas.openxmlformats.org/officeDocument/2006/relationships/tags" Target="../tags/tag880.xml"/><Relationship Id="rId882" Type="http://schemas.openxmlformats.org/officeDocument/2006/relationships/tags" Target="../tags/tag1087.xml"/><Relationship Id="rId25" Type="http://schemas.openxmlformats.org/officeDocument/2006/relationships/tags" Target="../tags/tag230.xml"/><Relationship Id="rId328" Type="http://schemas.openxmlformats.org/officeDocument/2006/relationships/tags" Target="../tags/tag533.xml"/><Relationship Id="rId535" Type="http://schemas.openxmlformats.org/officeDocument/2006/relationships/tags" Target="../tags/tag740.xml"/><Relationship Id="rId742" Type="http://schemas.openxmlformats.org/officeDocument/2006/relationships/tags" Target="../tags/tag947.xml"/><Relationship Id="rId174" Type="http://schemas.openxmlformats.org/officeDocument/2006/relationships/tags" Target="../tags/tag379.xml"/><Relationship Id="rId381" Type="http://schemas.openxmlformats.org/officeDocument/2006/relationships/tags" Target="../tags/tag586.xml"/><Relationship Id="rId602" Type="http://schemas.openxmlformats.org/officeDocument/2006/relationships/tags" Target="../tags/tag807.xml"/><Relationship Id="rId241" Type="http://schemas.openxmlformats.org/officeDocument/2006/relationships/tags" Target="../tags/tag446.xml"/><Relationship Id="rId479" Type="http://schemas.openxmlformats.org/officeDocument/2006/relationships/tags" Target="../tags/tag684.xml"/><Relationship Id="rId686" Type="http://schemas.openxmlformats.org/officeDocument/2006/relationships/tags" Target="../tags/tag891.xml"/><Relationship Id="rId893" Type="http://schemas.openxmlformats.org/officeDocument/2006/relationships/tags" Target="../tags/tag1098.xml"/><Relationship Id="rId907" Type="http://schemas.openxmlformats.org/officeDocument/2006/relationships/tags" Target="../tags/tag1112.xml"/><Relationship Id="rId36" Type="http://schemas.openxmlformats.org/officeDocument/2006/relationships/tags" Target="../tags/tag241.xml"/><Relationship Id="rId339" Type="http://schemas.openxmlformats.org/officeDocument/2006/relationships/tags" Target="../tags/tag544.xml"/><Relationship Id="rId546" Type="http://schemas.openxmlformats.org/officeDocument/2006/relationships/tags" Target="../tags/tag751.xml"/><Relationship Id="rId753" Type="http://schemas.openxmlformats.org/officeDocument/2006/relationships/tags" Target="../tags/tag958.xml"/><Relationship Id="rId101" Type="http://schemas.openxmlformats.org/officeDocument/2006/relationships/tags" Target="../tags/tag306.xml"/><Relationship Id="rId185" Type="http://schemas.openxmlformats.org/officeDocument/2006/relationships/tags" Target="../tags/tag390.xml"/><Relationship Id="rId406" Type="http://schemas.openxmlformats.org/officeDocument/2006/relationships/tags" Target="../tags/tag611.xml"/><Relationship Id="rId960" Type="http://schemas.openxmlformats.org/officeDocument/2006/relationships/tags" Target="../tags/tag1165.xml"/><Relationship Id="rId392" Type="http://schemas.openxmlformats.org/officeDocument/2006/relationships/tags" Target="../tags/tag597.xml"/><Relationship Id="rId613" Type="http://schemas.openxmlformats.org/officeDocument/2006/relationships/tags" Target="../tags/tag818.xml"/><Relationship Id="rId697" Type="http://schemas.openxmlformats.org/officeDocument/2006/relationships/tags" Target="../tags/tag902.xml"/><Relationship Id="rId820" Type="http://schemas.openxmlformats.org/officeDocument/2006/relationships/tags" Target="../tags/tag1025.xml"/><Relationship Id="rId918" Type="http://schemas.openxmlformats.org/officeDocument/2006/relationships/tags" Target="../tags/tag1123.xml"/><Relationship Id="rId252" Type="http://schemas.openxmlformats.org/officeDocument/2006/relationships/tags" Target="../tags/tag457.xml"/><Relationship Id="rId47" Type="http://schemas.openxmlformats.org/officeDocument/2006/relationships/tags" Target="../tags/tag252.xml"/><Relationship Id="rId112" Type="http://schemas.openxmlformats.org/officeDocument/2006/relationships/tags" Target="../tags/tag317.xml"/><Relationship Id="rId557" Type="http://schemas.openxmlformats.org/officeDocument/2006/relationships/tags" Target="../tags/tag762.xml"/><Relationship Id="rId764" Type="http://schemas.openxmlformats.org/officeDocument/2006/relationships/tags" Target="../tags/tag969.xml"/><Relationship Id="rId971" Type="http://schemas.openxmlformats.org/officeDocument/2006/relationships/tags" Target="../tags/tag1176.xml"/><Relationship Id="rId196" Type="http://schemas.openxmlformats.org/officeDocument/2006/relationships/tags" Target="../tags/tag401.xml"/><Relationship Id="rId417" Type="http://schemas.openxmlformats.org/officeDocument/2006/relationships/tags" Target="../tags/tag622.xml"/><Relationship Id="rId624" Type="http://schemas.openxmlformats.org/officeDocument/2006/relationships/tags" Target="../tags/tag829.xml"/><Relationship Id="rId831" Type="http://schemas.openxmlformats.org/officeDocument/2006/relationships/tags" Target="../tags/tag1036.xml"/><Relationship Id="rId263" Type="http://schemas.openxmlformats.org/officeDocument/2006/relationships/tags" Target="../tags/tag468.xml"/><Relationship Id="rId470" Type="http://schemas.openxmlformats.org/officeDocument/2006/relationships/tags" Target="../tags/tag675.xml"/><Relationship Id="rId929" Type="http://schemas.openxmlformats.org/officeDocument/2006/relationships/tags" Target="../tags/tag1134.xml"/><Relationship Id="rId58" Type="http://schemas.openxmlformats.org/officeDocument/2006/relationships/tags" Target="../tags/tag263.xml"/><Relationship Id="rId123" Type="http://schemas.openxmlformats.org/officeDocument/2006/relationships/tags" Target="../tags/tag328.xml"/><Relationship Id="rId330" Type="http://schemas.openxmlformats.org/officeDocument/2006/relationships/tags" Target="../tags/tag535.xml"/><Relationship Id="rId568" Type="http://schemas.openxmlformats.org/officeDocument/2006/relationships/tags" Target="../tags/tag773.xml"/><Relationship Id="rId775" Type="http://schemas.openxmlformats.org/officeDocument/2006/relationships/tags" Target="../tags/tag980.xml"/><Relationship Id="rId428" Type="http://schemas.openxmlformats.org/officeDocument/2006/relationships/tags" Target="../tags/tag633.xml"/><Relationship Id="rId635" Type="http://schemas.openxmlformats.org/officeDocument/2006/relationships/tags" Target="../tags/tag840.xml"/><Relationship Id="rId842" Type="http://schemas.openxmlformats.org/officeDocument/2006/relationships/tags" Target="../tags/tag1047.xml"/><Relationship Id="rId274" Type="http://schemas.openxmlformats.org/officeDocument/2006/relationships/tags" Target="../tags/tag479.xml"/><Relationship Id="rId481" Type="http://schemas.openxmlformats.org/officeDocument/2006/relationships/tags" Target="../tags/tag686.xml"/><Relationship Id="rId702" Type="http://schemas.openxmlformats.org/officeDocument/2006/relationships/tags" Target="../tags/tag907.xml"/><Relationship Id="rId69" Type="http://schemas.openxmlformats.org/officeDocument/2006/relationships/tags" Target="../tags/tag274.xml"/><Relationship Id="rId134" Type="http://schemas.openxmlformats.org/officeDocument/2006/relationships/tags" Target="../tags/tag339.xml"/><Relationship Id="rId579" Type="http://schemas.openxmlformats.org/officeDocument/2006/relationships/tags" Target="../tags/tag784.xml"/><Relationship Id="rId786" Type="http://schemas.openxmlformats.org/officeDocument/2006/relationships/tags" Target="../tags/tag991.xml"/><Relationship Id="rId341" Type="http://schemas.openxmlformats.org/officeDocument/2006/relationships/tags" Target="../tags/tag546.xml"/><Relationship Id="rId439" Type="http://schemas.openxmlformats.org/officeDocument/2006/relationships/tags" Target="../tags/tag644.xml"/><Relationship Id="rId646" Type="http://schemas.openxmlformats.org/officeDocument/2006/relationships/tags" Target="../tags/tag851.xml"/><Relationship Id="rId201" Type="http://schemas.openxmlformats.org/officeDocument/2006/relationships/tags" Target="../tags/tag406.xml"/><Relationship Id="rId285" Type="http://schemas.openxmlformats.org/officeDocument/2006/relationships/tags" Target="../tags/tag490.xml"/><Relationship Id="rId506" Type="http://schemas.openxmlformats.org/officeDocument/2006/relationships/tags" Target="../tags/tag711.xml"/><Relationship Id="rId853" Type="http://schemas.openxmlformats.org/officeDocument/2006/relationships/tags" Target="../tags/tag1058.xml"/><Relationship Id="rId492" Type="http://schemas.openxmlformats.org/officeDocument/2006/relationships/tags" Target="../tags/tag697.xml"/><Relationship Id="rId713" Type="http://schemas.openxmlformats.org/officeDocument/2006/relationships/tags" Target="../tags/tag918.xml"/><Relationship Id="rId797" Type="http://schemas.openxmlformats.org/officeDocument/2006/relationships/tags" Target="../tags/tag1002.xml"/><Relationship Id="rId920" Type="http://schemas.openxmlformats.org/officeDocument/2006/relationships/tags" Target="../tags/tag1125.xml"/><Relationship Id="rId145" Type="http://schemas.openxmlformats.org/officeDocument/2006/relationships/tags" Target="../tags/tag350.xml"/><Relationship Id="rId352" Type="http://schemas.openxmlformats.org/officeDocument/2006/relationships/tags" Target="../tags/tag557.xml"/><Relationship Id="rId212" Type="http://schemas.openxmlformats.org/officeDocument/2006/relationships/tags" Target="../tags/tag417.xml"/><Relationship Id="rId657" Type="http://schemas.openxmlformats.org/officeDocument/2006/relationships/tags" Target="../tags/tag862.xml"/><Relationship Id="rId864" Type="http://schemas.openxmlformats.org/officeDocument/2006/relationships/tags" Target="../tags/tag1069.xml"/><Relationship Id="rId296" Type="http://schemas.openxmlformats.org/officeDocument/2006/relationships/tags" Target="../tags/tag501.xml"/><Relationship Id="rId517" Type="http://schemas.openxmlformats.org/officeDocument/2006/relationships/tags" Target="../tags/tag722.xml"/><Relationship Id="rId724" Type="http://schemas.openxmlformats.org/officeDocument/2006/relationships/tags" Target="../tags/tag929.xml"/><Relationship Id="rId931" Type="http://schemas.openxmlformats.org/officeDocument/2006/relationships/tags" Target="../tags/tag1136.xml"/><Relationship Id="rId60" Type="http://schemas.openxmlformats.org/officeDocument/2006/relationships/tags" Target="../tags/tag265.xml"/><Relationship Id="rId156" Type="http://schemas.openxmlformats.org/officeDocument/2006/relationships/tags" Target="../tags/tag361.xml"/><Relationship Id="rId363" Type="http://schemas.openxmlformats.org/officeDocument/2006/relationships/tags" Target="../tags/tag568.xml"/><Relationship Id="rId570" Type="http://schemas.openxmlformats.org/officeDocument/2006/relationships/tags" Target="../tags/tag775.xml"/><Relationship Id="rId223" Type="http://schemas.openxmlformats.org/officeDocument/2006/relationships/tags" Target="../tags/tag428.xml"/><Relationship Id="rId430" Type="http://schemas.openxmlformats.org/officeDocument/2006/relationships/tags" Target="../tags/tag635.xml"/><Relationship Id="rId668" Type="http://schemas.openxmlformats.org/officeDocument/2006/relationships/tags" Target="../tags/tag873.xml"/><Relationship Id="rId875" Type="http://schemas.openxmlformats.org/officeDocument/2006/relationships/tags" Target="../tags/tag1080.xml"/><Relationship Id="rId18" Type="http://schemas.openxmlformats.org/officeDocument/2006/relationships/tags" Target="../tags/tag223.xml"/><Relationship Id="rId528" Type="http://schemas.openxmlformats.org/officeDocument/2006/relationships/tags" Target="../tags/tag733.xml"/><Relationship Id="rId735" Type="http://schemas.openxmlformats.org/officeDocument/2006/relationships/tags" Target="../tags/tag940.xml"/><Relationship Id="rId942" Type="http://schemas.openxmlformats.org/officeDocument/2006/relationships/tags" Target="../tags/tag1147.xml"/><Relationship Id="rId167" Type="http://schemas.openxmlformats.org/officeDocument/2006/relationships/tags" Target="../tags/tag372.xml"/><Relationship Id="rId374" Type="http://schemas.openxmlformats.org/officeDocument/2006/relationships/tags" Target="../tags/tag579.xml"/><Relationship Id="rId581" Type="http://schemas.openxmlformats.org/officeDocument/2006/relationships/tags" Target="../tags/tag786.xml"/><Relationship Id="rId71" Type="http://schemas.openxmlformats.org/officeDocument/2006/relationships/tags" Target="../tags/tag276.xml"/><Relationship Id="rId234" Type="http://schemas.openxmlformats.org/officeDocument/2006/relationships/tags" Target="../tags/tag439.xml"/><Relationship Id="rId679" Type="http://schemas.openxmlformats.org/officeDocument/2006/relationships/tags" Target="../tags/tag884.xml"/><Relationship Id="rId802" Type="http://schemas.openxmlformats.org/officeDocument/2006/relationships/tags" Target="../tags/tag1007.xml"/><Relationship Id="rId886" Type="http://schemas.openxmlformats.org/officeDocument/2006/relationships/tags" Target="../tags/tag1091.xml"/><Relationship Id="rId2" Type="http://schemas.openxmlformats.org/officeDocument/2006/relationships/tags" Target="../tags/tag207.xml"/><Relationship Id="rId29" Type="http://schemas.openxmlformats.org/officeDocument/2006/relationships/tags" Target="../tags/tag234.xml"/><Relationship Id="rId441" Type="http://schemas.openxmlformats.org/officeDocument/2006/relationships/tags" Target="../tags/tag646.xml"/><Relationship Id="rId539" Type="http://schemas.openxmlformats.org/officeDocument/2006/relationships/tags" Target="../tags/tag744.xml"/><Relationship Id="rId746" Type="http://schemas.openxmlformats.org/officeDocument/2006/relationships/tags" Target="../tags/tag951.xml"/><Relationship Id="rId178" Type="http://schemas.openxmlformats.org/officeDocument/2006/relationships/tags" Target="../tags/tag383.xml"/><Relationship Id="rId301" Type="http://schemas.openxmlformats.org/officeDocument/2006/relationships/tags" Target="../tags/tag506.xml"/><Relationship Id="rId953" Type="http://schemas.openxmlformats.org/officeDocument/2006/relationships/tags" Target="../tags/tag1158.xml"/><Relationship Id="rId82" Type="http://schemas.openxmlformats.org/officeDocument/2006/relationships/tags" Target="../tags/tag287.xml"/><Relationship Id="rId385" Type="http://schemas.openxmlformats.org/officeDocument/2006/relationships/tags" Target="../tags/tag590.xml"/><Relationship Id="rId592" Type="http://schemas.openxmlformats.org/officeDocument/2006/relationships/tags" Target="../tags/tag797.xml"/><Relationship Id="rId606" Type="http://schemas.openxmlformats.org/officeDocument/2006/relationships/tags" Target="../tags/tag811.xml"/><Relationship Id="rId813" Type="http://schemas.openxmlformats.org/officeDocument/2006/relationships/tags" Target="../tags/tag1018.xml"/><Relationship Id="rId245" Type="http://schemas.openxmlformats.org/officeDocument/2006/relationships/tags" Target="../tags/tag450.xml"/><Relationship Id="rId452" Type="http://schemas.openxmlformats.org/officeDocument/2006/relationships/tags" Target="../tags/tag657.xml"/><Relationship Id="rId897" Type="http://schemas.openxmlformats.org/officeDocument/2006/relationships/tags" Target="../tags/tag1102.xml"/><Relationship Id="rId105" Type="http://schemas.openxmlformats.org/officeDocument/2006/relationships/tags" Target="../tags/tag310.xml"/><Relationship Id="rId312" Type="http://schemas.openxmlformats.org/officeDocument/2006/relationships/tags" Target="../tags/tag517.xml"/><Relationship Id="rId757" Type="http://schemas.openxmlformats.org/officeDocument/2006/relationships/tags" Target="../tags/tag962.xml"/><Relationship Id="rId964" Type="http://schemas.openxmlformats.org/officeDocument/2006/relationships/tags" Target="../tags/tag1169.xml"/><Relationship Id="rId93" Type="http://schemas.openxmlformats.org/officeDocument/2006/relationships/tags" Target="../tags/tag298.xml"/><Relationship Id="rId189" Type="http://schemas.openxmlformats.org/officeDocument/2006/relationships/tags" Target="../tags/tag394.xml"/><Relationship Id="rId396" Type="http://schemas.openxmlformats.org/officeDocument/2006/relationships/tags" Target="../tags/tag601.xml"/><Relationship Id="rId617" Type="http://schemas.openxmlformats.org/officeDocument/2006/relationships/tags" Target="../tags/tag822.xml"/><Relationship Id="rId824" Type="http://schemas.openxmlformats.org/officeDocument/2006/relationships/tags" Target="../tags/tag1029.xml"/><Relationship Id="rId256" Type="http://schemas.openxmlformats.org/officeDocument/2006/relationships/tags" Target="../tags/tag461.xml"/><Relationship Id="rId463" Type="http://schemas.openxmlformats.org/officeDocument/2006/relationships/tags" Target="../tags/tag668.xml"/><Relationship Id="rId670" Type="http://schemas.openxmlformats.org/officeDocument/2006/relationships/tags" Target="../tags/tag875.xml"/><Relationship Id="rId116" Type="http://schemas.openxmlformats.org/officeDocument/2006/relationships/tags" Target="../tags/tag321.xml"/><Relationship Id="rId323" Type="http://schemas.openxmlformats.org/officeDocument/2006/relationships/tags" Target="../tags/tag528.xml"/><Relationship Id="rId530" Type="http://schemas.openxmlformats.org/officeDocument/2006/relationships/tags" Target="../tags/tag735.xml"/><Relationship Id="rId768" Type="http://schemas.openxmlformats.org/officeDocument/2006/relationships/tags" Target="../tags/tag973.xml"/><Relationship Id="rId975" Type="http://schemas.openxmlformats.org/officeDocument/2006/relationships/tags" Target="../tags/tag1180.xml"/><Relationship Id="rId20" Type="http://schemas.openxmlformats.org/officeDocument/2006/relationships/tags" Target="../tags/tag225.xml"/><Relationship Id="rId628" Type="http://schemas.openxmlformats.org/officeDocument/2006/relationships/tags" Target="../tags/tag833.xml"/><Relationship Id="rId835" Type="http://schemas.openxmlformats.org/officeDocument/2006/relationships/tags" Target="../tags/tag1040.xml"/><Relationship Id="rId267" Type="http://schemas.openxmlformats.org/officeDocument/2006/relationships/tags" Target="../tags/tag472.xml"/><Relationship Id="rId474" Type="http://schemas.openxmlformats.org/officeDocument/2006/relationships/tags" Target="../tags/tag679.xml"/><Relationship Id="rId127" Type="http://schemas.openxmlformats.org/officeDocument/2006/relationships/tags" Target="../tags/tag332.xml"/><Relationship Id="rId681" Type="http://schemas.openxmlformats.org/officeDocument/2006/relationships/tags" Target="../tags/tag886.xml"/><Relationship Id="rId779" Type="http://schemas.openxmlformats.org/officeDocument/2006/relationships/tags" Target="../tags/tag984.xml"/><Relationship Id="rId902" Type="http://schemas.openxmlformats.org/officeDocument/2006/relationships/tags" Target="../tags/tag1107.xml"/><Relationship Id="rId31" Type="http://schemas.openxmlformats.org/officeDocument/2006/relationships/tags" Target="../tags/tag236.xml"/><Relationship Id="rId334" Type="http://schemas.openxmlformats.org/officeDocument/2006/relationships/tags" Target="../tags/tag539.xml"/><Relationship Id="rId541" Type="http://schemas.openxmlformats.org/officeDocument/2006/relationships/tags" Target="../tags/tag746.xml"/><Relationship Id="rId639" Type="http://schemas.openxmlformats.org/officeDocument/2006/relationships/tags" Target="../tags/tag844.xml"/><Relationship Id="rId180" Type="http://schemas.openxmlformats.org/officeDocument/2006/relationships/tags" Target="../tags/tag385.xml"/><Relationship Id="rId278" Type="http://schemas.openxmlformats.org/officeDocument/2006/relationships/tags" Target="../tags/tag483.xml"/><Relationship Id="rId401" Type="http://schemas.openxmlformats.org/officeDocument/2006/relationships/tags" Target="../tags/tag606.xml"/><Relationship Id="rId846" Type="http://schemas.openxmlformats.org/officeDocument/2006/relationships/tags" Target="../tags/tag1051.xml"/><Relationship Id="rId485" Type="http://schemas.openxmlformats.org/officeDocument/2006/relationships/tags" Target="../tags/tag690.xml"/><Relationship Id="rId692" Type="http://schemas.openxmlformats.org/officeDocument/2006/relationships/tags" Target="../tags/tag897.xml"/><Relationship Id="rId706" Type="http://schemas.openxmlformats.org/officeDocument/2006/relationships/tags" Target="../tags/tag911.xml"/><Relationship Id="rId913" Type="http://schemas.openxmlformats.org/officeDocument/2006/relationships/tags" Target="../tags/tag1118.xml"/><Relationship Id="rId42" Type="http://schemas.openxmlformats.org/officeDocument/2006/relationships/tags" Target="../tags/tag247.xml"/><Relationship Id="rId138" Type="http://schemas.openxmlformats.org/officeDocument/2006/relationships/tags" Target="../tags/tag343.xml"/><Relationship Id="rId345" Type="http://schemas.openxmlformats.org/officeDocument/2006/relationships/tags" Target="../tags/tag550.xml"/><Relationship Id="rId552" Type="http://schemas.openxmlformats.org/officeDocument/2006/relationships/tags" Target="../tags/tag757.xml"/><Relationship Id="rId191" Type="http://schemas.openxmlformats.org/officeDocument/2006/relationships/tags" Target="../tags/tag396.xml"/><Relationship Id="rId205" Type="http://schemas.openxmlformats.org/officeDocument/2006/relationships/tags" Target="../tags/tag410.xml"/><Relationship Id="rId412" Type="http://schemas.openxmlformats.org/officeDocument/2006/relationships/tags" Target="../tags/tag617.xml"/><Relationship Id="rId857" Type="http://schemas.openxmlformats.org/officeDocument/2006/relationships/tags" Target="../tags/tag1062.xml"/><Relationship Id="rId289" Type="http://schemas.openxmlformats.org/officeDocument/2006/relationships/tags" Target="../tags/tag494.xml"/><Relationship Id="rId496" Type="http://schemas.openxmlformats.org/officeDocument/2006/relationships/tags" Target="../tags/tag701.xml"/><Relationship Id="rId717" Type="http://schemas.openxmlformats.org/officeDocument/2006/relationships/tags" Target="../tags/tag922.xml"/><Relationship Id="rId924" Type="http://schemas.openxmlformats.org/officeDocument/2006/relationships/tags" Target="../tags/tag1129.xml"/><Relationship Id="rId53" Type="http://schemas.openxmlformats.org/officeDocument/2006/relationships/tags" Target="../tags/tag258.xml"/><Relationship Id="rId149" Type="http://schemas.openxmlformats.org/officeDocument/2006/relationships/tags" Target="../tags/tag354.xml"/><Relationship Id="rId356" Type="http://schemas.openxmlformats.org/officeDocument/2006/relationships/tags" Target="../tags/tag561.xml"/><Relationship Id="rId563" Type="http://schemas.openxmlformats.org/officeDocument/2006/relationships/tags" Target="../tags/tag768.xml"/><Relationship Id="rId770" Type="http://schemas.openxmlformats.org/officeDocument/2006/relationships/tags" Target="../tags/tag975.xml"/><Relationship Id="rId216" Type="http://schemas.openxmlformats.org/officeDocument/2006/relationships/tags" Target="../tags/tag421.xml"/><Relationship Id="rId423" Type="http://schemas.openxmlformats.org/officeDocument/2006/relationships/tags" Target="../tags/tag628.xml"/><Relationship Id="rId868" Type="http://schemas.openxmlformats.org/officeDocument/2006/relationships/tags" Target="../tags/tag1073.xml"/><Relationship Id="rId630" Type="http://schemas.openxmlformats.org/officeDocument/2006/relationships/tags" Target="../tags/tag835.xml"/><Relationship Id="rId728" Type="http://schemas.openxmlformats.org/officeDocument/2006/relationships/tags" Target="../tags/tag933.xml"/><Relationship Id="rId935" Type="http://schemas.openxmlformats.org/officeDocument/2006/relationships/tags" Target="../tags/tag1140.xml"/><Relationship Id="rId64" Type="http://schemas.openxmlformats.org/officeDocument/2006/relationships/tags" Target="../tags/tag269.xml"/><Relationship Id="rId367" Type="http://schemas.openxmlformats.org/officeDocument/2006/relationships/tags" Target="../tags/tag572.xml"/><Relationship Id="rId574" Type="http://schemas.openxmlformats.org/officeDocument/2006/relationships/tags" Target="../tags/tag779.xml"/><Relationship Id="rId227" Type="http://schemas.openxmlformats.org/officeDocument/2006/relationships/tags" Target="../tags/tag432.xml"/><Relationship Id="rId781" Type="http://schemas.openxmlformats.org/officeDocument/2006/relationships/tags" Target="../tags/tag986.xml"/><Relationship Id="rId879" Type="http://schemas.openxmlformats.org/officeDocument/2006/relationships/tags" Target="../tags/tag1084.xml"/><Relationship Id="rId434" Type="http://schemas.openxmlformats.org/officeDocument/2006/relationships/tags" Target="../tags/tag639.xml"/><Relationship Id="rId641" Type="http://schemas.openxmlformats.org/officeDocument/2006/relationships/tags" Target="../tags/tag846.xml"/><Relationship Id="rId739" Type="http://schemas.openxmlformats.org/officeDocument/2006/relationships/tags" Target="../tags/tag944.xml"/><Relationship Id="rId280" Type="http://schemas.openxmlformats.org/officeDocument/2006/relationships/tags" Target="../tags/tag485.xml"/><Relationship Id="rId501" Type="http://schemas.openxmlformats.org/officeDocument/2006/relationships/tags" Target="../tags/tag706.xml"/><Relationship Id="rId946" Type="http://schemas.openxmlformats.org/officeDocument/2006/relationships/tags" Target="../tags/tag1151.xml"/><Relationship Id="rId75" Type="http://schemas.openxmlformats.org/officeDocument/2006/relationships/tags" Target="../tags/tag280.xml"/><Relationship Id="rId140" Type="http://schemas.openxmlformats.org/officeDocument/2006/relationships/tags" Target="../tags/tag345.xml"/><Relationship Id="rId378" Type="http://schemas.openxmlformats.org/officeDocument/2006/relationships/tags" Target="../tags/tag583.xml"/><Relationship Id="rId585" Type="http://schemas.openxmlformats.org/officeDocument/2006/relationships/tags" Target="../tags/tag790.xml"/><Relationship Id="rId792" Type="http://schemas.openxmlformats.org/officeDocument/2006/relationships/tags" Target="../tags/tag997.xml"/><Relationship Id="rId806" Type="http://schemas.openxmlformats.org/officeDocument/2006/relationships/tags" Target="../tags/tag1011.xml"/><Relationship Id="rId6" Type="http://schemas.openxmlformats.org/officeDocument/2006/relationships/tags" Target="../tags/tag211.xml"/><Relationship Id="rId238" Type="http://schemas.openxmlformats.org/officeDocument/2006/relationships/tags" Target="../tags/tag443.xml"/><Relationship Id="rId445" Type="http://schemas.openxmlformats.org/officeDocument/2006/relationships/tags" Target="../tags/tag650.xml"/><Relationship Id="rId652" Type="http://schemas.openxmlformats.org/officeDocument/2006/relationships/tags" Target="../tags/tag857.xml"/><Relationship Id="rId291" Type="http://schemas.openxmlformats.org/officeDocument/2006/relationships/tags" Target="../tags/tag496.xml"/><Relationship Id="rId305" Type="http://schemas.openxmlformats.org/officeDocument/2006/relationships/tags" Target="../tags/tag510.xml"/><Relationship Id="rId512" Type="http://schemas.openxmlformats.org/officeDocument/2006/relationships/tags" Target="../tags/tag717.xml"/><Relationship Id="rId957" Type="http://schemas.openxmlformats.org/officeDocument/2006/relationships/tags" Target="../tags/tag1162.xml"/><Relationship Id="rId86" Type="http://schemas.openxmlformats.org/officeDocument/2006/relationships/tags" Target="../tags/tag291.xml"/><Relationship Id="rId151" Type="http://schemas.openxmlformats.org/officeDocument/2006/relationships/tags" Target="../tags/tag356.xml"/><Relationship Id="rId389" Type="http://schemas.openxmlformats.org/officeDocument/2006/relationships/tags" Target="../tags/tag594.xml"/><Relationship Id="rId596" Type="http://schemas.openxmlformats.org/officeDocument/2006/relationships/tags" Target="../tags/tag801.xml"/><Relationship Id="rId817" Type="http://schemas.openxmlformats.org/officeDocument/2006/relationships/tags" Target="../tags/tag1022.xml"/><Relationship Id="rId249" Type="http://schemas.openxmlformats.org/officeDocument/2006/relationships/tags" Target="../tags/tag454.xml"/><Relationship Id="rId456" Type="http://schemas.openxmlformats.org/officeDocument/2006/relationships/tags" Target="../tags/tag661.xml"/><Relationship Id="rId663" Type="http://schemas.openxmlformats.org/officeDocument/2006/relationships/tags" Target="../tags/tag868.xml"/><Relationship Id="rId870" Type="http://schemas.openxmlformats.org/officeDocument/2006/relationships/tags" Target="../tags/tag1075.xml"/><Relationship Id="rId13" Type="http://schemas.openxmlformats.org/officeDocument/2006/relationships/tags" Target="../tags/tag218.xml"/><Relationship Id="rId109" Type="http://schemas.openxmlformats.org/officeDocument/2006/relationships/tags" Target="../tags/tag314.xml"/><Relationship Id="rId316" Type="http://schemas.openxmlformats.org/officeDocument/2006/relationships/tags" Target="../tags/tag521.xml"/><Relationship Id="rId523" Type="http://schemas.openxmlformats.org/officeDocument/2006/relationships/tags" Target="../tags/tag728.xml"/><Relationship Id="rId968" Type="http://schemas.openxmlformats.org/officeDocument/2006/relationships/tags" Target="../tags/tag1173.xml"/><Relationship Id="rId97" Type="http://schemas.openxmlformats.org/officeDocument/2006/relationships/tags" Target="../tags/tag302.xml"/><Relationship Id="rId730" Type="http://schemas.openxmlformats.org/officeDocument/2006/relationships/tags" Target="../tags/tag935.xml"/><Relationship Id="rId828" Type="http://schemas.openxmlformats.org/officeDocument/2006/relationships/tags" Target="../tags/tag1033.xml"/><Relationship Id="rId162" Type="http://schemas.openxmlformats.org/officeDocument/2006/relationships/tags" Target="../tags/tag367.xml"/><Relationship Id="rId467" Type="http://schemas.openxmlformats.org/officeDocument/2006/relationships/tags" Target="../tags/tag672.xml"/><Relationship Id="rId674" Type="http://schemas.openxmlformats.org/officeDocument/2006/relationships/tags" Target="../tags/tag879.xml"/><Relationship Id="rId881" Type="http://schemas.openxmlformats.org/officeDocument/2006/relationships/tags" Target="../tags/tag1086.xml"/><Relationship Id="rId979" Type="http://schemas.openxmlformats.org/officeDocument/2006/relationships/tags" Target="../tags/tag1184.xml"/><Relationship Id="rId24" Type="http://schemas.openxmlformats.org/officeDocument/2006/relationships/tags" Target="../tags/tag229.xml"/><Relationship Id="rId327" Type="http://schemas.openxmlformats.org/officeDocument/2006/relationships/tags" Target="../tags/tag532.xml"/><Relationship Id="rId534" Type="http://schemas.openxmlformats.org/officeDocument/2006/relationships/tags" Target="../tags/tag739.xml"/><Relationship Id="rId741" Type="http://schemas.openxmlformats.org/officeDocument/2006/relationships/tags" Target="../tags/tag946.xml"/><Relationship Id="rId839" Type="http://schemas.openxmlformats.org/officeDocument/2006/relationships/tags" Target="../tags/tag1044.xml"/><Relationship Id="rId173" Type="http://schemas.openxmlformats.org/officeDocument/2006/relationships/tags" Target="../tags/tag378.xml"/><Relationship Id="rId380" Type="http://schemas.openxmlformats.org/officeDocument/2006/relationships/tags" Target="../tags/tag585.xml"/><Relationship Id="rId601" Type="http://schemas.openxmlformats.org/officeDocument/2006/relationships/tags" Target="../tags/tag806.xml"/><Relationship Id="rId240" Type="http://schemas.openxmlformats.org/officeDocument/2006/relationships/tags" Target="../tags/tag445.xml"/><Relationship Id="rId478" Type="http://schemas.openxmlformats.org/officeDocument/2006/relationships/tags" Target="../tags/tag683.xml"/><Relationship Id="rId685" Type="http://schemas.openxmlformats.org/officeDocument/2006/relationships/tags" Target="../tags/tag890.xml"/><Relationship Id="rId892" Type="http://schemas.openxmlformats.org/officeDocument/2006/relationships/tags" Target="../tags/tag1097.xml"/><Relationship Id="rId906" Type="http://schemas.openxmlformats.org/officeDocument/2006/relationships/tags" Target="../tags/tag1111.xml"/><Relationship Id="rId35" Type="http://schemas.openxmlformats.org/officeDocument/2006/relationships/tags" Target="../tags/tag240.xml"/><Relationship Id="rId100" Type="http://schemas.openxmlformats.org/officeDocument/2006/relationships/tags" Target="../tags/tag305.xml"/><Relationship Id="rId338" Type="http://schemas.openxmlformats.org/officeDocument/2006/relationships/tags" Target="../tags/tag543.xml"/><Relationship Id="rId545" Type="http://schemas.openxmlformats.org/officeDocument/2006/relationships/tags" Target="../tags/tag750.xml"/><Relationship Id="rId752" Type="http://schemas.openxmlformats.org/officeDocument/2006/relationships/tags" Target="../tags/tag957.xml"/><Relationship Id="rId184" Type="http://schemas.openxmlformats.org/officeDocument/2006/relationships/tags" Target="../tags/tag389.xml"/><Relationship Id="rId391" Type="http://schemas.openxmlformats.org/officeDocument/2006/relationships/tags" Target="../tags/tag596.xml"/><Relationship Id="rId405" Type="http://schemas.openxmlformats.org/officeDocument/2006/relationships/tags" Target="../tags/tag610.xml"/><Relationship Id="rId612" Type="http://schemas.openxmlformats.org/officeDocument/2006/relationships/tags" Target="../tags/tag817.xml"/><Relationship Id="rId251" Type="http://schemas.openxmlformats.org/officeDocument/2006/relationships/tags" Target="../tags/tag456.xml"/><Relationship Id="rId489" Type="http://schemas.openxmlformats.org/officeDocument/2006/relationships/tags" Target="../tags/tag694.xml"/><Relationship Id="rId696" Type="http://schemas.openxmlformats.org/officeDocument/2006/relationships/tags" Target="../tags/tag901.xml"/><Relationship Id="rId917" Type="http://schemas.openxmlformats.org/officeDocument/2006/relationships/tags" Target="../tags/tag1122.xml"/><Relationship Id="rId46" Type="http://schemas.openxmlformats.org/officeDocument/2006/relationships/tags" Target="../tags/tag251.xml"/><Relationship Id="rId349" Type="http://schemas.openxmlformats.org/officeDocument/2006/relationships/tags" Target="../tags/tag554.xml"/><Relationship Id="rId556" Type="http://schemas.openxmlformats.org/officeDocument/2006/relationships/tags" Target="../tags/tag761.xml"/><Relationship Id="rId763" Type="http://schemas.openxmlformats.org/officeDocument/2006/relationships/tags" Target="../tags/tag968.xml"/><Relationship Id="rId111" Type="http://schemas.openxmlformats.org/officeDocument/2006/relationships/tags" Target="../tags/tag316.xml"/><Relationship Id="rId195" Type="http://schemas.openxmlformats.org/officeDocument/2006/relationships/tags" Target="../tags/tag400.xml"/><Relationship Id="rId209" Type="http://schemas.openxmlformats.org/officeDocument/2006/relationships/tags" Target="../tags/tag414.xml"/><Relationship Id="rId416" Type="http://schemas.openxmlformats.org/officeDocument/2006/relationships/tags" Target="../tags/tag621.xml"/><Relationship Id="rId970" Type="http://schemas.openxmlformats.org/officeDocument/2006/relationships/tags" Target="../tags/tag1175.xml"/><Relationship Id="rId623" Type="http://schemas.openxmlformats.org/officeDocument/2006/relationships/tags" Target="../tags/tag828.xml"/><Relationship Id="rId830" Type="http://schemas.openxmlformats.org/officeDocument/2006/relationships/tags" Target="../tags/tag1035.xml"/><Relationship Id="rId928" Type="http://schemas.openxmlformats.org/officeDocument/2006/relationships/tags" Target="../tags/tag1133.xml"/><Relationship Id="rId57" Type="http://schemas.openxmlformats.org/officeDocument/2006/relationships/tags" Target="../tags/tag262.xml"/><Relationship Id="rId262" Type="http://schemas.openxmlformats.org/officeDocument/2006/relationships/tags" Target="../tags/tag467.xml"/><Relationship Id="rId567" Type="http://schemas.openxmlformats.org/officeDocument/2006/relationships/tags" Target="../tags/tag772.xml"/><Relationship Id="rId122" Type="http://schemas.openxmlformats.org/officeDocument/2006/relationships/tags" Target="../tags/tag327.xml"/><Relationship Id="rId774" Type="http://schemas.openxmlformats.org/officeDocument/2006/relationships/tags" Target="../tags/tag979.xml"/><Relationship Id="rId427" Type="http://schemas.openxmlformats.org/officeDocument/2006/relationships/tags" Target="../tags/tag632.xml"/><Relationship Id="rId634" Type="http://schemas.openxmlformats.org/officeDocument/2006/relationships/tags" Target="../tags/tag839.xml"/><Relationship Id="rId841" Type="http://schemas.openxmlformats.org/officeDocument/2006/relationships/tags" Target="../tags/tag1046.xml"/><Relationship Id="rId273" Type="http://schemas.openxmlformats.org/officeDocument/2006/relationships/tags" Target="../tags/tag478.xml"/><Relationship Id="rId480" Type="http://schemas.openxmlformats.org/officeDocument/2006/relationships/tags" Target="../tags/tag685.xml"/><Relationship Id="rId701" Type="http://schemas.openxmlformats.org/officeDocument/2006/relationships/tags" Target="../tags/tag906.xml"/><Relationship Id="rId939" Type="http://schemas.openxmlformats.org/officeDocument/2006/relationships/tags" Target="../tags/tag1144.xml"/><Relationship Id="rId68" Type="http://schemas.openxmlformats.org/officeDocument/2006/relationships/tags" Target="../tags/tag273.xml"/><Relationship Id="rId133" Type="http://schemas.openxmlformats.org/officeDocument/2006/relationships/tags" Target="../tags/tag338.xml"/><Relationship Id="rId340" Type="http://schemas.openxmlformats.org/officeDocument/2006/relationships/tags" Target="../tags/tag545.xml"/><Relationship Id="rId578" Type="http://schemas.openxmlformats.org/officeDocument/2006/relationships/tags" Target="../tags/tag783.xml"/><Relationship Id="rId785" Type="http://schemas.openxmlformats.org/officeDocument/2006/relationships/tags" Target="../tags/tag990.xml"/><Relationship Id="rId200" Type="http://schemas.openxmlformats.org/officeDocument/2006/relationships/tags" Target="../tags/tag405.xml"/><Relationship Id="rId438" Type="http://schemas.openxmlformats.org/officeDocument/2006/relationships/tags" Target="../tags/tag643.xml"/><Relationship Id="rId645" Type="http://schemas.openxmlformats.org/officeDocument/2006/relationships/tags" Target="../tags/tag850.xml"/><Relationship Id="rId852" Type="http://schemas.openxmlformats.org/officeDocument/2006/relationships/tags" Target="../tags/tag1057.xml"/><Relationship Id="rId284" Type="http://schemas.openxmlformats.org/officeDocument/2006/relationships/tags" Target="../tags/tag489.xml"/><Relationship Id="rId491" Type="http://schemas.openxmlformats.org/officeDocument/2006/relationships/tags" Target="../tags/tag696.xml"/><Relationship Id="rId505" Type="http://schemas.openxmlformats.org/officeDocument/2006/relationships/tags" Target="../tags/tag710.xml"/><Relationship Id="rId712" Type="http://schemas.openxmlformats.org/officeDocument/2006/relationships/tags" Target="../tags/tag917.xml"/><Relationship Id="rId79" Type="http://schemas.openxmlformats.org/officeDocument/2006/relationships/tags" Target="../tags/tag284.xml"/><Relationship Id="rId144" Type="http://schemas.openxmlformats.org/officeDocument/2006/relationships/tags" Target="../tags/tag349.xml"/><Relationship Id="rId589" Type="http://schemas.openxmlformats.org/officeDocument/2006/relationships/tags" Target="../tags/tag794.xml"/><Relationship Id="rId796" Type="http://schemas.openxmlformats.org/officeDocument/2006/relationships/tags" Target="../tags/tag1001.xml"/><Relationship Id="rId351" Type="http://schemas.openxmlformats.org/officeDocument/2006/relationships/tags" Target="../tags/tag556.xml"/><Relationship Id="rId449" Type="http://schemas.openxmlformats.org/officeDocument/2006/relationships/tags" Target="../tags/tag654.xml"/><Relationship Id="rId656" Type="http://schemas.openxmlformats.org/officeDocument/2006/relationships/tags" Target="../tags/tag861.xml"/><Relationship Id="rId863" Type="http://schemas.openxmlformats.org/officeDocument/2006/relationships/tags" Target="../tags/tag1068.xml"/><Relationship Id="rId211" Type="http://schemas.openxmlformats.org/officeDocument/2006/relationships/tags" Target="../tags/tag416.xml"/><Relationship Id="rId295" Type="http://schemas.openxmlformats.org/officeDocument/2006/relationships/tags" Target="../tags/tag500.xml"/><Relationship Id="rId309" Type="http://schemas.openxmlformats.org/officeDocument/2006/relationships/tags" Target="../tags/tag514.xml"/><Relationship Id="rId516" Type="http://schemas.openxmlformats.org/officeDocument/2006/relationships/tags" Target="../tags/tag721.xml"/><Relationship Id="rId723" Type="http://schemas.openxmlformats.org/officeDocument/2006/relationships/tags" Target="../tags/tag928.xml"/><Relationship Id="rId930" Type="http://schemas.openxmlformats.org/officeDocument/2006/relationships/tags" Target="../tags/tag1135.xml"/><Relationship Id="rId155" Type="http://schemas.openxmlformats.org/officeDocument/2006/relationships/tags" Target="../tags/tag360.xml"/><Relationship Id="rId362" Type="http://schemas.openxmlformats.org/officeDocument/2006/relationships/tags" Target="../tags/tag567.xml"/><Relationship Id="rId222" Type="http://schemas.openxmlformats.org/officeDocument/2006/relationships/tags" Target="../tags/tag427.xml"/><Relationship Id="rId667" Type="http://schemas.openxmlformats.org/officeDocument/2006/relationships/tags" Target="../tags/tag872.xml"/><Relationship Id="rId874" Type="http://schemas.openxmlformats.org/officeDocument/2006/relationships/tags" Target="../tags/tag1079.xml"/><Relationship Id="rId17" Type="http://schemas.openxmlformats.org/officeDocument/2006/relationships/tags" Target="../tags/tag222.xml"/><Relationship Id="rId527" Type="http://schemas.openxmlformats.org/officeDocument/2006/relationships/tags" Target="../tags/tag732.xml"/><Relationship Id="rId734" Type="http://schemas.openxmlformats.org/officeDocument/2006/relationships/tags" Target="../tags/tag939.xml"/><Relationship Id="rId941" Type="http://schemas.openxmlformats.org/officeDocument/2006/relationships/tags" Target="../tags/tag1146.xml"/><Relationship Id="rId70" Type="http://schemas.openxmlformats.org/officeDocument/2006/relationships/tags" Target="../tags/tag275.xml"/><Relationship Id="rId166" Type="http://schemas.openxmlformats.org/officeDocument/2006/relationships/tags" Target="../tags/tag371.xml"/><Relationship Id="rId373" Type="http://schemas.openxmlformats.org/officeDocument/2006/relationships/tags" Target="../tags/tag578.xml"/><Relationship Id="rId580" Type="http://schemas.openxmlformats.org/officeDocument/2006/relationships/tags" Target="../tags/tag785.xml"/><Relationship Id="rId801" Type="http://schemas.openxmlformats.org/officeDocument/2006/relationships/tags" Target="../tags/tag1006.xml"/><Relationship Id="rId1" Type="http://schemas.openxmlformats.org/officeDocument/2006/relationships/tags" Target="../tags/tag206.xml"/><Relationship Id="rId233" Type="http://schemas.openxmlformats.org/officeDocument/2006/relationships/tags" Target="../tags/tag438.xml"/><Relationship Id="rId440" Type="http://schemas.openxmlformats.org/officeDocument/2006/relationships/tags" Target="../tags/tag645.xml"/><Relationship Id="rId678" Type="http://schemas.openxmlformats.org/officeDocument/2006/relationships/tags" Target="../tags/tag883.xml"/><Relationship Id="rId885" Type="http://schemas.openxmlformats.org/officeDocument/2006/relationships/tags" Target="../tags/tag1090.xml"/><Relationship Id="rId28" Type="http://schemas.openxmlformats.org/officeDocument/2006/relationships/tags" Target="../tags/tag233.xml"/><Relationship Id="rId300" Type="http://schemas.openxmlformats.org/officeDocument/2006/relationships/tags" Target="../tags/tag505.xml"/><Relationship Id="rId538" Type="http://schemas.openxmlformats.org/officeDocument/2006/relationships/tags" Target="../tags/tag743.xml"/><Relationship Id="rId745" Type="http://schemas.openxmlformats.org/officeDocument/2006/relationships/tags" Target="../tags/tag950.xml"/><Relationship Id="rId952" Type="http://schemas.openxmlformats.org/officeDocument/2006/relationships/tags" Target="../tags/tag1157.xml"/><Relationship Id="rId81" Type="http://schemas.openxmlformats.org/officeDocument/2006/relationships/tags" Target="../tags/tag286.xml"/><Relationship Id="rId177" Type="http://schemas.openxmlformats.org/officeDocument/2006/relationships/tags" Target="../tags/tag382.xml"/><Relationship Id="rId384" Type="http://schemas.openxmlformats.org/officeDocument/2006/relationships/tags" Target="../tags/tag589.xml"/><Relationship Id="rId591" Type="http://schemas.openxmlformats.org/officeDocument/2006/relationships/tags" Target="../tags/tag796.xml"/><Relationship Id="rId605" Type="http://schemas.openxmlformats.org/officeDocument/2006/relationships/tags" Target="../tags/tag810.xml"/><Relationship Id="rId812" Type="http://schemas.openxmlformats.org/officeDocument/2006/relationships/tags" Target="../tags/tag1017.xml"/><Relationship Id="rId244" Type="http://schemas.openxmlformats.org/officeDocument/2006/relationships/tags" Target="../tags/tag449.xml"/><Relationship Id="rId689" Type="http://schemas.openxmlformats.org/officeDocument/2006/relationships/tags" Target="../tags/tag894.xml"/><Relationship Id="rId896" Type="http://schemas.openxmlformats.org/officeDocument/2006/relationships/tags" Target="../tags/tag1101.xml"/><Relationship Id="rId39" Type="http://schemas.openxmlformats.org/officeDocument/2006/relationships/tags" Target="../tags/tag244.xml"/><Relationship Id="rId451" Type="http://schemas.openxmlformats.org/officeDocument/2006/relationships/tags" Target="../tags/tag656.xml"/><Relationship Id="rId549" Type="http://schemas.openxmlformats.org/officeDocument/2006/relationships/tags" Target="../tags/tag754.xml"/><Relationship Id="rId756" Type="http://schemas.openxmlformats.org/officeDocument/2006/relationships/tags" Target="../tags/tag961.xml"/><Relationship Id="rId104" Type="http://schemas.openxmlformats.org/officeDocument/2006/relationships/tags" Target="../tags/tag309.xml"/><Relationship Id="rId188" Type="http://schemas.openxmlformats.org/officeDocument/2006/relationships/tags" Target="../tags/tag393.xml"/><Relationship Id="rId311" Type="http://schemas.openxmlformats.org/officeDocument/2006/relationships/tags" Target="../tags/tag516.xml"/><Relationship Id="rId395" Type="http://schemas.openxmlformats.org/officeDocument/2006/relationships/tags" Target="../tags/tag600.xml"/><Relationship Id="rId409" Type="http://schemas.openxmlformats.org/officeDocument/2006/relationships/tags" Target="../tags/tag614.xml"/><Relationship Id="rId963" Type="http://schemas.openxmlformats.org/officeDocument/2006/relationships/tags" Target="../tags/tag1168.xml"/><Relationship Id="rId92" Type="http://schemas.openxmlformats.org/officeDocument/2006/relationships/tags" Target="../tags/tag297.xml"/><Relationship Id="rId616" Type="http://schemas.openxmlformats.org/officeDocument/2006/relationships/tags" Target="../tags/tag821.xml"/><Relationship Id="rId823" Type="http://schemas.openxmlformats.org/officeDocument/2006/relationships/tags" Target="../tags/tag1028.xml"/><Relationship Id="rId255" Type="http://schemas.openxmlformats.org/officeDocument/2006/relationships/tags" Target="../tags/tag460.xml"/><Relationship Id="rId462" Type="http://schemas.openxmlformats.org/officeDocument/2006/relationships/tags" Target="../tags/tag667.xml"/><Relationship Id="rId115" Type="http://schemas.openxmlformats.org/officeDocument/2006/relationships/tags" Target="../tags/tag320.xml"/><Relationship Id="rId322" Type="http://schemas.openxmlformats.org/officeDocument/2006/relationships/tags" Target="../tags/tag527.xml"/><Relationship Id="rId767" Type="http://schemas.openxmlformats.org/officeDocument/2006/relationships/tags" Target="../tags/tag972.xml"/><Relationship Id="rId974" Type="http://schemas.openxmlformats.org/officeDocument/2006/relationships/tags" Target="../tags/tag1179.xml"/><Relationship Id="rId61" Type="http://schemas.openxmlformats.org/officeDocument/2006/relationships/tags" Target="../tags/tag266.xml"/><Relationship Id="rId199" Type="http://schemas.openxmlformats.org/officeDocument/2006/relationships/tags" Target="../tags/tag404.xml"/><Relationship Id="rId571" Type="http://schemas.openxmlformats.org/officeDocument/2006/relationships/tags" Target="../tags/tag776.xml"/><Relationship Id="rId627" Type="http://schemas.openxmlformats.org/officeDocument/2006/relationships/tags" Target="../tags/tag832.xml"/><Relationship Id="rId669" Type="http://schemas.openxmlformats.org/officeDocument/2006/relationships/tags" Target="../tags/tag874.xml"/><Relationship Id="rId834" Type="http://schemas.openxmlformats.org/officeDocument/2006/relationships/tags" Target="../tags/tag1039.xml"/><Relationship Id="rId876" Type="http://schemas.openxmlformats.org/officeDocument/2006/relationships/tags" Target="../tags/tag1081.xml"/><Relationship Id="rId19" Type="http://schemas.openxmlformats.org/officeDocument/2006/relationships/tags" Target="../tags/tag224.xml"/><Relationship Id="rId224" Type="http://schemas.openxmlformats.org/officeDocument/2006/relationships/tags" Target="../tags/tag429.xml"/><Relationship Id="rId266" Type="http://schemas.openxmlformats.org/officeDocument/2006/relationships/tags" Target="../tags/tag471.xml"/><Relationship Id="rId431" Type="http://schemas.openxmlformats.org/officeDocument/2006/relationships/tags" Target="../tags/tag636.xml"/><Relationship Id="rId473" Type="http://schemas.openxmlformats.org/officeDocument/2006/relationships/tags" Target="../tags/tag678.xml"/><Relationship Id="rId529" Type="http://schemas.openxmlformats.org/officeDocument/2006/relationships/tags" Target="../tags/tag734.xml"/><Relationship Id="rId680" Type="http://schemas.openxmlformats.org/officeDocument/2006/relationships/tags" Target="../tags/tag885.xml"/><Relationship Id="rId736" Type="http://schemas.openxmlformats.org/officeDocument/2006/relationships/tags" Target="../tags/tag941.xml"/><Relationship Id="rId901" Type="http://schemas.openxmlformats.org/officeDocument/2006/relationships/tags" Target="../tags/tag1106.xml"/><Relationship Id="rId30" Type="http://schemas.openxmlformats.org/officeDocument/2006/relationships/tags" Target="../tags/tag235.xml"/><Relationship Id="rId126" Type="http://schemas.openxmlformats.org/officeDocument/2006/relationships/tags" Target="../tags/tag331.xml"/><Relationship Id="rId168" Type="http://schemas.openxmlformats.org/officeDocument/2006/relationships/tags" Target="../tags/tag373.xml"/><Relationship Id="rId333" Type="http://schemas.openxmlformats.org/officeDocument/2006/relationships/tags" Target="../tags/tag538.xml"/><Relationship Id="rId540" Type="http://schemas.openxmlformats.org/officeDocument/2006/relationships/tags" Target="../tags/tag745.xml"/><Relationship Id="rId778" Type="http://schemas.openxmlformats.org/officeDocument/2006/relationships/tags" Target="../tags/tag983.xml"/><Relationship Id="rId943" Type="http://schemas.openxmlformats.org/officeDocument/2006/relationships/tags" Target="../tags/tag1148.xml"/><Relationship Id="rId72" Type="http://schemas.openxmlformats.org/officeDocument/2006/relationships/tags" Target="../tags/tag277.xml"/><Relationship Id="rId375" Type="http://schemas.openxmlformats.org/officeDocument/2006/relationships/tags" Target="../tags/tag580.xml"/><Relationship Id="rId582" Type="http://schemas.openxmlformats.org/officeDocument/2006/relationships/tags" Target="../tags/tag787.xml"/><Relationship Id="rId638" Type="http://schemas.openxmlformats.org/officeDocument/2006/relationships/tags" Target="../tags/tag843.xml"/><Relationship Id="rId803" Type="http://schemas.openxmlformats.org/officeDocument/2006/relationships/tags" Target="../tags/tag1008.xml"/><Relationship Id="rId845" Type="http://schemas.openxmlformats.org/officeDocument/2006/relationships/tags" Target="../tags/tag1050.xml"/><Relationship Id="rId3" Type="http://schemas.openxmlformats.org/officeDocument/2006/relationships/tags" Target="../tags/tag208.xml"/><Relationship Id="rId235" Type="http://schemas.openxmlformats.org/officeDocument/2006/relationships/tags" Target="../tags/tag440.xml"/><Relationship Id="rId277" Type="http://schemas.openxmlformats.org/officeDocument/2006/relationships/tags" Target="../tags/tag482.xml"/><Relationship Id="rId400" Type="http://schemas.openxmlformats.org/officeDocument/2006/relationships/tags" Target="../tags/tag605.xml"/><Relationship Id="rId442" Type="http://schemas.openxmlformats.org/officeDocument/2006/relationships/tags" Target="../tags/tag647.xml"/><Relationship Id="rId484" Type="http://schemas.openxmlformats.org/officeDocument/2006/relationships/tags" Target="../tags/tag689.xml"/><Relationship Id="rId705" Type="http://schemas.openxmlformats.org/officeDocument/2006/relationships/tags" Target="../tags/tag910.xml"/><Relationship Id="rId887" Type="http://schemas.openxmlformats.org/officeDocument/2006/relationships/tags" Target="../tags/tag1092.xml"/><Relationship Id="rId137" Type="http://schemas.openxmlformats.org/officeDocument/2006/relationships/tags" Target="../tags/tag342.xml"/><Relationship Id="rId302" Type="http://schemas.openxmlformats.org/officeDocument/2006/relationships/tags" Target="../tags/tag507.xml"/><Relationship Id="rId344" Type="http://schemas.openxmlformats.org/officeDocument/2006/relationships/tags" Target="../tags/tag549.xml"/><Relationship Id="rId691" Type="http://schemas.openxmlformats.org/officeDocument/2006/relationships/tags" Target="../tags/tag896.xml"/><Relationship Id="rId747" Type="http://schemas.openxmlformats.org/officeDocument/2006/relationships/tags" Target="../tags/tag952.xml"/><Relationship Id="rId789" Type="http://schemas.openxmlformats.org/officeDocument/2006/relationships/tags" Target="../tags/tag994.xml"/><Relationship Id="rId912" Type="http://schemas.openxmlformats.org/officeDocument/2006/relationships/tags" Target="../tags/tag1117.xml"/><Relationship Id="rId954" Type="http://schemas.openxmlformats.org/officeDocument/2006/relationships/tags" Target="../tags/tag1159.xml"/><Relationship Id="rId41" Type="http://schemas.openxmlformats.org/officeDocument/2006/relationships/tags" Target="../tags/tag246.xml"/><Relationship Id="rId83" Type="http://schemas.openxmlformats.org/officeDocument/2006/relationships/tags" Target="../tags/tag288.xml"/><Relationship Id="rId179" Type="http://schemas.openxmlformats.org/officeDocument/2006/relationships/tags" Target="../tags/tag384.xml"/><Relationship Id="rId386" Type="http://schemas.openxmlformats.org/officeDocument/2006/relationships/tags" Target="../tags/tag591.xml"/><Relationship Id="rId551" Type="http://schemas.openxmlformats.org/officeDocument/2006/relationships/tags" Target="../tags/tag756.xml"/><Relationship Id="rId593" Type="http://schemas.openxmlformats.org/officeDocument/2006/relationships/tags" Target="../tags/tag798.xml"/><Relationship Id="rId607" Type="http://schemas.openxmlformats.org/officeDocument/2006/relationships/tags" Target="../tags/tag812.xml"/><Relationship Id="rId649" Type="http://schemas.openxmlformats.org/officeDocument/2006/relationships/tags" Target="../tags/tag854.xml"/><Relationship Id="rId814" Type="http://schemas.openxmlformats.org/officeDocument/2006/relationships/tags" Target="../tags/tag1019.xml"/><Relationship Id="rId856" Type="http://schemas.openxmlformats.org/officeDocument/2006/relationships/tags" Target="../tags/tag1061.xml"/><Relationship Id="rId190" Type="http://schemas.openxmlformats.org/officeDocument/2006/relationships/tags" Target="../tags/tag395.xml"/><Relationship Id="rId204" Type="http://schemas.openxmlformats.org/officeDocument/2006/relationships/tags" Target="../tags/tag409.xml"/><Relationship Id="rId246" Type="http://schemas.openxmlformats.org/officeDocument/2006/relationships/tags" Target="../tags/tag451.xml"/><Relationship Id="rId288" Type="http://schemas.openxmlformats.org/officeDocument/2006/relationships/tags" Target="../tags/tag493.xml"/><Relationship Id="rId411" Type="http://schemas.openxmlformats.org/officeDocument/2006/relationships/tags" Target="../tags/tag616.xml"/><Relationship Id="rId453" Type="http://schemas.openxmlformats.org/officeDocument/2006/relationships/tags" Target="../tags/tag658.xml"/><Relationship Id="rId509" Type="http://schemas.openxmlformats.org/officeDocument/2006/relationships/tags" Target="../tags/tag714.xml"/><Relationship Id="rId660" Type="http://schemas.openxmlformats.org/officeDocument/2006/relationships/tags" Target="../tags/tag865.xml"/><Relationship Id="rId898" Type="http://schemas.openxmlformats.org/officeDocument/2006/relationships/tags" Target="../tags/tag1103.xml"/><Relationship Id="rId106" Type="http://schemas.openxmlformats.org/officeDocument/2006/relationships/tags" Target="../tags/tag311.xml"/><Relationship Id="rId313" Type="http://schemas.openxmlformats.org/officeDocument/2006/relationships/tags" Target="../tags/tag518.xml"/><Relationship Id="rId495" Type="http://schemas.openxmlformats.org/officeDocument/2006/relationships/tags" Target="../tags/tag700.xml"/><Relationship Id="rId716" Type="http://schemas.openxmlformats.org/officeDocument/2006/relationships/tags" Target="../tags/tag921.xml"/><Relationship Id="rId758" Type="http://schemas.openxmlformats.org/officeDocument/2006/relationships/tags" Target="../tags/tag963.xml"/><Relationship Id="rId923" Type="http://schemas.openxmlformats.org/officeDocument/2006/relationships/tags" Target="../tags/tag1128.xml"/><Relationship Id="rId965" Type="http://schemas.openxmlformats.org/officeDocument/2006/relationships/tags" Target="../tags/tag1170.xml"/><Relationship Id="rId10" Type="http://schemas.openxmlformats.org/officeDocument/2006/relationships/tags" Target="../tags/tag215.xml"/><Relationship Id="rId52" Type="http://schemas.openxmlformats.org/officeDocument/2006/relationships/tags" Target="../tags/tag257.xml"/><Relationship Id="rId94" Type="http://schemas.openxmlformats.org/officeDocument/2006/relationships/tags" Target="../tags/tag299.xml"/><Relationship Id="rId148" Type="http://schemas.openxmlformats.org/officeDocument/2006/relationships/tags" Target="../tags/tag353.xml"/><Relationship Id="rId355" Type="http://schemas.openxmlformats.org/officeDocument/2006/relationships/tags" Target="../tags/tag560.xml"/><Relationship Id="rId397" Type="http://schemas.openxmlformats.org/officeDocument/2006/relationships/tags" Target="../tags/tag602.xml"/><Relationship Id="rId520" Type="http://schemas.openxmlformats.org/officeDocument/2006/relationships/tags" Target="../tags/tag725.xml"/><Relationship Id="rId562" Type="http://schemas.openxmlformats.org/officeDocument/2006/relationships/tags" Target="../tags/tag767.xml"/><Relationship Id="rId618" Type="http://schemas.openxmlformats.org/officeDocument/2006/relationships/tags" Target="../tags/tag823.xml"/><Relationship Id="rId825" Type="http://schemas.openxmlformats.org/officeDocument/2006/relationships/tags" Target="../tags/tag1030.xml"/><Relationship Id="rId215" Type="http://schemas.openxmlformats.org/officeDocument/2006/relationships/tags" Target="../tags/tag420.xml"/><Relationship Id="rId257" Type="http://schemas.openxmlformats.org/officeDocument/2006/relationships/tags" Target="../tags/tag462.xml"/><Relationship Id="rId422" Type="http://schemas.openxmlformats.org/officeDocument/2006/relationships/tags" Target="../tags/tag627.xml"/><Relationship Id="rId464" Type="http://schemas.openxmlformats.org/officeDocument/2006/relationships/tags" Target="../tags/tag669.xml"/><Relationship Id="rId867" Type="http://schemas.openxmlformats.org/officeDocument/2006/relationships/tags" Target="../tags/tag1072.xml"/><Relationship Id="rId299" Type="http://schemas.openxmlformats.org/officeDocument/2006/relationships/tags" Target="../tags/tag504.xml"/><Relationship Id="rId727" Type="http://schemas.openxmlformats.org/officeDocument/2006/relationships/tags" Target="../tags/tag932.xml"/><Relationship Id="rId934" Type="http://schemas.openxmlformats.org/officeDocument/2006/relationships/tags" Target="../tags/tag1139.xml"/><Relationship Id="rId63" Type="http://schemas.openxmlformats.org/officeDocument/2006/relationships/tags" Target="../tags/tag268.xml"/><Relationship Id="rId159" Type="http://schemas.openxmlformats.org/officeDocument/2006/relationships/tags" Target="../tags/tag364.xml"/><Relationship Id="rId366" Type="http://schemas.openxmlformats.org/officeDocument/2006/relationships/tags" Target="../tags/tag571.xml"/><Relationship Id="rId573" Type="http://schemas.openxmlformats.org/officeDocument/2006/relationships/tags" Target="../tags/tag778.xml"/><Relationship Id="rId780" Type="http://schemas.openxmlformats.org/officeDocument/2006/relationships/tags" Target="../tags/tag985.xml"/><Relationship Id="rId226" Type="http://schemas.openxmlformats.org/officeDocument/2006/relationships/tags" Target="../tags/tag431.xml"/><Relationship Id="rId433" Type="http://schemas.openxmlformats.org/officeDocument/2006/relationships/tags" Target="../tags/tag638.xml"/><Relationship Id="rId878" Type="http://schemas.openxmlformats.org/officeDocument/2006/relationships/tags" Target="../tags/tag1083.xml"/><Relationship Id="rId640" Type="http://schemas.openxmlformats.org/officeDocument/2006/relationships/tags" Target="../tags/tag845.xml"/><Relationship Id="rId738" Type="http://schemas.openxmlformats.org/officeDocument/2006/relationships/tags" Target="../tags/tag943.xml"/><Relationship Id="rId945" Type="http://schemas.openxmlformats.org/officeDocument/2006/relationships/tags" Target="../tags/tag1150.xml"/><Relationship Id="rId74" Type="http://schemas.openxmlformats.org/officeDocument/2006/relationships/tags" Target="../tags/tag279.xml"/><Relationship Id="rId377" Type="http://schemas.openxmlformats.org/officeDocument/2006/relationships/tags" Target="../tags/tag582.xml"/><Relationship Id="rId500" Type="http://schemas.openxmlformats.org/officeDocument/2006/relationships/tags" Target="../tags/tag705.xml"/><Relationship Id="rId584" Type="http://schemas.openxmlformats.org/officeDocument/2006/relationships/tags" Target="../tags/tag789.xml"/><Relationship Id="rId805" Type="http://schemas.openxmlformats.org/officeDocument/2006/relationships/tags" Target="../tags/tag1010.xml"/><Relationship Id="rId5" Type="http://schemas.openxmlformats.org/officeDocument/2006/relationships/tags" Target="../tags/tag210.xml"/><Relationship Id="rId237" Type="http://schemas.openxmlformats.org/officeDocument/2006/relationships/tags" Target="../tags/tag442.xml"/><Relationship Id="rId791" Type="http://schemas.openxmlformats.org/officeDocument/2006/relationships/tags" Target="../tags/tag996.xml"/><Relationship Id="rId889" Type="http://schemas.openxmlformats.org/officeDocument/2006/relationships/tags" Target="../tags/tag1094.xml"/><Relationship Id="rId444" Type="http://schemas.openxmlformats.org/officeDocument/2006/relationships/tags" Target="../tags/tag649.xml"/><Relationship Id="rId651" Type="http://schemas.openxmlformats.org/officeDocument/2006/relationships/tags" Target="../tags/tag856.xml"/><Relationship Id="rId749" Type="http://schemas.openxmlformats.org/officeDocument/2006/relationships/tags" Target="../tags/tag954.xml"/><Relationship Id="rId290" Type="http://schemas.openxmlformats.org/officeDocument/2006/relationships/tags" Target="../tags/tag495.xml"/><Relationship Id="rId304" Type="http://schemas.openxmlformats.org/officeDocument/2006/relationships/tags" Target="../tags/tag509.xml"/><Relationship Id="rId388" Type="http://schemas.openxmlformats.org/officeDocument/2006/relationships/tags" Target="../tags/tag593.xml"/><Relationship Id="rId511" Type="http://schemas.openxmlformats.org/officeDocument/2006/relationships/tags" Target="../tags/tag716.xml"/><Relationship Id="rId609" Type="http://schemas.openxmlformats.org/officeDocument/2006/relationships/tags" Target="../tags/tag814.xml"/><Relationship Id="rId956" Type="http://schemas.openxmlformats.org/officeDocument/2006/relationships/tags" Target="../tags/tag1161.xml"/><Relationship Id="rId85" Type="http://schemas.openxmlformats.org/officeDocument/2006/relationships/tags" Target="../tags/tag290.xml"/><Relationship Id="rId150" Type="http://schemas.openxmlformats.org/officeDocument/2006/relationships/tags" Target="../tags/tag355.xml"/><Relationship Id="rId595" Type="http://schemas.openxmlformats.org/officeDocument/2006/relationships/tags" Target="../tags/tag800.xml"/><Relationship Id="rId816" Type="http://schemas.openxmlformats.org/officeDocument/2006/relationships/tags" Target="../tags/tag1021.xml"/><Relationship Id="rId248" Type="http://schemas.openxmlformats.org/officeDocument/2006/relationships/tags" Target="../tags/tag453.xml"/><Relationship Id="rId455" Type="http://schemas.openxmlformats.org/officeDocument/2006/relationships/tags" Target="../tags/tag660.xml"/><Relationship Id="rId662" Type="http://schemas.openxmlformats.org/officeDocument/2006/relationships/tags" Target="../tags/tag867.xml"/><Relationship Id="rId12" Type="http://schemas.openxmlformats.org/officeDocument/2006/relationships/tags" Target="../tags/tag217.xml"/><Relationship Id="rId108" Type="http://schemas.openxmlformats.org/officeDocument/2006/relationships/tags" Target="../tags/tag313.xml"/><Relationship Id="rId315" Type="http://schemas.openxmlformats.org/officeDocument/2006/relationships/tags" Target="../tags/tag520.xml"/><Relationship Id="rId522" Type="http://schemas.openxmlformats.org/officeDocument/2006/relationships/tags" Target="../tags/tag727.xml"/><Relationship Id="rId967" Type="http://schemas.openxmlformats.org/officeDocument/2006/relationships/tags" Target="../tags/tag1172.xml"/><Relationship Id="rId96" Type="http://schemas.openxmlformats.org/officeDocument/2006/relationships/tags" Target="../tags/tag301.xml"/><Relationship Id="rId161" Type="http://schemas.openxmlformats.org/officeDocument/2006/relationships/tags" Target="../tags/tag366.xml"/><Relationship Id="rId399" Type="http://schemas.openxmlformats.org/officeDocument/2006/relationships/tags" Target="../tags/tag604.xml"/><Relationship Id="rId827" Type="http://schemas.openxmlformats.org/officeDocument/2006/relationships/tags" Target="../tags/tag1032.xml"/><Relationship Id="rId259" Type="http://schemas.openxmlformats.org/officeDocument/2006/relationships/tags" Target="../tags/tag464.xml"/><Relationship Id="rId466" Type="http://schemas.openxmlformats.org/officeDocument/2006/relationships/tags" Target="../tags/tag671.xml"/><Relationship Id="rId673" Type="http://schemas.openxmlformats.org/officeDocument/2006/relationships/tags" Target="../tags/tag878.xml"/><Relationship Id="rId880" Type="http://schemas.openxmlformats.org/officeDocument/2006/relationships/tags" Target="../tags/tag1085.xml"/><Relationship Id="rId23" Type="http://schemas.openxmlformats.org/officeDocument/2006/relationships/tags" Target="../tags/tag228.xml"/><Relationship Id="rId119" Type="http://schemas.openxmlformats.org/officeDocument/2006/relationships/tags" Target="../tags/tag324.xml"/><Relationship Id="rId326" Type="http://schemas.openxmlformats.org/officeDocument/2006/relationships/tags" Target="../tags/tag531.xml"/><Relationship Id="rId533" Type="http://schemas.openxmlformats.org/officeDocument/2006/relationships/tags" Target="../tags/tag738.xml"/><Relationship Id="rId978" Type="http://schemas.openxmlformats.org/officeDocument/2006/relationships/tags" Target="../tags/tag1183.xml"/><Relationship Id="rId740" Type="http://schemas.openxmlformats.org/officeDocument/2006/relationships/tags" Target="../tags/tag945.xml"/><Relationship Id="rId838" Type="http://schemas.openxmlformats.org/officeDocument/2006/relationships/tags" Target="../tags/tag1043.xml"/><Relationship Id="rId172" Type="http://schemas.openxmlformats.org/officeDocument/2006/relationships/tags" Target="../tags/tag377.xml"/><Relationship Id="rId477" Type="http://schemas.openxmlformats.org/officeDocument/2006/relationships/tags" Target="../tags/tag682.xml"/><Relationship Id="rId600" Type="http://schemas.openxmlformats.org/officeDocument/2006/relationships/tags" Target="../tags/tag805.xml"/><Relationship Id="rId684" Type="http://schemas.openxmlformats.org/officeDocument/2006/relationships/tags" Target="../tags/tag889.xml"/><Relationship Id="rId337" Type="http://schemas.openxmlformats.org/officeDocument/2006/relationships/tags" Target="../tags/tag542.xml"/><Relationship Id="rId891" Type="http://schemas.openxmlformats.org/officeDocument/2006/relationships/tags" Target="../tags/tag1096.xml"/><Relationship Id="rId905" Type="http://schemas.openxmlformats.org/officeDocument/2006/relationships/tags" Target="../tags/tag1110.xml"/><Relationship Id="rId34" Type="http://schemas.openxmlformats.org/officeDocument/2006/relationships/tags" Target="../tags/tag239.xml"/><Relationship Id="rId544" Type="http://schemas.openxmlformats.org/officeDocument/2006/relationships/tags" Target="../tags/tag749.xml"/><Relationship Id="rId751" Type="http://schemas.openxmlformats.org/officeDocument/2006/relationships/tags" Target="../tags/tag956.xml"/><Relationship Id="rId849" Type="http://schemas.openxmlformats.org/officeDocument/2006/relationships/tags" Target="../tags/tag1054.xml"/><Relationship Id="rId183" Type="http://schemas.openxmlformats.org/officeDocument/2006/relationships/tags" Target="../tags/tag388.xml"/><Relationship Id="rId390" Type="http://schemas.openxmlformats.org/officeDocument/2006/relationships/tags" Target="../tags/tag595.xml"/><Relationship Id="rId404" Type="http://schemas.openxmlformats.org/officeDocument/2006/relationships/tags" Target="../tags/tag609.xml"/><Relationship Id="rId611" Type="http://schemas.openxmlformats.org/officeDocument/2006/relationships/tags" Target="../tags/tag816.xml"/><Relationship Id="rId250" Type="http://schemas.openxmlformats.org/officeDocument/2006/relationships/tags" Target="../tags/tag455.xml"/><Relationship Id="rId488" Type="http://schemas.openxmlformats.org/officeDocument/2006/relationships/tags" Target="../tags/tag693.xml"/><Relationship Id="rId695" Type="http://schemas.openxmlformats.org/officeDocument/2006/relationships/tags" Target="../tags/tag900.xml"/><Relationship Id="rId709" Type="http://schemas.openxmlformats.org/officeDocument/2006/relationships/tags" Target="../tags/tag914.xml"/><Relationship Id="rId916" Type="http://schemas.openxmlformats.org/officeDocument/2006/relationships/tags" Target="../tags/tag1121.xml"/><Relationship Id="rId45" Type="http://schemas.openxmlformats.org/officeDocument/2006/relationships/tags" Target="../tags/tag250.xml"/><Relationship Id="rId110" Type="http://schemas.openxmlformats.org/officeDocument/2006/relationships/tags" Target="../tags/tag315.xml"/><Relationship Id="rId348" Type="http://schemas.openxmlformats.org/officeDocument/2006/relationships/tags" Target="../tags/tag553.xml"/><Relationship Id="rId555" Type="http://schemas.openxmlformats.org/officeDocument/2006/relationships/tags" Target="../tags/tag760.xml"/><Relationship Id="rId762" Type="http://schemas.openxmlformats.org/officeDocument/2006/relationships/tags" Target="../tags/tag967.xml"/><Relationship Id="rId194" Type="http://schemas.openxmlformats.org/officeDocument/2006/relationships/tags" Target="../tags/tag399.xml"/><Relationship Id="rId208" Type="http://schemas.openxmlformats.org/officeDocument/2006/relationships/tags" Target="../tags/tag413.xml"/><Relationship Id="rId415" Type="http://schemas.openxmlformats.org/officeDocument/2006/relationships/tags" Target="../tags/tag620.xml"/><Relationship Id="rId622" Type="http://schemas.openxmlformats.org/officeDocument/2006/relationships/tags" Target="../tags/tag827.xml"/><Relationship Id="rId261" Type="http://schemas.openxmlformats.org/officeDocument/2006/relationships/tags" Target="../tags/tag466.xml"/><Relationship Id="rId499" Type="http://schemas.openxmlformats.org/officeDocument/2006/relationships/tags" Target="../tags/tag704.xml"/><Relationship Id="rId927" Type="http://schemas.openxmlformats.org/officeDocument/2006/relationships/tags" Target="../tags/tag1132.xml"/><Relationship Id="rId56" Type="http://schemas.openxmlformats.org/officeDocument/2006/relationships/tags" Target="../tags/tag261.xml"/><Relationship Id="rId359" Type="http://schemas.openxmlformats.org/officeDocument/2006/relationships/tags" Target="../tags/tag564.xml"/><Relationship Id="rId566" Type="http://schemas.openxmlformats.org/officeDocument/2006/relationships/tags" Target="../tags/tag771.xml"/><Relationship Id="rId773" Type="http://schemas.openxmlformats.org/officeDocument/2006/relationships/tags" Target="../tags/tag978.xml"/><Relationship Id="rId121" Type="http://schemas.openxmlformats.org/officeDocument/2006/relationships/tags" Target="../tags/tag326.xml"/><Relationship Id="rId219" Type="http://schemas.openxmlformats.org/officeDocument/2006/relationships/tags" Target="../tags/tag424.xml"/><Relationship Id="rId426" Type="http://schemas.openxmlformats.org/officeDocument/2006/relationships/tags" Target="../tags/tag631.xml"/><Relationship Id="rId633" Type="http://schemas.openxmlformats.org/officeDocument/2006/relationships/tags" Target="../tags/tag838.xml"/><Relationship Id="rId980" Type="http://schemas.openxmlformats.org/officeDocument/2006/relationships/slideLayout" Target="../slideLayouts/slideLayout11.xml"/><Relationship Id="rId840" Type="http://schemas.openxmlformats.org/officeDocument/2006/relationships/tags" Target="../tags/tag1045.xml"/><Relationship Id="rId938" Type="http://schemas.openxmlformats.org/officeDocument/2006/relationships/tags" Target="../tags/tag1143.xml"/><Relationship Id="rId67" Type="http://schemas.openxmlformats.org/officeDocument/2006/relationships/tags" Target="../tags/tag272.xml"/><Relationship Id="rId272" Type="http://schemas.openxmlformats.org/officeDocument/2006/relationships/tags" Target="../tags/tag477.xml"/><Relationship Id="rId577" Type="http://schemas.openxmlformats.org/officeDocument/2006/relationships/tags" Target="../tags/tag782.xml"/><Relationship Id="rId700" Type="http://schemas.openxmlformats.org/officeDocument/2006/relationships/tags" Target="../tags/tag905.xml"/><Relationship Id="rId132" Type="http://schemas.openxmlformats.org/officeDocument/2006/relationships/tags" Target="../tags/tag337.xml"/><Relationship Id="rId784" Type="http://schemas.openxmlformats.org/officeDocument/2006/relationships/tags" Target="../tags/tag989.xml"/><Relationship Id="rId437" Type="http://schemas.openxmlformats.org/officeDocument/2006/relationships/tags" Target="../tags/tag642.xml"/><Relationship Id="rId644" Type="http://schemas.openxmlformats.org/officeDocument/2006/relationships/tags" Target="../tags/tag849.xml"/><Relationship Id="rId851" Type="http://schemas.openxmlformats.org/officeDocument/2006/relationships/tags" Target="../tags/tag1056.xml"/><Relationship Id="rId283" Type="http://schemas.openxmlformats.org/officeDocument/2006/relationships/tags" Target="../tags/tag488.xml"/><Relationship Id="rId490" Type="http://schemas.openxmlformats.org/officeDocument/2006/relationships/tags" Target="../tags/tag695.xml"/><Relationship Id="rId504" Type="http://schemas.openxmlformats.org/officeDocument/2006/relationships/tags" Target="../tags/tag709.xml"/><Relationship Id="rId711" Type="http://schemas.openxmlformats.org/officeDocument/2006/relationships/tags" Target="../tags/tag916.xml"/><Relationship Id="rId949" Type="http://schemas.openxmlformats.org/officeDocument/2006/relationships/tags" Target="../tags/tag1154.xml"/><Relationship Id="rId78" Type="http://schemas.openxmlformats.org/officeDocument/2006/relationships/tags" Target="../tags/tag283.xml"/><Relationship Id="rId143" Type="http://schemas.openxmlformats.org/officeDocument/2006/relationships/tags" Target="../tags/tag348.xml"/><Relationship Id="rId350" Type="http://schemas.openxmlformats.org/officeDocument/2006/relationships/tags" Target="../tags/tag555.xml"/><Relationship Id="rId588" Type="http://schemas.openxmlformats.org/officeDocument/2006/relationships/tags" Target="../tags/tag793.xml"/><Relationship Id="rId795" Type="http://schemas.openxmlformats.org/officeDocument/2006/relationships/tags" Target="../tags/tag1000.xml"/><Relationship Id="rId809" Type="http://schemas.openxmlformats.org/officeDocument/2006/relationships/tags" Target="../tags/tag1014.xml"/><Relationship Id="rId9" Type="http://schemas.openxmlformats.org/officeDocument/2006/relationships/tags" Target="../tags/tag214.xml"/><Relationship Id="rId210" Type="http://schemas.openxmlformats.org/officeDocument/2006/relationships/tags" Target="../tags/tag415.xml"/><Relationship Id="rId448" Type="http://schemas.openxmlformats.org/officeDocument/2006/relationships/tags" Target="../tags/tag653.xml"/><Relationship Id="rId655" Type="http://schemas.openxmlformats.org/officeDocument/2006/relationships/tags" Target="../tags/tag860.xml"/><Relationship Id="rId862" Type="http://schemas.openxmlformats.org/officeDocument/2006/relationships/tags" Target="../tags/tag1067.xml"/><Relationship Id="rId294" Type="http://schemas.openxmlformats.org/officeDocument/2006/relationships/tags" Target="../tags/tag499.xml"/><Relationship Id="rId308" Type="http://schemas.openxmlformats.org/officeDocument/2006/relationships/tags" Target="../tags/tag513.xml"/><Relationship Id="rId515" Type="http://schemas.openxmlformats.org/officeDocument/2006/relationships/tags" Target="../tags/tag720.xml"/><Relationship Id="rId722" Type="http://schemas.openxmlformats.org/officeDocument/2006/relationships/tags" Target="../tags/tag927.xml"/><Relationship Id="rId89" Type="http://schemas.openxmlformats.org/officeDocument/2006/relationships/tags" Target="../tags/tag294.xml"/><Relationship Id="rId154" Type="http://schemas.openxmlformats.org/officeDocument/2006/relationships/tags" Target="../tags/tag359.xml"/><Relationship Id="rId361" Type="http://schemas.openxmlformats.org/officeDocument/2006/relationships/tags" Target="../tags/tag566.xml"/><Relationship Id="rId599" Type="http://schemas.openxmlformats.org/officeDocument/2006/relationships/tags" Target="../tags/tag804.xml"/><Relationship Id="rId459" Type="http://schemas.openxmlformats.org/officeDocument/2006/relationships/tags" Target="../tags/tag664.xml"/><Relationship Id="rId666" Type="http://schemas.openxmlformats.org/officeDocument/2006/relationships/tags" Target="../tags/tag871.xml"/><Relationship Id="rId873" Type="http://schemas.openxmlformats.org/officeDocument/2006/relationships/tags" Target="../tags/tag1078.xml"/><Relationship Id="rId16" Type="http://schemas.openxmlformats.org/officeDocument/2006/relationships/tags" Target="../tags/tag221.xml"/><Relationship Id="rId221" Type="http://schemas.openxmlformats.org/officeDocument/2006/relationships/tags" Target="../tags/tag426.xml"/><Relationship Id="rId319" Type="http://schemas.openxmlformats.org/officeDocument/2006/relationships/tags" Target="../tags/tag524.xml"/><Relationship Id="rId526" Type="http://schemas.openxmlformats.org/officeDocument/2006/relationships/tags" Target="../tags/tag731.xml"/><Relationship Id="rId733" Type="http://schemas.openxmlformats.org/officeDocument/2006/relationships/tags" Target="../tags/tag938.xml"/><Relationship Id="rId940" Type="http://schemas.openxmlformats.org/officeDocument/2006/relationships/tags" Target="../tags/tag1145.xml"/><Relationship Id="rId165" Type="http://schemas.openxmlformats.org/officeDocument/2006/relationships/tags" Target="../tags/tag370.xml"/><Relationship Id="rId372" Type="http://schemas.openxmlformats.org/officeDocument/2006/relationships/tags" Target="../tags/tag577.xml"/><Relationship Id="rId677" Type="http://schemas.openxmlformats.org/officeDocument/2006/relationships/tags" Target="../tags/tag882.xml"/><Relationship Id="rId800" Type="http://schemas.openxmlformats.org/officeDocument/2006/relationships/tags" Target="../tags/tag1005.xml"/><Relationship Id="rId232" Type="http://schemas.openxmlformats.org/officeDocument/2006/relationships/tags" Target="../tags/tag437.xml"/><Relationship Id="rId884" Type="http://schemas.openxmlformats.org/officeDocument/2006/relationships/tags" Target="../tags/tag1089.xml"/><Relationship Id="rId27" Type="http://schemas.openxmlformats.org/officeDocument/2006/relationships/tags" Target="../tags/tag232.xml"/><Relationship Id="rId537" Type="http://schemas.openxmlformats.org/officeDocument/2006/relationships/tags" Target="../tags/tag742.xml"/><Relationship Id="rId744" Type="http://schemas.openxmlformats.org/officeDocument/2006/relationships/tags" Target="../tags/tag949.xml"/><Relationship Id="rId951" Type="http://schemas.openxmlformats.org/officeDocument/2006/relationships/tags" Target="../tags/tag1156.xml"/><Relationship Id="rId80" Type="http://schemas.openxmlformats.org/officeDocument/2006/relationships/tags" Target="../tags/tag285.xml"/><Relationship Id="rId176" Type="http://schemas.openxmlformats.org/officeDocument/2006/relationships/tags" Target="../tags/tag381.xml"/><Relationship Id="rId383" Type="http://schemas.openxmlformats.org/officeDocument/2006/relationships/tags" Target="../tags/tag588.xml"/><Relationship Id="rId590" Type="http://schemas.openxmlformats.org/officeDocument/2006/relationships/tags" Target="../tags/tag795.xml"/><Relationship Id="rId604" Type="http://schemas.openxmlformats.org/officeDocument/2006/relationships/tags" Target="../tags/tag809.xml"/><Relationship Id="rId811" Type="http://schemas.openxmlformats.org/officeDocument/2006/relationships/tags" Target="../tags/tag1016.xml"/><Relationship Id="rId243" Type="http://schemas.openxmlformats.org/officeDocument/2006/relationships/tags" Target="../tags/tag448.xml"/><Relationship Id="rId450" Type="http://schemas.openxmlformats.org/officeDocument/2006/relationships/tags" Target="../tags/tag655.xml"/><Relationship Id="rId688" Type="http://schemas.openxmlformats.org/officeDocument/2006/relationships/tags" Target="../tags/tag893.xml"/><Relationship Id="rId895" Type="http://schemas.openxmlformats.org/officeDocument/2006/relationships/tags" Target="../tags/tag1100.xml"/><Relationship Id="rId909" Type="http://schemas.openxmlformats.org/officeDocument/2006/relationships/tags" Target="../tags/tag1114.xml"/><Relationship Id="rId38" Type="http://schemas.openxmlformats.org/officeDocument/2006/relationships/tags" Target="../tags/tag243.xml"/><Relationship Id="rId103" Type="http://schemas.openxmlformats.org/officeDocument/2006/relationships/tags" Target="../tags/tag308.xml"/><Relationship Id="rId310" Type="http://schemas.openxmlformats.org/officeDocument/2006/relationships/tags" Target="../tags/tag515.xml"/><Relationship Id="rId548" Type="http://schemas.openxmlformats.org/officeDocument/2006/relationships/tags" Target="../tags/tag753.xml"/><Relationship Id="rId755" Type="http://schemas.openxmlformats.org/officeDocument/2006/relationships/tags" Target="../tags/tag960.xml"/><Relationship Id="rId962" Type="http://schemas.openxmlformats.org/officeDocument/2006/relationships/tags" Target="../tags/tag1167.xml"/><Relationship Id="rId91" Type="http://schemas.openxmlformats.org/officeDocument/2006/relationships/tags" Target="../tags/tag296.xml"/><Relationship Id="rId187" Type="http://schemas.openxmlformats.org/officeDocument/2006/relationships/tags" Target="../tags/tag392.xml"/><Relationship Id="rId394" Type="http://schemas.openxmlformats.org/officeDocument/2006/relationships/tags" Target="../tags/tag599.xml"/><Relationship Id="rId408" Type="http://schemas.openxmlformats.org/officeDocument/2006/relationships/tags" Target="../tags/tag613.xml"/><Relationship Id="rId615" Type="http://schemas.openxmlformats.org/officeDocument/2006/relationships/tags" Target="../tags/tag820.xml"/><Relationship Id="rId822" Type="http://schemas.openxmlformats.org/officeDocument/2006/relationships/tags" Target="../tags/tag1027.xml"/><Relationship Id="rId254" Type="http://schemas.openxmlformats.org/officeDocument/2006/relationships/tags" Target="../tags/tag459.xml"/><Relationship Id="rId699" Type="http://schemas.openxmlformats.org/officeDocument/2006/relationships/tags" Target="../tags/tag904.xml"/><Relationship Id="rId49" Type="http://schemas.openxmlformats.org/officeDocument/2006/relationships/tags" Target="../tags/tag254.xml"/><Relationship Id="rId114" Type="http://schemas.openxmlformats.org/officeDocument/2006/relationships/tags" Target="../tags/tag319.xml"/><Relationship Id="rId461" Type="http://schemas.openxmlformats.org/officeDocument/2006/relationships/tags" Target="../tags/tag666.xml"/><Relationship Id="rId559" Type="http://schemas.openxmlformats.org/officeDocument/2006/relationships/tags" Target="../tags/tag764.xml"/><Relationship Id="rId766" Type="http://schemas.openxmlformats.org/officeDocument/2006/relationships/tags" Target="../tags/tag971.xml"/><Relationship Id="rId198" Type="http://schemas.openxmlformats.org/officeDocument/2006/relationships/tags" Target="../tags/tag403.xml"/><Relationship Id="rId321" Type="http://schemas.openxmlformats.org/officeDocument/2006/relationships/tags" Target="../tags/tag526.xml"/><Relationship Id="rId419" Type="http://schemas.openxmlformats.org/officeDocument/2006/relationships/tags" Target="../tags/tag624.xml"/><Relationship Id="rId626" Type="http://schemas.openxmlformats.org/officeDocument/2006/relationships/tags" Target="../tags/tag831.xml"/><Relationship Id="rId973" Type="http://schemas.openxmlformats.org/officeDocument/2006/relationships/tags" Target="../tags/tag1178.xml"/><Relationship Id="rId833" Type="http://schemas.openxmlformats.org/officeDocument/2006/relationships/tags" Target="../tags/tag1038.xml"/><Relationship Id="rId265" Type="http://schemas.openxmlformats.org/officeDocument/2006/relationships/tags" Target="../tags/tag470.xml"/><Relationship Id="rId472" Type="http://schemas.openxmlformats.org/officeDocument/2006/relationships/tags" Target="../tags/tag677.xml"/><Relationship Id="rId900" Type="http://schemas.openxmlformats.org/officeDocument/2006/relationships/tags" Target="../tags/tag1105.xml"/><Relationship Id="rId125" Type="http://schemas.openxmlformats.org/officeDocument/2006/relationships/tags" Target="../tags/tag330.xml"/><Relationship Id="rId332" Type="http://schemas.openxmlformats.org/officeDocument/2006/relationships/tags" Target="../tags/tag537.xml"/><Relationship Id="rId777" Type="http://schemas.openxmlformats.org/officeDocument/2006/relationships/tags" Target="../tags/tag982.xml"/><Relationship Id="rId637" Type="http://schemas.openxmlformats.org/officeDocument/2006/relationships/tags" Target="../tags/tag842.xml"/><Relationship Id="rId844" Type="http://schemas.openxmlformats.org/officeDocument/2006/relationships/tags" Target="../tags/tag1049.xml"/><Relationship Id="rId276" Type="http://schemas.openxmlformats.org/officeDocument/2006/relationships/tags" Target="../tags/tag481.xml"/><Relationship Id="rId483" Type="http://schemas.openxmlformats.org/officeDocument/2006/relationships/tags" Target="../tags/tag688.xml"/><Relationship Id="rId690" Type="http://schemas.openxmlformats.org/officeDocument/2006/relationships/tags" Target="../tags/tag895.xml"/><Relationship Id="rId704" Type="http://schemas.openxmlformats.org/officeDocument/2006/relationships/tags" Target="../tags/tag909.xml"/><Relationship Id="rId911" Type="http://schemas.openxmlformats.org/officeDocument/2006/relationships/tags" Target="../tags/tag1116.xml"/><Relationship Id="rId40" Type="http://schemas.openxmlformats.org/officeDocument/2006/relationships/tags" Target="../tags/tag245.xml"/><Relationship Id="rId136" Type="http://schemas.openxmlformats.org/officeDocument/2006/relationships/tags" Target="../tags/tag341.xml"/><Relationship Id="rId343" Type="http://schemas.openxmlformats.org/officeDocument/2006/relationships/tags" Target="../tags/tag548.xml"/><Relationship Id="rId550" Type="http://schemas.openxmlformats.org/officeDocument/2006/relationships/tags" Target="../tags/tag755.xml"/><Relationship Id="rId788" Type="http://schemas.openxmlformats.org/officeDocument/2006/relationships/tags" Target="../tags/tag993.xml"/><Relationship Id="rId203" Type="http://schemas.openxmlformats.org/officeDocument/2006/relationships/tags" Target="../tags/tag408.xml"/><Relationship Id="rId648" Type="http://schemas.openxmlformats.org/officeDocument/2006/relationships/tags" Target="../tags/tag853.xml"/><Relationship Id="rId855" Type="http://schemas.openxmlformats.org/officeDocument/2006/relationships/tags" Target="../tags/tag1060.xml"/><Relationship Id="rId287" Type="http://schemas.openxmlformats.org/officeDocument/2006/relationships/tags" Target="../tags/tag492.xml"/><Relationship Id="rId410" Type="http://schemas.openxmlformats.org/officeDocument/2006/relationships/tags" Target="../tags/tag615.xml"/><Relationship Id="rId494" Type="http://schemas.openxmlformats.org/officeDocument/2006/relationships/tags" Target="../tags/tag699.xml"/><Relationship Id="rId508" Type="http://schemas.openxmlformats.org/officeDocument/2006/relationships/tags" Target="../tags/tag713.xml"/><Relationship Id="rId715" Type="http://schemas.openxmlformats.org/officeDocument/2006/relationships/tags" Target="../tags/tag920.xml"/><Relationship Id="rId922" Type="http://schemas.openxmlformats.org/officeDocument/2006/relationships/tags" Target="../tags/tag1127.xml"/><Relationship Id="rId147" Type="http://schemas.openxmlformats.org/officeDocument/2006/relationships/tags" Target="../tags/tag352.xml"/><Relationship Id="rId354" Type="http://schemas.openxmlformats.org/officeDocument/2006/relationships/tags" Target="../tags/tag559.xml"/><Relationship Id="rId799" Type="http://schemas.openxmlformats.org/officeDocument/2006/relationships/tags" Target="../tags/tag1004.xml"/><Relationship Id="rId51" Type="http://schemas.openxmlformats.org/officeDocument/2006/relationships/tags" Target="../tags/tag256.xml"/><Relationship Id="rId561" Type="http://schemas.openxmlformats.org/officeDocument/2006/relationships/tags" Target="../tags/tag766.xml"/><Relationship Id="rId659" Type="http://schemas.openxmlformats.org/officeDocument/2006/relationships/tags" Target="../tags/tag864.xml"/><Relationship Id="rId866" Type="http://schemas.openxmlformats.org/officeDocument/2006/relationships/tags" Target="../tags/tag1071.xml"/><Relationship Id="rId214" Type="http://schemas.openxmlformats.org/officeDocument/2006/relationships/tags" Target="../tags/tag419.xml"/><Relationship Id="rId298" Type="http://schemas.openxmlformats.org/officeDocument/2006/relationships/tags" Target="../tags/tag503.xml"/><Relationship Id="rId421" Type="http://schemas.openxmlformats.org/officeDocument/2006/relationships/tags" Target="../tags/tag626.xml"/><Relationship Id="rId519" Type="http://schemas.openxmlformats.org/officeDocument/2006/relationships/tags" Target="../tags/tag724.xml"/><Relationship Id="rId158" Type="http://schemas.openxmlformats.org/officeDocument/2006/relationships/tags" Target="../tags/tag363.xml"/><Relationship Id="rId726" Type="http://schemas.openxmlformats.org/officeDocument/2006/relationships/tags" Target="../tags/tag931.xml"/><Relationship Id="rId933" Type="http://schemas.openxmlformats.org/officeDocument/2006/relationships/tags" Target="../tags/tag1138.xml"/><Relationship Id="rId62" Type="http://schemas.openxmlformats.org/officeDocument/2006/relationships/tags" Target="../tags/tag267.xml"/><Relationship Id="rId365" Type="http://schemas.openxmlformats.org/officeDocument/2006/relationships/tags" Target="../tags/tag570.xml"/><Relationship Id="rId572" Type="http://schemas.openxmlformats.org/officeDocument/2006/relationships/tags" Target="../tags/tag777.xml"/><Relationship Id="rId225" Type="http://schemas.openxmlformats.org/officeDocument/2006/relationships/tags" Target="../tags/tag430.xml"/><Relationship Id="rId432" Type="http://schemas.openxmlformats.org/officeDocument/2006/relationships/tags" Target="../tags/tag637.xml"/><Relationship Id="rId877" Type="http://schemas.openxmlformats.org/officeDocument/2006/relationships/tags" Target="../tags/tag1082.xml"/><Relationship Id="rId737" Type="http://schemas.openxmlformats.org/officeDocument/2006/relationships/tags" Target="../tags/tag942.xml"/><Relationship Id="rId944" Type="http://schemas.openxmlformats.org/officeDocument/2006/relationships/tags" Target="../tags/tag1149.xml"/><Relationship Id="rId73" Type="http://schemas.openxmlformats.org/officeDocument/2006/relationships/tags" Target="../tags/tag278.xml"/><Relationship Id="rId169" Type="http://schemas.openxmlformats.org/officeDocument/2006/relationships/tags" Target="../tags/tag374.xml"/><Relationship Id="rId376" Type="http://schemas.openxmlformats.org/officeDocument/2006/relationships/tags" Target="../tags/tag581.xml"/><Relationship Id="rId583" Type="http://schemas.openxmlformats.org/officeDocument/2006/relationships/tags" Target="../tags/tag788.xml"/><Relationship Id="rId790" Type="http://schemas.openxmlformats.org/officeDocument/2006/relationships/tags" Target="../tags/tag995.xml"/><Relationship Id="rId804" Type="http://schemas.openxmlformats.org/officeDocument/2006/relationships/tags" Target="../tags/tag1009.xml"/><Relationship Id="rId4" Type="http://schemas.openxmlformats.org/officeDocument/2006/relationships/tags" Target="../tags/tag209.xml"/><Relationship Id="rId236" Type="http://schemas.openxmlformats.org/officeDocument/2006/relationships/tags" Target="../tags/tag441.xml"/><Relationship Id="rId443" Type="http://schemas.openxmlformats.org/officeDocument/2006/relationships/tags" Target="../tags/tag648.xml"/><Relationship Id="rId650" Type="http://schemas.openxmlformats.org/officeDocument/2006/relationships/tags" Target="../tags/tag855.xml"/><Relationship Id="rId888" Type="http://schemas.openxmlformats.org/officeDocument/2006/relationships/tags" Target="../tags/tag1093.xml"/><Relationship Id="rId303" Type="http://schemas.openxmlformats.org/officeDocument/2006/relationships/tags" Target="../tags/tag508.xml"/><Relationship Id="rId748" Type="http://schemas.openxmlformats.org/officeDocument/2006/relationships/tags" Target="../tags/tag953.xml"/><Relationship Id="rId955" Type="http://schemas.openxmlformats.org/officeDocument/2006/relationships/tags" Target="../tags/tag1160.xml"/><Relationship Id="rId84" Type="http://schemas.openxmlformats.org/officeDocument/2006/relationships/tags" Target="../tags/tag289.xml"/><Relationship Id="rId387" Type="http://schemas.openxmlformats.org/officeDocument/2006/relationships/tags" Target="../tags/tag592.xml"/><Relationship Id="rId510" Type="http://schemas.openxmlformats.org/officeDocument/2006/relationships/tags" Target="../tags/tag715.xml"/><Relationship Id="rId594" Type="http://schemas.openxmlformats.org/officeDocument/2006/relationships/tags" Target="../tags/tag799.xml"/><Relationship Id="rId608" Type="http://schemas.openxmlformats.org/officeDocument/2006/relationships/tags" Target="../tags/tag813.xml"/><Relationship Id="rId815" Type="http://schemas.openxmlformats.org/officeDocument/2006/relationships/tags" Target="../tags/tag1020.xml"/><Relationship Id="rId247" Type="http://schemas.openxmlformats.org/officeDocument/2006/relationships/tags" Target="../tags/tag452.xml"/><Relationship Id="rId899" Type="http://schemas.openxmlformats.org/officeDocument/2006/relationships/tags" Target="../tags/tag1104.xml"/><Relationship Id="rId107" Type="http://schemas.openxmlformats.org/officeDocument/2006/relationships/tags" Target="../tags/tag312.xml"/><Relationship Id="rId454" Type="http://schemas.openxmlformats.org/officeDocument/2006/relationships/tags" Target="../tags/tag659.xml"/><Relationship Id="rId661" Type="http://schemas.openxmlformats.org/officeDocument/2006/relationships/tags" Target="../tags/tag866.xml"/><Relationship Id="rId759" Type="http://schemas.openxmlformats.org/officeDocument/2006/relationships/tags" Target="../tags/tag964.xml"/><Relationship Id="rId966" Type="http://schemas.openxmlformats.org/officeDocument/2006/relationships/tags" Target="../tags/tag1171.xml"/><Relationship Id="rId11" Type="http://schemas.openxmlformats.org/officeDocument/2006/relationships/tags" Target="../tags/tag216.xml"/><Relationship Id="rId314" Type="http://schemas.openxmlformats.org/officeDocument/2006/relationships/tags" Target="../tags/tag519.xml"/><Relationship Id="rId398" Type="http://schemas.openxmlformats.org/officeDocument/2006/relationships/tags" Target="../tags/tag603.xml"/><Relationship Id="rId521" Type="http://schemas.openxmlformats.org/officeDocument/2006/relationships/tags" Target="../tags/tag726.xml"/><Relationship Id="rId619" Type="http://schemas.openxmlformats.org/officeDocument/2006/relationships/tags" Target="../tags/tag824.xml"/><Relationship Id="rId95" Type="http://schemas.openxmlformats.org/officeDocument/2006/relationships/tags" Target="../tags/tag300.xml"/><Relationship Id="rId160" Type="http://schemas.openxmlformats.org/officeDocument/2006/relationships/tags" Target="../tags/tag365.xml"/><Relationship Id="rId826" Type="http://schemas.openxmlformats.org/officeDocument/2006/relationships/tags" Target="../tags/tag1031.xml"/><Relationship Id="rId258" Type="http://schemas.openxmlformats.org/officeDocument/2006/relationships/tags" Target="../tags/tag463.xml"/><Relationship Id="rId465" Type="http://schemas.openxmlformats.org/officeDocument/2006/relationships/tags" Target="../tags/tag670.xml"/><Relationship Id="rId672" Type="http://schemas.openxmlformats.org/officeDocument/2006/relationships/tags" Target="../tags/tag877.xml"/><Relationship Id="rId22" Type="http://schemas.openxmlformats.org/officeDocument/2006/relationships/tags" Target="../tags/tag227.xml"/><Relationship Id="rId118" Type="http://schemas.openxmlformats.org/officeDocument/2006/relationships/tags" Target="../tags/tag323.xml"/><Relationship Id="rId325" Type="http://schemas.openxmlformats.org/officeDocument/2006/relationships/tags" Target="../tags/tag530.xml"/><Relationship Id="rId532" Type="http://schemas.openxmlformats.org/officeDocument/2006/relationships/tags" Target="../tags/tag737.xml"/><Relationship Id="rId977" Type="http://schemas.openxmlformats.org/officeDocument/2006/relationships/tags" Target="../tags/tag1182.xml"/><Relationship Id="rId171" Type="http://schemas.openxmlformats.org/officeDocument/2006/relationships/tags" Target="../tags/tag376.xml"/><Relationship Id="rId837" Type="http://schemas.openxmlformats.org/officeDocument/2006/relationships/tags" Target="../tags/tag1042.xml"/><Relationship Id="rId269" Type="http://schemas.openxmlformats.org/officeDocument/2006/relationships/tags" Target="../tags/tag474.xml"/><Relationship Id="rId476" Type="http://schemas.openxmlformats.org/officeDocument/2006/relationships/tags" Target="../tags/tag681.xml"/><Relationship Id="rId683" Type="http://schemas.openxmlformats.org/officeDocument/2006/relationships/tags" Target="../tags/tag888.xml"/><Relationship Id="rId890" Type="http://schemas.openxmlformats.org/officeDocument/2006/relationships/tags" Target="../tags/tag1095.xml"/><Relationship Id="rId904" Type="http://schemas.openxmlformats.org/officeDocument/2006/relationships/tags" Target="../tags/tag1109.xml"/><Relationship Id="rId33" Type="http://schemas.openxmlformats.org/officeDocument/2006/relationships/tags" Target="../tags/tag238.xml"/><Relationship Id="rId129" Type="http://schemas.openxmlformats.org/officeDocument/2006/relationships/tags" Target="../tags/tag334.xml"/><Relationship Id="rId336" Type="http://schemas.openxmlformats.org/officeDocument/2006/relationships/tags" Target="../tags/tag541.xml"/><Relationship Id="rId543" Type="http://schemas.openxmlformats.org/officeDocument/2006/relationships/tags" Target="../tags/tag748.xml"/><Relationship Id="rId182" Type="http://schemas.openxmlformats.org/officeDocument/2006/relationships/tags" Target="../tags/tag387.xml"/><Relationship Id="rId403" Type="http://schemas.openxmlformats.org/officeDocument/2006/relationships/tags" Target="../tags/tag608.xml"/><Relationship Id="rId750" Type="http://schemas.openxmlformats.org/officeDocument/2006/relationships/tags" Target="../tags/tag955.xml"/><Relationship Id="rId848" Type="http://schemas.openxmlformats.org/officeDocument/2006/relationships/tags" Target="../tags/tag1053.xml"/><Relationship Id="rId487" Type="http://schemas.openxmlformats.org/officeDocument/2006/relationships/tags" Target="../tags/tag692.xml"/><Relationship Id="rId610" Type="http://schemas.openxmlformats.org/officeDocument/2006/relationships/tags" Target="../tags/tag815.xml"/><Relationship Id="rId694" Type="http://schemas.openxmlformats.org/officeDocument/2006/relationships/tags" Target="../tags/tag899.xml"/><Relationship Id="rId708" Type="http://schemas.openxmlformats.org/officeDocument/2006/relationships/tags" Target="../tags/tag913.xml"/><Relationship Id="rId915" Type="http://schemas.openxmlformats.org/officeDocument/2006/relationships/tags" Target="../tags/tag1120.xml"/><Relationship Id="rId347" Type="http://schemas.openxmlformats.org/officeDocument/2006/relationships/tags" Target="../tags/tag552.xml"/><Relationship Id="rId44" Type="http://schemas.openxmlformats.org/officeDocument/2006/relationships/tags" Target="../tags/tag249.xml"/><Relationship Id="rId554" Type="http://schemas.openxmlformats.org/officeDocument/2006/relationships/tags" Target="../tags/tag759.xml"/><Relationship Id="rId761" Type="http://schemas.openxmlformats.org/officeDocument/2006/relationships/tags" Target="../tags/tag966.xml"/><Relationship Id="rId859" Type="http://schemas.openxmlformats.org/officeDocument/2006/relationships/tags" Target="../tags/tag1064.xml"/><Relationship Id="rId193" Type="http://schemas.openxmlformats.org/officeDocument/2006/relationships/tags" Target="../tags/tag398.xml"/><Relationship Id="rId207" Type="http://schemas.openxmlformats.org/officeDocument/2006/relationships/tags" Target="../tags/tag412.xml"/><Relationship Id="rId414" Type="http://schemas.openxmlformats.org/officeDocument/2006/relationships/tags" Target="../tags/tag619.xml"/><Relationship Id="rId498" Type="http://schemas.openxmlformats.org/officeDocument/2006/relationships/tags" Target="../tags/tag703.xml"/><Relationship Id="rId621" Type="http://schemas.openxmlformats.org/officeDocument/2006/relationships/tags" Target="../tags/tag826.xml"/><Relationship Id="rId260" Type="http://schemas.openxmlformats.org/officeDocument/2006/relationships/tags" Target="../tags/tag465.xml"/><Relationship Id="rId719" Type="http://schemas.openxmlformats.org/officeDocument/2006/relationships/tags" Target="../tags/tag924.xml"/><Relationship Id="rId926" Type="http://schemas.openxmlformats.org/officeDocument/2006/relationships/tags" Target="../tags/tag1131.xml"/><Relationship Id="rId55" Type="http://schemas.openxmlformats.org/officeDocument/2006/relationships/tags" Target="../tags/tag260.xml"/><Relationship Id="rId120" Type="http://schemas.openxmlformats.org/officeDocument/2006/relationships/tags" Target="../tags/tag325.xml"/><Relationship Id="rId358" Type="http://schemas.openxmlformats.org/officeDocument/2006/relationships/tags" Target="../tags/tag563.xml"/><Relationship Id="rId565" Type="http://schemas.openxmlformats.org/officeDocument/2006/relationships/tags" Target="../tags/tag770.xml"/><Relationship Id="rId772" Type="http://schemas.openxmlformats.org/officeDocument/2006/relationships/tags" Target="../tags/tag977.xml"/><Relationship Id="rId218" Type="http://schemas.openxmlformats.org/officeDocument/2006/relationships/tags" Target="../tags/tag423.xml"/><Relationship Id="rId425" Type="http://schemas.openxmlformats.org/officeDocument/2006/relationships/tags" Target="../tags/tag630.xml"/><Relationship Id="rId632" Type="http://schemas.openxmlformats.org/officeDocument/2006/relationships/tags" Target="../tags/tag837.xml"/><Relationship Id="rId271" Type="http://schemas.openxmlformats.org/officeDocument/2006/relationships/tags" Target="../tags/tag476.xml"/><Relationship Id="rId937" Type="http://schemas.openxmlformats.org/officeDocument/2006/relationships/tags" Target="../tags/tag1142.xml"/><Relationship Id="rId66" Type="http://schemas.openxmlformats.org/officeDocument/2006/relationships/tags" Target="../tags/tag271.xml"/><Relationship Id="rId131" Type="http://schemas.openxmlformats.org/officeDocument/2006/relationships/tags" Target="../tags/tag336.xml"/><Relationship Id="rId369" Type="http://schemas.openxmlformats.org/officeDocument/2006/relationships/tags" Target="../tags/tag574.xml"/><Relationship Id="rId576" Type="http://schemas.openxmlformats.org/officeDocument/2006/relationships/tags" Target="../tags/tag781.xml"/><Relationship Id="rId783" Type="http://schemas.openxmlformats.org/officeDocument/2006/relationships/tags" Target="../tags/tag988.xml"/><Relationship Id="rId229" Type="http://schemas.openxmlformats.org/officeDocument/2006/relationships/tags" Target="../tags/tag434.xml"/><Relationship Id="rId436" Type="http://schemas.openxmlformats.org/officeDocument/2006/relationships/tags" Target="../tags/tag641.xml"/><Relationship Id="rId643" Type="http://schemas.openxmlformats.org/officeDocument/2006/relationships/tags" Target="../tags/tag848.xml"/><Relationship Id="rId850" Type="http://schemas.openxmlformats.org/officeDocument/2006/relationships/tags" Target="../tags/tag1055.xml"/><Relationship Id="rId948" Type="http://schemas.openxmlformats.org/officeDocument/2006/relationships/tags" Target="../tags/tag1153.xml"/><Relationship Id="rId77" Type="http://schemas.openxmlformats.org/officeDocument/2006/relationships/tags" Target="../tags/tag282.xml"/><Relationship Id="rId282" Type="http://schemas.openxmlformats.org/officeDocument/2006/relationships/tags" Target="../tags/tag487.xml"/><Relationship Id="rId503" Type="http://schemas.openxmlformats.org/officeDocument/2006/relationships/tags" Target="../tags/tag708.xml"/><Relationship Id="rId587" Type="http://schemas.openxmlformats.org/officeDocument/2006/relationships/tags" Target="../tags/tag792.xml"/><Relationship Id="rId710" Type="http://schemas.openxmlformats.org/officeDocument/2006/relationships/tags" Target="../tags/tag915.xml"/><Relationship Id="rId808" Type="http://schemas.openxmlformats.org/officeDocument/2006/relationships/tags" Target="../tags/tag1013.xml"/><Relationship Id="rId8" Type="http://schemas.openxmlformats.org/officeDocument/2006/relationships/tags" Target="../tags/tag213.xml"/><Relationship Id="rId142" Type="http://schemas.openxmlformats.org/officeDocument/2006/relationships/tags" Target="../tags/tag347.xml"/><Relationship Id="rId447" Type="http://schemas.openxmlformats.org/officeDocument/2006/relationships/tags" Target="../tags/tag652.xml"/><Relationship Id="rId794" Type="http://schemas.openxmlformats.org/officeDocument/2006/relationships/tags" Target="../tags/tag999.xml"/><Relationship Id="rId654" Type="http://schemas.openxmlformats.org/officeDocument/2006/relationships/tags" Target="../tags/tag859.xml"/><Relationship Id="rId861" Type="http://schemas.openxmlformats.org/officeDocument/2006/relationships/tags" Target="../tags/tag1066.xml"/><Relationship Id="rId959" Type="http://schemas.openxmlformats.org/officeDocument/2006/relationships/tags" Target="../tags/tag1164.xml"/><Relationship Id="rId293" Type="http://schemas.openxmlformats.org/officeDocument/2006/relationships/tags" Target="../tags/tag498.xml"/><Relationship Id="rId307" Type="http://schemas.openxmlformats.org/officeDocument/2006/relationships/tags" Target="../tags/tag512.xml"/><Relationship Id="rId514" Type="http://schemas.openxmlformats.org/officeDocument/2006/relationships/tags" Target="../tags/tag719.xml"/><Relationship Id="rId721" Type="http://schemas.openxmlformats.org/officeDocument/2006/relationships/tags" Target="../tags/tag926.xml"/><Relationship Id="rId88" Type="http://schemas.openxmlformats.org/officeDocument/2006/relationships/tags" Target="../tags/tag293.xml"/><Relationship Id="rId153" Type="http://schemas.openxmlformats.org/officeDocument/2006/relationships/tags" Target="../tags/tag358.xml"/><Relationship Id="rId360" Type="http://schemas.openxmlformats.org/officeDocument/2006/relationships/tags" Target="../tags/tag565.xml"/><Relationship Id="rId598" Type="http://schemas.openxmlformats.org/officeDocument/2006/relationships/tags" Target="../tags/tag803.xml"/><Relationship Id="rId819" Type="http://schemas.openxmlformats.org/officeDocument/2006/relationships/tags" Target="../tags/tag1024.xml"/><Relationship Id="rId220" Type="http://schemas.openxmlformats.org/officeDocument/2006/relationships/tags" Target="../tags/tag425.xml"/><Relationship Id="rId458" Type="http://schemas.openxmlformats.org/officeDocument/2006/relationships/tags" Target="../tags/tag663.xml"/><Relationship Id="rId665" Type="http://schemas.openxmlformats.org/officeDocument/2006/relationships/tags" Target="../tags/tag870.xml"/><Relationship Id="rId872" Type="http://schemas.openxmlformats.org/officeDocument/2006/relationships/tags" Target="../tags/tag1077.xml"/><Relationship Id="rId15" Type="http://schemas.openxmlformats.org/officeDocument/2006/relationships/tags" Target="../tags/tag220.xml"/><Relationship Id="rId318" Type="http://schemas.openxmlformats.org/officeDocument/2006/relationships/tags" Target="../tags/tag523.xml"/><Relationship Id="rId525" Type="http://schemas.openxmlformats.org/officeDocument/2006/relationships/tags" Target="../tags/tag730.xml"/><Relationship Id="rId732" Type="http://schemas.openxmlformats.org/officeDocument/2006/relationships/tags" Target="../tags/tag937.xml"/><Relationship Id="rId99" Type="http://schemas.openxmlformats.org/officeDocument/2006/relationships/tags" Target="../tags/tag304.xml"/><Relationship Id="rId164" Type="http://schemas.openxmlformats.org/officeDocument/2006/relationships/tags" Target="../tags/tag369.xml"/><Relationship Id="rId371" Type="http://schemas.openxmlformats.org/officeDocument/2006/relationships/tags" Target="../tags/tag576.xml"/><Relationship Id="rId469" Type="http://schemas.openxmlformats.org/officeDocument/2006/relationships/tags" Target="../tags/tag674.xml"/><Relationship Id="rId676" Type="http://schemas.openxmlformats.org/officeDocument/2006/relationships/tags" Target="../tags/tag881.xml"/><Relationship Id="rId883" Type="http://schemas.openxmlformats.org/officeDocument/2006/relationships/tags" Target="../tags/tag1088.xml"/><Relationship Id="rId26" Type="http://schemas.openxmlformats.org/officeDocument/2006/relationships/tags" Target="../tags/tag231.xml"/><Relationship Id="rId231" Type="http://schemas.openxmlformats.org/officeDocument/2006/relationships/tags" Target="../tags/tag436.xml"/><Relationship Id="rId329" Type="http://schemas.openxmlformats.org/officeDocument/2006/relationships/tags" Target="../tags/tag534.xml"/><Relationship Id="rId536" Type="http://schemas.openxmlformats.org/officeDocument/2006/relationships/tags" Target="../tags/tag741.xml"/><Relationship Id="rId175" Type="http://schemas.openxmlformats.org/officeDocument/2006/relationships/tags" Target="../tags/tag380.xml"/><Relationship Id="rId743" Type="http://schemas.openxmlformats.org/officeDocument/2006/relationships/tags" Target="../tags/tag948.xml"/><Relationship Id="rId950" Type="http://schemas.openxmlformats.org/officeDocument/2006/relationships/tags" Target="../tags/tag1155.xml"/><Relationship Id="rId382" Type="http://schemas.openxmlformats.org/officeDocument/2006/relationships/tags" Target="../tags/tag587.xml"/><Relationship Id="rId603" Type="http://schemas.openxmlformats.org/officeDocument/2006/relationships/tags" Target="../tags/tag808.xml"/><Relationship Id="rId687" Type="http://schemas.openxmlformats.org/officeDocument/2006/relationships/tags" Target="../tags/tag892.xml"/><Relationship Id="rId810" Type="http://schemas.openxmlformats.org/officeDocument/2006/relationships/tags" Target="../tags/tag1015.xml"/><Relationship Id="rId908" Type="http://schemas.openxmlformats.org/officeDocument/2006/relationships/tags" Target="../tags/tag1113.xml"/><Relationship Id="rId242" Type="http://schemas.openxmlformats.org/officeDocument/2006/relationships/tags" Target="../tags/tag447.xml"/><Relationship Id="rId894" Type="http://schemas.openxmlformats.org/officeDocument/2006/relationships/tags" Target="../tags/tag1099.xml"/><Relationship Id="rId37" Type="http://schemas.openxmlformats.org/officeDocument/2006/relationships/tags" Target="../tags/tag242.xml"/><Relationship Id="rId102" Type="http://schemas.openxmlformats.org/officeDocument/2006/relationships/tags" Target="../tags/tag307.xml"/><Relationship Id="rId547" Type="http://schemas.openxmlformats.org/officeDocument/2006/relationships/tags" Target="../tags/tag752.xml"/><Relationship Id="rId754" Type="http://schemas.openxmlformats.org/officeDocument/2006/relationships/tags" Target="../tags/tag959.xml"/><Relationship Id="rId961" Type="http://schemas.openxmlformats.org/officeDocument/2006/relationships/tags" Target="../tags/tag1166.xml"/><Relationship Id="rId90" Type="http://schemas.openxmlformats.org/officeDocument/2006/relationships/tags" Target="../tags/tag295.xml"/><Relationship Id="rId186" Type="http://schemas.openxmlformats.org/officeDocument/2006/relationships/tags" Target="../tags/tag391.xml"/><Relationship Id="rId393" Type="http://schemas.openxmlformats.org/officeDocument/2006/relationships/tags" Target="../tags/tag598.xml"/><Relationship Id="rId407" Type="http://schemas.openxmlformats.org/officeDocument/2006/relationships/tags" Target="../tags/tag612.xml"/><Relationship Id="rId614" Type="http://schemas.openxmlformats.org/officeDocument/2006/relationships/tags" Target="../tags/tag819.xml"/><Relationship Id="rId821" Type="http://schemas.openxmlformats.org/officeDocument/2006/relationships/tags" Target="../tags/tag1026.xml"/><Relationship Id="rId253" Type="http://schemas.openxmlformats.org/officeDocument/2006/relationships/tags" Target="../tags/tag458.xml"/><Relationship Id="rId460" Type="http://schemas.openxmlformats.org/officeDocument/2006/relationships/tags" Target="../tags/tag665.xml"/><Relationship Id="rId698" Type="http://schemas.openxmlformats.org/officeDocument/2006/relationships/tags" Target="../tags/tag903.xml"/><Relationship Id="rId919" Type="http://schemas.openxmlformats.org/officeDocument/2006/relationships/tags" Target="../tags/tag1124.xml"/><Relationship Id="rId48" Type="http://schemas.openxmlformats.org/officeDocument/2006/relationships/tags" Target="../tags/tag253.xml"/><Relationship Id="rId113" Type="http://schemas.openxmlformats.org/officeDocument/2006/relationships/tags" Target="../tags/tag318.xml"/><Relationship Id="rId320" Type="http://schemas.openxmlformats.org/officeDocument/2006/relationships/tags" Target="../tags/tag525.xml"/><Relationship Id="rId558" Type="http://schemas.openxmlformats.org/officeDocument/2006/relationships/tags" Target="../tags/tag763.xml"/><Relationship Id="rId765" Type="http://schemas.openxmlformats.org/officeDocument/2006/relationships/tags" Target="../tags/tag970.xml"/><Relationship Id="rId972" Type="http://schemas.openxmlformats.org/officeDocument/2006/relationships/tags" Target="../tags/tag1177.xml"/><Relationship Id="rId197" Type="http://schemas.openxmlformats.org/officeDocument/2006/relationships/tags" Target="../tags/tag402.xml"/><Relationship Id="rId418" Type="http://schemas.openxmlformats.org/officeDocument/2006/relationships/tags" Target="../tags/tag623.xml"/><Relationship Id="rId625" Type="http://schemas.openxmlformats.org/officeDocument/2006/relationships/tags" Target="../tags/tag830.xml"/><Relationship Id="rId832" Type="http://schemas.openxmlformats.org/officeDocument/2006/relationships/tags" Target="../tags/tag1037.xml"/><Relationship Id="rId264" Type="http://schemas.openxmlformats.org/officeDocument/2006/relationships/tags" Target="../tags/tag469.xml"/><Relationship Id="rId471" Type="http://schemas.openxmlformats.org/officeDocument/2006/relationships/tags" Target="../tags/tag676.xml"/><Relationship Id="rId59" Type="http://schemas.openxmlformats.org/officeDocument/2006/relationships/tags" Target="../tags/tag264.xml"/><Relationship Id="rId124" Type="http://schemas.openxmlformats.org/officeDocument/2006/relationships/tags" Target="../tags/tag329.xml"/><Relationship Id="rId569" Type="http://schemas.openxmlformats.org/officeDocument/2006/relationships/tags" Target="../tags/tag774.xml"/><Relationship Id="rId776" Type="http://schemas.openxmlformats.org/officeDocument/2006/relationships/tags" Target="../tags/tag981.xml"/><Relationship Id="rId331" Type="http://schemas.openxmlformats.org/officeDocument/2006/relationships/tags" Target="../tags/tag536.xml"/><Relationship Id="rId429" Type="http://schemas.openxmlformats.org/officeDocument/2006/relationships/tags" Target="../tags/tag634.xml"/><Relationship Id="rId636" Type="http://schemas.openxmlformats.org/officeDocument/2006/relationships/tags" Target="../tags/tag841.xml"/><Relationship Id="rId843" Type="http://schemas.openxmlformats.org/officeDocument/2006/relationships/tags" Target="../tags/tag1048.xml"/><Relationship Id="rId275" Type="http://schemas.openxmlformats.org/officeDocument/2006/relationships/tags" Target="../tags/tag480.xml"/><Relationship Id="rId482" Type="http://schemas.openxmlformats.org/officeDocument/2006/relationships/tags" Target="../tags/tag687.xml"/><Relationship Id="rId703" Type="http://schemas.openxmlformats.org/officeDocument/2006/relationships/tags" Target="../tags/tag908.xml"/><Relationship Id="rId910" Type="http://schemas.openxmlformats.org/officeDocument/2006/relationships/tags" Target="../tags/tag1115.xml"/><Relationship Id="rId135" Type="http://schemas.openxmlformats.org/officeDocument/2006/relationships/tags" Target="../tags/tag340.xml"/><Relationship Id="rId342" Type="http://schemas.openxmlformats.org/officeDocument/2006/relationships/tags" Target="../tags/tag547.xml"/><Relationship Id="rId787" Type="http://schemas.openxmlformats.org/officeDocument/2006/relationships/tags" Target="../tags/tag992.xml"/><Relationship Id="rId202" Type="http://schemas.openxmlformats.org/officeDocument/2006/relationships/tags" Target="../tags/tag407.xml"/><Relationship Id="rId647" Type="http://schemas.openxmlformats.org/officeDocument/2006/relationships/tags" Target="../tags/tag852.xml"/><Relationship Id="rId854" Type="http://schemas.openxmlformats.org/officeDocument/2006/relationships/tags" Target="../tags/tag1059.xml"/><Relationship Id="rId286" Type="http://schemas.openxmlformats.org/officeDocument/2006/relationships/tags" Target="../tags/tag491.xml"/><Relationship Id="rId493" Type="http://schemas.openxmlformats.org/officeDocument/2006/relationships/tags" Target="../tags/tag698.xml"/><Relationship Id="rId507" Type="http://schemas.openxmlformats.org/officeDocument/2006/relationships/tags" Target="../tags/tag712.xml"/><Relationship Id="rId714" Type="http://schemas.openxmlformats.org/officeDocument/2006/relationships/tags" Target="../tags/tag919.xml"/><Relationship Id="rId921" Type="http://schemas.openxmlformats.org/officeDocument/2006/relationships/tags" Target="../tags/tag1126.xml"/><Relationship Id="rId50" Type="http://schemas.openxmlformats.org/officeDocument/2006/relationships/tags" Target="../tags/tag255.xml"/><Relationship Id="rId146" Type="http://schemas.openxmlformats.org/officeDocument/2006/relationships/tags" Target="../tags/tag351.xml"/><Relationship Id="rId353" Type="http://schemas.openxmlformats.org/officeDocument/2006/relationships/tags" Target="../tags/tag558.xml"/><Relationship Id="rId560" Type="http://schemas.openxmlformats.org/officeDocument/2006/relationships/tags" Target="../tags/tag765.xml"/><Relationship Id="rId798" Type="http://schemas.openxmlformats.org/officeDocument/2006/relationships/tags" Target="../tags/tag1003.xml"/><Relationship Id="rId213" Type="http://schemas.openxmlformats.org/officeDocument/2006/relationships/tags" Target="../tags/tag418.xml"/><Relationship Id="rId420" Type="http://schemas.openxmlformats.org/officeDocument/2006/relationships/tags" Target="../tags/tag625.xml"/><Relationship Id="rId658" Type="http://schemas.openxmlformats.org/officeDocument/2006/relationships/tags" Target="../tags/tag863.xml"/><Relationship Id="rId865" Type="http://schemas.openxmlformats.org/officeDocument/2006/relationships/tags" Target="../tags/tag1070.xml"/><Relationship Id="rId297" Type="http://schemas.openxmlformats.org/officeDocument/2006/relationships/tags" Target="../tags/tag502.xml"/><Relationship Id="rId518" Type="http://schemas.openxmlformats.org/officeDocument/2006/relationships/tags" Target="../tags/tag723.xml"/><Relationship Id="rId725" Type="http://schemas.openxmlformats.org/officeDocument/2006/relationships/tags" Target="../tags/tag930.xml"/><Relationship Id="rId932" Type="http://schemas.openxmlformats.org/officeDocument/2006/relationships/tags" Target="../tags/tag1137.xml"/><Relationship Id="rId157" Type="http://schemas.openxmlformats.org/officeDocument/2006/relationships/tags" Target="../tags/tag362.xml"/><Relationship Id="rId364" Type="http://schemas.openxmlformats.org/officeDocument/2006/relationships/tags" Target="../tags/tag5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6.xml"/><Relationship Id="rId1" Type="http://schemas.openxmlformats.org/officeDocument/2006/relationships/tags" Target="../tags/tag118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94.xml"/><Relationship Id="rId13" Type="http://schemas.openxmlformats.org/officeDocument/2006/relationships/tags" Target="../tags/tag1199.xml"/><Relationship Id="rId3" Type="http://schemas.openxmlformats.org/officeDocument/2006/relationships/tags" Target="../tags/tag1189.xml"/><Relationship Id="rId7" Type="http://schemas.openxmlformats.org/officeDocument/2006/relationships/tags" Target="../tags/tag1193.xml"/><Relationship Id="rId12" Type="http://schemas.openxmlformats.org/officeDocument/2006/relationships/tags" Target="../tags/tag1198.xml"/><Relationship Id="rId2" Type="http://schemas.openxmlformats.org/officeDocument/2006/relationships/tags" Target="../tags/tag1188.xml"/><Relationship Id="rId1" Type="http://schemas.openxmlformats.org/officeDocument/2006/relationships/tags" Target="../tags/tag1187.xml"/><Relationship Id="rId6" Type="http://schemas.openxmlformats.org/officeDocument/2006/relationships/tags" Target="../tags/tag1192.xml"/><Relationship Id="rId11" Type="http://schemas.openxmlformats.org/officeDocument/2006/relationships/tags" Target="../tags/tag1197.xml"/><Relationship Id="rId5" Type="http://schemas.openxmlformats.org/officeDocument/2006/relationships/tags" Target="../tags/tag1191.xml"/><Relationship Id="rId15" Type="http://schemas.openxmlformats.org/officeDocument/2006/relationships/slideLayout" Target="../slideLayouts/slideLayout11.xml"/><Relationship Id="rId10" Type="http://schemas.openxmlformats.org/officeDocument/2006/relationships/tags" Target="../tags/tag1196.xml"/><Relationship Id="rId4" Type="http://schemas.openxmlformats.org/officeDocument/2006/relationships/tags" Target="../tags/tag1190.xml"/><Relationship Id="rId9" Type="http://schemas.openxmlformats.org/officeDocument/2006/relationships/tags" Target="../tags/tag1195.xml"/><Relationship Id="rId14" Type="http://schemas.openxmlformats.org/officeDocument/2006/relationships/tags" Target="../tags/tag120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08.xml"/><Relationship Id="rId13" Type="http://schemas.openxmlformats.org/officeDocument/2006/relationships/tags" Target="../tags/tag1213.xml"/><Relationship Id="rId18" Type="http://schemas.openxmlformats.org/officeDocument/2006/relationships/tags" Target="../tags/tag1218.xml"/><Relationship Id="rId26" Type="http://schemas.openxmlformats.org/officeDocument/2006/relationships/tags" Target="../tags/tag1226.xml"/><Relationship Id="rId3" Type="http://schemas.openxmlformats.org/officeDocument/2006/relationships/tags" Target="../tags/tag1203.xml"/><Relationship Id="rId21" Type="http://schemas.openxmlformats.org/officeDocument/2006/relationships/tags" Target="../tags/tag1221.xml"/><Relationship Id="rId7" Type="http://schemas.openxmlformats.org/officeDocument/2006/relationships/tags" Target="../tags/tag1207.xml"/><Relationship Id="rId12" Type="http://schemas.openxmlformats.org/officeDocument/2006/relationships/tags" Target="../tags/tag1212.xml"/><Relationship Id="rId17" Type="http://schemas.openxmlformats.org/officeDocument/2006/relationships/tags" Target="../tags/tag1217.xml"/><Relationship Id="rId25" Type="http://schemas.openxmlformats.org/officeDocument/2006/relationships/tags" Target="../tags/tag1225.xml"/><Relationship Id="rId2" Type="http://schemas.openxmlformats.org/officeDocument/2006/relationships/tags" Target="../tags/tag1202.xml"/><Relationship Id="rId16" Type="http://schemas.openxmlformats.org/officeDocument/2006/relationships/tags" Target="../tags/tag1216.xml"/><Relationship Id="rId20" Type="http://schemas.openxmlformats.org/officeDocument/2006/relationships/tags" Target="../tags/tag1220.xml"/><Relationship Id="rId1" Type="http://schemas.openxmlformats.org/officeDocument/2006/relationships/tags" Target="../tags/tag1201.xml"/><Relationship Id="rId6" Type="http://schemas.openxmlformats.org/officeDocument/2006/relationships/tags" Target="../tags/tag1206.xml"/><Relationship Id="rId11" Type="http://schemas.openxmlformats.org/officeDocument/2006/relationships/tags" Target="../tags/tag1211.xml"/><Relationship Id="rId24" Type="http://schemas.openxmlformats.org/officeDocument/2006/relationships/tags" Target="../tags/tag1224.xml"/><Relationship Id="rId5" Type="http://schemas.openxmlformats.org/officeDocument/2006/relationships/tags" Target="../tags/tag1205.xml"/><Relationship Id="rId15" Type="http://schemas.openxmlformats.org/officeDocument/2006/relationships/tags" Target="../tags/tag1215.xml"/><Relationship Id="rId23" Type="http://schemas.openxmlformats.org/officeDocument/2006/relationships/tags" Target="../tags/tag1223.xml"/><Relationship Id="rId10" Type="http://schemas.openxmlformats.org/officeDocument/2006/relationships/tags" Target="../tags/tag1210.xml"/><Relationship Id="rId19" Type="http://schemas.openxmlformats.org/officeDocument/2006/relationships/tags" Target="../tags/tag1219.xml"/><Relationship Id="rId4" Type="http://schemas.openxmlformats.org/officeDocument/2006/relationships/tags" Target="../tags/tag1204.xml"/><Relationship Id="rId9" Type="http://schemas.openxmlformats.org/officeDocument/2006/relationships/tags" Target="../tags/tag1209.xml"/><Relationship Id="rId14" Type="http://schemas.openxmlformats.org/officeDocument/2006/relationships/tags" Target="../tags/tag1214.xml"/><Relationship Id="rId22" Type="http://schemas.openxmlformats.org/officeDocument/2006/relationships/tags" Target="../tags/tag1222.xml"/><Relationship Id="rId27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239.xml"/><Relationship Id="rId18" Type="http://schemas.openxmlformats.org/officeDocument/2006/relationships/tags" Target="../tags/tag1244.xml"/><Relationship Id="rId26" Type="http://schemas.openxmlformats.org/officeDocument/2006/relationships/tags" Target="../tags/tag1252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247.xml"/><Relationship Id="rId34" Type="http://schemas.openxmlformats.org/officeDocument/2006/relationships/tags" Target="../tags/tag1260.xml"/><Relationship Id="rId7" Type="http://schemas.openxmlformats.org/officeDocument/2006/relationships/tags" Target="../tags/tag1233.xml"/><Relationship Id="rId12" Type="http://schemas.openxmlformats.org/officeDocument/2006/relationships/tags" Target="../tags/tag1238.xml"/><Relationship Id="rId17" Type="http://schemas.openxmlformats.org/officeDocument/2006/relationships/tags" Target="../tags/tag1243.xml"/><Relationship Id="rId25" Type="http://schemas.openxmlformats.org/officeDocument/2006/relationships/tags" Target="../tags/tag1251.xml"/><Relationship Id="rId33" Type="http://schemas.openxmlformats.org/officeDocument/2006/relationships/tags" Target="../tags/tag1259.xml"/><Relationship Id="rId38" Type="http://schemas.openxmlformats.org/officeDocument/2006/relationships/tags" Target="../tags/tag1264.xml"/><Relationship Id="rId2" Type="http://schemas.openxmlformats.org/officeDocument/2006/relationships/tags" Target="../tags/tag1228.xml"/><Relationship Id="rId16" Type="http://schemas.openxmlformats.org/officeDocument/2006/relationships/tags" Target="../tags/tag1242.xml"/><Relationship Id="rId20" Type="http://schemas.openxmlformats.org/officeDocument/2006/relationships/tags" Target="../tags/tag1246.xml"/><Relationship Id="rId29" Type="http://schemas.openxmlformats.org/officeDocument/2006/relationships/tags" Target="../tags/tag1255.xml"/><Relationship Id="rId1" Type="http://schemas.openxmlformats.org/officeDocument/2006/relationships/tags" Target="../tags/tag1227.xml"/><Relationship Id="rId6" Type="http://schemas.openxmlformats.org/officeDocument/2006/relationships/tags" Target="../tags/tag1232.xml"/><Relationship Id="rId11" Type="http://schemas.openxmlformats.org/officeDocument/2006/relationships/tags" Target="../tags/tag1237.xml"/><Relationship Id="rId24" Type="http://schemas.openxmlformats.org/officeDocument/2006/relationships/tags" Target="../tags/tag1250.xml"/><Relationship Id="rId32" Type="http://schemas.openxmlformats.org/officeDocument/2006/relationships/tags" Target="../tags/tag1258.xml"/><Relationship Id="rId37" Type="http://schemas.openxmlformats.org/officeDocument/2006/relationships/tags" Target="../tags/tag1263.xml"/><Relationship Id="rId5" Type="http://schemas.openxmlformats.org/officeDocument/2006/relationships/tags" Target="../tags/tag1231.xml"/><Relationship Id="rId15" Type="http://schemas.openxmlformats.org/officeDocument/2006/relationships/tags" Target="../tags/tag1241.xml"/><Relationship Id="rId23" Type="http://schemas.openxmlformats.org/officeDocument/2006/relationships/tags" Target="../tags/tag1249.xml"/><Relationship Id="rId28" Type="http://schemas.openxmlformats.org/officeDocument/2006/relationships/tags" Target="../tags/tag1254.xml"/><Relationship Id="rId36" Type="http://schemas.openxmlformats.org/officeDocument/2006/relationships/tags" Target="../tags/tag1262.xml"/><Relationship Id="rId10" Type="http://schemas.openxmlformats.org/officeDocument/2006/relationships/tags" Target="../tags/tag1236.xml"/><Relationship Id="rId19" Type="http://schemas.openxmlformats.org/officeDocument/2006/relationships/tags" Target="../tags/tag1245.xml"/><Relationship Id="rId31" Type="http://schemas.openxmlformats.org/officeDocument/2006/relationships/tags" Target="../tags/tag1257.xml"/><Relationship Id="rId4" Type="http://schemas.openxmlformats.org/officeDocument/2006/relationships/tags" Target="../tags/tag1230.xml"/><Relationship Id="rId9" Type="http://schemas.openxmlformats.org/officeDocument/2006/relationships/tags" Target="../tags/tag1235.xml"/><Relationship Id="rId14" Type="http://schemas.openxmlformats.org/officeDocument/2006/relationships/tags" Target="../tags/tag1240.xml"/><Relationship Id="rId22" Type="http://schemas.openxmlformats.org/officeDocument/2006/relationships/tags" Target="../tags/tag1248.xml"/><Relationship Id="rId27" Type="http://schemas.openxmlformats.org/officeDocument/2006/relationships/tags" Target="../tags/tag1253.xml"/><Relationship Id="rId30" Type="http://schemas.openxmlformats.org/officeDocument/2006/relationships/tags" Target="../tags/tag1256.xml"/><Relationship Id="rId35" Type="http://schemas.openxmlformats.org/officeDocument/2006/relationships/tags" Target="../tags/tag1261.xml"/><Relationship Id="rId8" Type="http://schemas.openxmlformats.org/officeDocument/2006/relationships/tags" Target="../tags/tag1234.xml"/><Relationship Id="rId3" Type="http://schemas.openxmlformats.org/officeDocument/2006/relationships/tags" Target="../tags/tag1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82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完全圖</a:t>
            </a:r>
            <a:br>
              <a:rPr lang="en-US" altLang="zh-TW" b="1" dirty="0"/>
            </a:br>
            <a:r>
              <a:rPr lang="en-US" altLang="zh-TW" b="1" dirty="0"/>
              <a:t>Complete Graph</a:t>
            </a:r>
            <a:endParaRPr lang="zh-TW" altLang="en-US" b="1" dirty="0"/>
          </a:p>
        </p:txBody>
      </p:sp>
      <p:sp>
        <p:nvSpPr>
          <p:cNvPr id="4" name="Subtitle 582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分組連線</a:t>
            </a:r>
          </a:p>
          <a:p>
            <a:r>
              <a:rPr lang="en-US" altLang="zh-TW" dirty="0"/>
              <a:t>R-Partite complete graph</a:t>
            </a:r>
            <a:br>
              <a:rPr lang="en-US" altLang="zh-TW" dirty="0"/>
            </a:b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Freeform 582 5"/>
          <p:cNvSpPr/>
          <p:nvPr>
            <p:custDataLst>
              <p:tags r:id="rId2"/>
            </p:custDataLst>
          </p:nvPr>
        </p:nvSpPr>
        <p:spPr>
          <a:xfrm>
            <a:off x="8150388" y="3146611"/>
            <a:ext cx="2240599" cy="222426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Freeform 582 6"/>
          <p:cNvSpPr/>
          <p:nvPr>
            <p:custDataLst>
              <p:tags r:id="rId3"/>
            </p:custDataLst>
          </p:nvPr>
        </p:nvSpPr>
        <p:spPr>
          <a:xfrm>
            <a:off x="8150388" y="3146611"/>
            <a:ext cx="2240599" cy="222426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Freeform 582 7"/>
          <p:cNvSpPr/>
          <p:nvPr>
            <p:custDataLst>
              <p:tags r:id="rId4"/>
            </p:custDataLst>
          </p:nvPr>
        </p:nvSpPr>
        <p:spPr>
          <a:xfrm>
            <a:off x="8150388" y="3146611"/>
            <a:ext cx="2240599" cy="222426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reeform 582 8"/>
          <p:cNvSpPr/>
          <p:nvPr>
            <p:custDataLst>
              <p:tags r:id="rId5"/>
            </p:custDataLst>
          </p:nvPr>
        </p:nvSpPr>
        <p:spPr>
          <a:xfrm>
            <a:off x="8150390" y="3146611"/>
            <a:ext cx="2240598" cy="222426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Freeform 582 9"/>
          <p:cNvSpPr/>
          <p:nvPr>
            <p:custDataLst>
              <p:tags r:id="rId6"/>
            </p:custDataLst>
          </p:nvPr>
        </p:nvSpPr>
        <p:spPr>
          <a:xfrm>
            <a:off x="8150389" y="3146611"/>
            <a:ext cx="2240596" cy="222426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Freeform 582 10"/>
          <p:cNvSpPr/>
          <p:nvPr>
            <p:custDataLst>
              <p:tags r:id="rId7"/>
            </p:custDataLst>
          </p:nvPr>
        </p:nvSpPr>
        <p:spPr>
          <a:xfrm>
            <a:off x="8150389" y="3146611"/>
            <a:ext cx="2240596" cy="222426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116959-364D-48D6-A363-C8EF6898B52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45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3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3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3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3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3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3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3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3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3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3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3 8"/>
          <p:cNvGrpSpPr/>
          <p:nvPr/>
        </p:nvGrpSpPr>
        <p:grpSpPr>
          <a:xfrm>
            <a:off x="9804328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3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3 4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3 3"/>
          <p:cNvGrpSpPr/>
          <p:nvPr/>
        </p:nvGrpSpPr>
        <p:grpSpPr>
          <a:xfrm>
            <a:off x="5848687" y="3821061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4E08EB-C0B0-4B1B-8A53-E0EC1089509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10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12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4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4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4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4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4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4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4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4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4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4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4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4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4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4 4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4 3"/>
          <p:cNvGrpSpPr/>
          <p:nvPr/>
        </p:nvGrpSpPr>
        <p:grpSpPr>
          <a:xfrm>
            <a:off x="5848687" y="3821061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DE257-232B-4A1B-A56C-0AE5BF5A09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32152" y="6542901"/>
            <a:ext cx="33284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9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5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5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5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5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5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5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5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5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5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5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5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5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5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5 4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5 3"/>
          <p:cNvGrpSpPr/>
          <p:nvPr/>
        </p:nvGrpSpPr>
        <p:grpSpPr>
          <a:xfrm>
            <a:off x="5860977" y="1503415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0CB883-1965-4C8A-B61B-D12EDB93284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49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6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6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6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6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6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6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6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6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6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6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6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6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6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6 4"/>
          <p:cNvGrpSpPr/>
          <p:nvPr/>
        </p:nvGrpSpPr>
        <p:grpSpPr>
          <a:xfrm>
            <a:off x="5860978" y="1503415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6 3"/>
          <p:cNvGrpSpPr/>
          <p:nvPr/>
        </p:nvGrpSpPr>
        <p:grpSpPr>
          <a:xfrm>
            <a:off x="5860977" y="1503415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45FB0-A010-4B92-8DEB-A8422C80F34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38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7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7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7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7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7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7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7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7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7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7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7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7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7 5"/>
          <p:cNvGrpSpPr/>
          <p:nvPr/>
        </p:nvGrpSpPr>
        <p:grpSpPr>
          <a:xfrm>
            <a:off x="5860978" y="1503415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7 4"/>
          <p:cNvGrpSpPr/>
          <p:nvPr/>
        </p:nvGrpSpPr>
        <p:grpSpPr>
          <a:xfrm>
            <a:off x="5860978" y="1503415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7 3"/>
          <p:cNvGrpSpPr/>
          <p:nvPr/>
        </p:nvGrpSpPr>
        <p:grpSpPr>
          <a:xfrm>
            <a:off x="5860977" y="1503415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644FA1-14F0-4505-94B7-E73BB35B12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71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43 43"/>
          <p:cNvSpPr/>
          <p:nvPr/>
        </p:nvSpPr>
        <p:spPr>
          <a:xfrm>
            <a:off x="1325972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(13, 4)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43 44"/>
          <p:cNvSpPr/>
          <p:nvPr/>
        </p:nvSpPr>
        <p:spPr>
          <a:xfrm>
            <a:off x="3297647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(13, 5)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3 45"/>
          <p:cNvSpPr/>
          <p:nvPr/>
        </p:nvSpPr>
        <p:spPr>
          <a:xfrm>
            <a:off x="5269322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(13, 6)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星形 </a:t>
            </a:r>
            <a:r>
              <a:rPr lang="en-US" altLang="zh-TW" dirty="0"/>
              <a:t>- </a:t>
            </a:r>
            <a:r>
              <a:rPr lang="zh-TW" altLang="en-US" dirty="0"/>
              <a:t>完全圖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543 23"/>
          <p:cNvSpPr/>
          <p:nvPr>
            <p:custDataLst>
              <p:tags r:id="rId2"/>
            </p:custDataLst>
          </p:nvPr>
        </p:nvSpPr>
        <p:spPr>
          <a:xfrm>
            <a:off x="1141494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543 24"/>
          <p:cNvSpPr/>
          <p:nvPr>
            <p:custDataLst>
              <p:tags r:id="rId3"/>
            </p:custDataLst>
          </p:nvPr>
        </p:nvSpPr>
        <p:spPr>
          <a:xfrm>
            <a:off x="3113169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543 25"/>
          <p:cNvSpPr/>
          <p:nvPr>
            <p:custDataLst>
              <p:tags r:id="rId4"/>
            </p:custDataLst>
          </p:nvPr>
        </p:nvSpPr>
        <p:spPr>
          <a:xfrm>
            <a:off x="5084844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43 26"/>
          <p:cNvSpPr/>
          <p:nvPr>
            <p:custDataLst>
              <p:tags r:id="rId5"/>
            </p:custDataLst>
          </p:nvPr>
        </p:nvSpPr>
        <p:spPr>
          <a:xfrm>
            <a:off x="1129203" y="3821061"/>
            <a:ext cx="1597989" cy="1586338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543 27"/>
          <p:cNvSpPr/>
          <p:nvPr>
            <p:custDataLst>
              <p:tags r:id="rId6"/>
            </p:custDataLst>
          </p:nvPr>
        </p:nvSpPr>
        <p:spPr>
          <a:xfrm>
            <a:off x="3100879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543 28"/>
          <p:cNvSpPr/>
          <p:nvPr>
            <p:custDataLst>
              <p:tags r:id="rId7"/>
            </p:custDataLst>
          </p:nvPr>
        </p:nvSpPr>
        <p:spPr>
          <a:xfrm>
            <a:off x="5072554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43 43"/>
          <p:cNvSpPr/>
          <p:nvPr/>
        </p:nvSpPr>
        <p:spPr>
          <a:xfrm>
            <a:off x="1325972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(13, 1)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43 44"/>
          <p:cNvSpPr/>
          <p:nvPr/>
        </p:nvSpPr>
        <p:spPr>
          <a:xfrm>
            <a:off x="3297647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(13, 2)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43 45"/>
          <p:cNvSpPr/>
          <p:nvPr/>
        </p:nvSpPr>
        <p:spPr>
          <a:xfrm>
            <a:off x="5269322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(13, 3)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Straight 543 103"/>
          <p:cNvCxnSpPr/>
          <p:nvPr>
            <p:custDataLst>
              <p:tags r:id="rId8"/>
            </p:custDataLst>
          </p:nvPr>
        </p:nvCxnSpPr>
        <p:spPr>
          <a:xfrm flipH="1">
            <a:off x="1566450" y="1503415"/>
            <a:ext cx="374039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543 115"/>
          <p:cNvCxnSpPr/>
          <p:nvPr>
            <p:custDataLst>
              <p:tags r:id="rId9"/>
            </p:custDataLst>
          </p:nvPr>
        </p:nvCxnSpPr>
        <p:spPr>
          <a:xfrm flipH="1" flipV="1">
            <a:off x="1940489" y="1503415"/>
            <a:ext cx="374038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543 116"/>
          <p:cNvCxnSpPr/>
          <p:nvPr>
            <p:custDataLst>
              <p:tags r:id="rId10"/>
            </p:custDataLst>
          </p:nvPr>
        </p:nvCxnSpPr>
        <p:spPr>
          <a:xfrm flipH="1">
            <a:off x="3249775" y="1503415"/>
            <a:ext cx="662389" cy="347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543 128"/>
          <p:cNvCxnSpPr/>
          <p:nvPr>
            <p:custDataLst>
              <p:tags r:id="rId11"/>
            </p:custDataLst>
          </p:nvPr>
        </p:nvCxnSpPr>
        <p:spPr>
          <a:xfrm flipH="1" flipV="1">
            <a:off x="3912164" y="1503415"/>
            <a:ext cx="662389" cy="3476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543 129"/>
          <p:cNvCxnSpPr/>
          <p:nvPr>
            <p:custDataLst>
              <p:tags r:id="rId12"/>
            </p:custDataLst>
          </p:nvPr>
        </p:nvCxnSpPr>
        <p:spPr>
          <a:xfrm flipH="1">
            <a:off x="5084844" y="1503415"/>
            <a:ext cx="798995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543 141"/>
          <p:cNvCxnSpPr/>
          <p:nvPr>
            <p:custDataLst>
              <p:tags r:id="rId13"/>
            </p:custDataLst>
          </p:nvPr>
        </p:nvCxnSpPr>
        <p:spPr>
          <a:xfrm flipH="1" flipV="1">
            <a:off x="5883839" y="1503415"/>
            <a:ext cx="798994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543 142"/>
          <p:cNvCxnSpPr/>
          <p:nvPr>
            <p:custDataLst>
              <p:tags r:id="rId14"/>
            </p:custDataLst>
          </p:nvPr>
        </p:nvCxnSpPr>
        <p:spPr>
          <a:xfrm flipH="1">
            <a:off x="5678931" y="3821061"/>
            <a:ext cx="192617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543 154"/>
          <p:cNvCxnSpPr/>
          <p:nvPr>
            <p:custDataLst>
              <p:tags r:id="rId15"/>
            </p:custDataLst>
          </p:nvPr>
        </p:nvCxnSpPr>
        <p:spPr>
          <a:xfrm flipH="1" flipV="1">
            <a:off x="5871548" y="3821061"/>
            <a:ext cx="192616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543 155"/>
          <p:cNvCxnSpPr/>
          <p:nvPr>
            <p:custDataLst>
              <p:tags r:id="rId16"/>
            </p:custDataLst>
          </p:nvPr>
        </p:nvCxnSpPr>
        <p:spPr>
          <a:xfrm flipH="1">
            <a:off x="3366150" y="3821061"/>
            <a:ext cx="533723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543 167"/>
          <p:cNvCxnSpPr/>
          <p:nvPr>
            <p:custDataLst>
              <p:tags r:id="rId17"/>
            </p:custDataLst>
          </p:nvPr>
        </p:nvCxnSpPr>
        <p:spPr>
          <a:xfrm flipH="1" flipV="1">
            <a:off x="3899873" y="3821061"/>
            <a:ext cx="533721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543 168"/>
          <p:cNvCxnSpPr/>
          <p:nvPr>
            <p:custDataLst>
              <p:tags r:id="rId18"/>
            </p:custDataLst>
          </p:nvPr>
        </p:nvCxnSpPr>
        <p:spPr>
          <a:xfrm flipH="1">
            <a:off x="1175638" y="3821061"/>
            <a:ext cx="752560" cy="1090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543 180"/>
          <p:cNvCxnSpPr/>
          <p:nvPr>
            <p:custDataLst>
              <p:tags r:id="rId19"/>
            </p:custDataLst>
          </p:nvPr>
        </p:nvCxnSpPr>
        <p:spPr>
          <a:xfrm flipH="1" flipV="1">
            <a:off x="1928198" y="3821061"/>
            <a:ext cx="752559" cy="1090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7472516" y="1347021"/>
            <a:ext cx="3823129" cy="4326192"/>
            <a:chOff x="1121800" y="1347021"/>
            <a:chExt cx="3823129" cy="4326192"/>
          </a:xfrm>
        </p:grpSpPr>
        <p:sp>
          <p:nvSpPr>
            <p:cNvPr id="36" name="Freeform 543 23"/>
            <p:cNvSpPr/>
            <p:nvPr>
              <p:custDataLst>
                <p:tags r:id="rId21"/>
              </p:custDataLst>
            </p:nvPr>
          </p:nvSpPr>
          <p:spPr>
            <a:xfrm>
              <a:off x="1121800" y="1347021"/>
              <a:ext cx="3823129" cy="3795251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43 24"/>
            <p:cNvSpPr/>
            <p:nvPr>
              <p:custDataLst>
                <p:tags r:id="rId22"/>
              </p:custDataLst>
            </p:nvPr>
          </p:nvSpPr>
          <p:spPr>
            <a:xfrm>
              <a:off x="1121800" y="1347021"/>
              <a:ext cx="3823129" cy="3795251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43 25"/>
            <p:cNvSpPr/>
            <p:nvPr>
              <p:custDataLst>
                <p:tags r:id="rId23"/>
              </p:custDataLst>
            </p:nvPr>
          </p:nvSpPr>
          <p:spPr>
            <a:xfrm>
              <a:off x="1121800" y="1347021"/>
              <a:ext cx="3823129" cy="3795251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543 26"/>
            <p:cNvSpPr/>
            <p:nvPr>
              <p:custDataLst>
                <p:tags r:id="rId24"/>
              </p:custDataLst>
            </p:nvPr>
          </p:nvSpPr>
          <p:spPr>
            <a:xfrm>
              <a:off x="1121802" y="1347021"/>
              <a:ext cx="3823127" cy="3795251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543 27"/>
            <p:cNvSpPr/>
            <p:nvPr>
              <p:custDataLst>
                <p:tags r:id="rId25"/>
              </p:custDataLst>
            </p:nvPr>
          </p:nvSpPr>
          <p:spPr>
            <a:xfrm>
              <a:off x="1121802" y="1347021"/>
              <a:ext cx="3823124" cy="3795251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手繪多邊形 40"/>
            <p:cNvSpPr/>
            <p:nvPr>
              <p:custDataLst>
                <p:tags r:id="rId26"/>
              </p:custDataLst>
            </p:nvPr>
          </p:nvSpPr>
          <p:spPr>
            <a:xfrm>
              <a:off x="1121802" y="1347021"/>
              <a:ext cx="3823124" cy="3795251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43 43"/>
            <p:cNvSpPr/>
            <p:nvPr/>
          </p:nvSpPr>
          <p:spPr>
            <a:xfrm>
              <a:off x="1440863" y="5348747"/>
              <a:ext cx="3375232" cy="324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graph with 13 vertices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" name="群組 298"/>
            <p:cNvGrpSpPr/>
            <p:nvPr/>
          </p:nvGrpSpPr>
          <p:grpSpPr>
            <a:xfrm>
              <a:off x="1121800" y="1347021"/>
              <a:ext cx="3823127" cy="3795249"/>
              <a:chOff x="1121800" y="1347021"/>
              <a:chExt cx="3823127" cy="3795249"/>
            </a:xfrm>
          </p:grpSpPr>
          <p:cxnSp>
            <p:nvCxnSpPr>
              <p:cNvPr id="287" name="Straight 543 206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2138491" y="1347021"/>
                <a:ext cx="894874" cy="2205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543 218"/>
              <p:cNvCxnSpPr/>
              <p:nvPr>
                <p:custDataLst>
                  <p:tags r:id="rId28"/>
                </p:custDataLst>
              </p:nvPr>
            </p:nvCxnSpPr>
            <p:spPr>
              <a:xfrm flipH="1" flipV="1">
                <a:off x="3033365" y="1347021"/>
                <a:ext cx="894871" cy="2205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543 219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1448625" y="1347021"/>
                <a:ext cx="1584740" cy="83173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543 231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3033365" y="1347021"/>
                <a:ext cx="1584739" cy="8317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543 232"/>
              <p:cNvCxnSpPr/>
              <p:nvPr>
                <p:custDataLst>
                  <p:tags r:id="rId31"/>
                </p:custDataLst>
              </p:nvPr>
            </p:nvCxnSpPr>
            <p:spPr>
              <a:xfrm flipH="1">
                <a:off x="1121800" y="1347021"/>
                <a:ext cx="1911565" cy="16934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543 244"/>
              <p:cNvCxnSpPr/>
              <p:nvPr>
                <p:custDataLst>
                  <p:tags r:id="rId32"/>
                </p:custDataLst>
              </p:nvPr>
            </p:nvCxnSpPr>
            <p:spPr>
              <a:xfrm flipH="1" flipV="1">
                <a:off x="3033365" y="1347021"/>
                <a:ext cx="1911562" cy="16934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543 245"/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1232896" y="1347021"/>
                <a:ext cx="1800471" cy="26084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543 257"/>
              <p:cNvCxnSpPr/>
              <p:nvPr>
                <p:custDataLst>
                  <p:tags r:id="rId34"/>
                </p:custDataLst>
              </p:nvPr>
            </p:nvCxnSpPr>
            <p:spPr>
              <a:xfrm flipH="1" flipV="1">
                <a:off x="3033367" y="1347021"/>
                <a:ext cx="1800468" cy="26084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543 258"/>
              <p:cNvCxnSpPr/>
              <p:nvPr>
                <p:custDataLst>
                  <p:tags r:id="rId35"/>
                </p:custDataLst>
              </p:nvPr>
            </p:nvCxnSpPr>
            <p:spPr>
              <a:xfrm flipH="1">
                <a:off x="1756453" y="1347021"/>
                <a:ext cx="1276911" cy="33669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543 270"/>
              <p:cNvCxnSpPr/>
              <p:nvPr>
                <p:custDataLst>
                  <p:tags r:id="rId36"/>
                </p:custDataLst>
              </p:nvPr>
            </p:nvCxnSpPr>
            <p:spPr>
              <a:xfrm flipH="1" flipV="1">
                <a:off x="3033364" y="1347021"/>
                <a:ext cx="1276907" cy="33669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543 271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2572535" y="1347021"/>
                <a:ext cx="460829" cy="379524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543 283"/>
              <p:cNvCxnSpPr/>
              <p:nvPr>
                <p:custDataLst>
                  <p:tags r:id="rId38"/>
                </p:custDataLst>
              </p:nvPr>
            </p:nvCxnSpPr>
            <p:spPr>
              <a:xfrm flipH="1" flipV="1">
                <a:off x="3033364" y="1347021"/>
                <a:ext cx="460826" cy="379524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B2438-77ED-4CFD-BAF3-D0753450CDF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6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2" name="橢圓 1"/>
          <p:cNvSpPr/>
          <p:nvPr/>
        </p:nvSpPr>
        <p:spPr>
          <a:xfrm>
            <a:off x="970672" y="1322364"/>
            <a:ext cx="3896750" cy="3896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25DF91-B2D7-4F2E-86D4-94465F8C9E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01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2" name="橢圓 1"/>
          <p:cNvSpPr/>
          <p:nvPr/>
        </p:nvSpPr>
        <p:spPr>
          <a:xfrm>
            <a:off x="970672" y="1322364"/>
            <a:ext cx="3896750" cy="3896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907172" y="1258864"/>
            <a:ext cx="4023750" cy="4023750"/>
            <a:chOff x="907172" y="1258864"/>
            <a:chExt cx="4023750" cy="4023750"/>
          </a:xfrm>
        </p:grpSpPr>
        <p:sp>
          <p:nvSpPr>
            <p:cNvPr id="3" name="橢圓 2"/>
            <p:cNvSpPr/>
            <p:nvPr>
              <p:custDataLst>
                <p:tags r:id="rId4"/>
              </p:custDataLst>
            </p:nvPr>
          </p:nvSpPr>
          <p:spPr>
            <a:xfrm>
              <a:off x="2855546" y="125886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>
              <p:custDataLst>
                <p:tags r:id="rId5"/>
              </p:custDataLst>
            </p:nvPr>
          </p:nvSpPr>
          <p:spPr>
            <a:xfrm>
              <a:off x="2351270" y="132525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6"/>
              </p:custDataLst>
            </p:nvPr>
          </p:nvSpPr>
          <p:spPr>
            <a:xfrm>
              <a:off x="1881359" y="15198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7"/>
              </p:custDataLst>
            </p:nvPr>
          </p:nvSpPr>
          <p:spPr>
            <a:xfrm>
              <a:off x="1477837" y="182953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8"/>
              </p:custDataLst>
            </p:nvPr>
          </p:nvSpPr>
          <p:spPr>
            <a:xfrm>
              <a:off x="1168204" y="223305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9"/>
              </p:custDataLst>
            </p:nvPr>
          </p:nvSpPr>
          <p:spPr>
            <a:xfrm>
              <a:off x="973561" y="270296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10"/>
              </p:custDataLst>
            </p:nvPr>
          </p:nvSpPr>
          <p:spPr>
            <a:xfrm>
              <a:off x="907172" y="320724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11"/>
              </p:custDataLst>
            </p:nvPr>
          </p:nvSpPr>
          <p:spPr>
            <a:xfrm>
              <a:off x="973562" y="371151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12"/>
              </p:custDataLst>
            </p:nvPr>
          </p:nvSpPr>
          <p:spPr>
            <a:xfrm>
              <a:off x="1168205" y="418142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13"/>
              </p:custDataLst>
            </p:nvPr>
          </p:nvSpPr>
          <p:spPr>
            <a:xfrm>
              <a:off x="1477838" y="45849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14"/>
              </p:custDataLst>
            </p:nvPr>
          </p:nvSpPr>
          <p:spPr>
            <a:xfrm>
              <a:off x="1881359" y="48945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15"/>
              </p:custDataLst>
            </p:nvPr>
          </p:nvSpPr>
          <p:spPr>
            <a:xfrm>
              <a:off x="2351271" y="508922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16"/>
              </p:custDataLst>
            </p:nvPr>
          </p:nvSpPr>
          <p:spPr>
            <a:xfrm>
              <a:off x="2855548" y="515561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17"/>
              </p:custDataLst>
            </p:nvPr>
          </p:nvSpPr>
          <p:spPr>
            <a:xfrm>
              <a:off x="3359824" y="508922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18"/>
              </p:custDataLst>
            </p:nvPr>
          </p:nvSpPr>
          <p:spPr>
            <a:xfrm>
              <a:off x="3829735" y="48945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19"/>
              </p:custDataLst>
            </p:nvPr>
          </p:nvSpPr>
          <p:spPr>
            <a:xfrm>
              <a:off x="4233256" y="45849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20"/>
              </p:custDataLst>
            </p:nvPr>
          </p:nvSpPr>
          <p:spPr>
            <a:xfrm>
              <a:off x="4542890" y="418142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21"/>
              </p:custDataLst>
            </p:nvPr>
          </p:nvSpPr>
          <p:spPr>
            <a:xfrm>
              <a:off x="4737533" y="371151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22"/>
              </p:custDataLst>
            </p:nvPr>
          </p:nvSpPr>
          <p:spPr>
            <a:xfrm>
              <a:off x="4803922" y="320723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23"/>
              </p:custDataLst>
            </p:nvPr>
          </p:nvSpPr>
          <p:spPr>
            <a:xfrm>
              <a:off x="4737533" y="270296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24"/>
              </p:custDataLst>
            </p:nvPr>
          </p:nvSpPr>
          <p:spPr>
            <a:xfrm>
              <a:off x="4542889" y="223305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25"/>
              </p:custDataLst>
            </p:nvPr>
          </p:nvSpPr>
          <p:spPr>
            <a:xfrm>
              <a:off x="4233256" y="18295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26"/>
              </p:custDataLst>
            </p:nvPr>
          </p:nvSpPr>
          <p:spPr>
            <a:xfrm>
              <a:off x="3829734" y="151989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27"/>
              </p:custDataLst>
            </p:nvPr>
          </p:nvSpPr>
          <p:spPr>
            <a:xfrm>
              <a:off x="3359823" y="132525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圓角矩形 28"/>
          <p:cNvSpPr/>
          <p:nvPr>
            <p:custDataLst>
              <p:tags r:id="rId2"/>
            </p:custDataLst>
          </p:nvPr>
        </p:nvSpPr>
        <p:spPr>
          <a:xfrm>
            <a:off x="4265035" y="6231639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06D8F7-55BB-45C5-9B16-46C3E1D994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18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3" name="橢圓 2"/>
          <p:cNvSpPr/>
          <p:nvPr>
            <p:custDataLst>
              <p:tags r:id="rId2"/>
            </p:custDataLst>
          </p:nvPr>
        </p:nvSpPr>
        <p:spPr>
          <a:xfrm>
            <a:off x="2855546" y="125886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>
            <p:custDataLst>
              <p:tags r:id="rId3"/>
            </p:custDataLst>
          </p:nvPr>
        </p:nvSpPr>
        <p:spPr>
          <a:xfrm>
            <a:off x="2351270" y="132525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>
            <p:custDataLst>
              <p:tags r:id="rId4"/>
            </p:custDataLst>
          </p:nvPr>
        </p:nvSpPr>
        <p:spPr>
          <a:xfrm>
            <a:off x="1881359" y="151989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>
            <p:custDataLst>
              <p:tags r:id="rId5"/>
            </p:custDataLst>
          </p:nvPr>
        </p:nvSpPr>
        <p:spPr>
          <a:xfrm>
            <a:off x="1477837" y="182953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>
            <p:custDataLst>
              <p:tags r:id="rId6"/>
            </p:custDataLst>
          </p:nvPr>
        </p:nvSpPr>
        <p:spPr>
          <a:xfrm>
            <a:off x="1168204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>
            <p:custDataLst>
              <p:tags r:id="rId7"/>
            </p:custDataLst>
          </p:nvPr>
        </p:nvSpPr>
        <p:spPr>
          <a:xfrm>
            <a:off x="973561" y="270296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>
            <p:custDataLst>
              <p:tags r:id="rId8"/>
            </p:custDataLst>
          </p:nvPr>
        </p:nvSpPr>
        <p:spPr>
          <a:xfrm>
            <a:off x="907172" y="320724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>
            <p:custDataLst>
              <p:tags r:id="rId9"/>
            </p:custDataLst>
          </p:nvPr>
        </p:nvSpPr>
        <p:spPr>
          <a:xfrm>
            <a:off x="973562" y="371151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>
            <p:custDataLst>
              <p:tags r:id="rId10"/>
            </p:custDataLst>
          </p:nvPr>
        </p:nvSpPr>
        <p:spPr>
          <a:xfrm>
            <a:off x="1168205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>
            <p:custDataLst>
              <p:tags r:id="rId11"/>
            </p:custDataLst>
          </p:nvPr>
        </p:nvSpPr>
        <p:spPr>
          <a:xfrm>
            <a:off x="1477838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>
            <p:custDataLst>
              <p:tags r:id="rId12"/>
            </p:custDataLst>
          </p:nvPr>
        </p:nvSpPr>
        <p:spPr>
          <a:xfrm>
            <a:off x="1881359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>
            <p:custDataLst>
              <p:tags r:id="rId13"/>
            </p:custDataLst>
          </p:nvPr>
        </p:nvSpPr>
        <p:spPr>
          <a:xfrm>
            <a:off x="2351271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>
            <p:custDataLst>
              <p:tags r:id="rId14"/>
            </p:custDataLst>
          </p:nvPr>
        </p:nvSpPr>
        <p:spPr>
          <a:xfrm>
            <a:off x="2855548" y="515561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>
            <p:custDataLst>
              <p:tags r:id="rId15"/>
            </p:custDataLst>
          </p:nvPr>
        </p:nvSpPr>
        <p:spPr>
          <a:xfrm>
            <a:off x="3359824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>
            <p:custDataLst>
              <p:tags r:id="rId16"/>
            </p:custDataLst>
          </p:nvPr>
        </p:nvSpPr>
        <p:spPr>
          <a:xfrm>
            <a:off x="3829735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>
            <p:custDataLst>
              <p:tags r:id="rId17"/>
            </p:custDataLst>
          </p:nvPr>
        </p:nvSpPr>
        <p:spPr>
          <a:xfrm>
            <a:off x="4233256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>
            <p:custDataLst>
              <p:tags r:id="rId18"/>
            </p:custDataLst>
          </p:nvPr>
        </p:nvSpPr>
        <p:spPr>
          <a:xfrm>
            <a:off x="4542890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>
            <p:custDataLst>
              <p:tags r:id="rId19"/>
            </p:custDataLst>
          </p:nvPr>
        </p:nvSpPr>
        <p:spPr>
          <a:xfrm>
            <a:off x="4737533" y="371151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>
            <p:custDataLst>
              <p:tags r:id="rId20"/>
            </p:custDataLst>
          </p:nvPr>
        </p:nvSpPr>
        <p:spPr>
          <a:xfrm>
            <a:off x="4803922" y="320723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21"/>
            </p:custDataLst>
          </p:nvPr>
        </p:nvSpPr>
        <p:spPr>
          <a:xfrm>
            <a:off x="4737533" y="270296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22"/>
            </p:custDataLst>
          </p:nvPr>
        </p:nvSpPr>
        <p:spPr>
          <a:xfrm>
            <a:off x="4542889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23"/>
            </p:custDataLst>
          </p:nvPr>
        </p:nvSpPr>
        <p:spPr>
          <a:xfrm>
            <a:off x="4233256" y="182952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>
            <p:custDataLst>
              <p:tags r:id="rId24"/>
            </p:custDataLst>
          </p:nvPr>
        </p:nvSpPr>
        <p:spPr>
          <a:xfrm>
            <a:off x="3829734" y="151989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>
            <p:custDataLst>
              <p:tags r:id="rId25"/>
            </p:custDataLst>
          </p:nvPr>
        </p:nvSpPr>
        <p:spPr>
          <a:xfrm>
            <a:off x="3359823" y="132525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98898D3-A6AE-4096-9523-4BEC966714F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18</a:t>
            </a:r>
            <a:endParaRPr lang="zh-TW" altLang="en-US" sz="120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A2EB176-0898-B30D-178A-650D1560648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881696" y="125886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B093344-3E4A-4E63-AAFA-6DE28DAFD4B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377420" y="132525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CB73171-898E-FF91-20C0-41F066AC1B9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907509" y="151989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304D8D1-87B6-177F-6D5B-A8108492652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03987" y="182953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3F66BF5-0DF6-B1CA-C3D4-DD7A1FDB95E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94354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BAF9C6C-5732-E184-2DB6-6E7AACC3C23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999711" y="270296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46912216-6B2A-098F-ECB3-0D21FEE41870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933322" y="320724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A1FE94E-C29F-471C-2426-4F982E3DDAD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999712" y="371151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3CB8E89-0D77-B21A-6610-1C5A8557256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194355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0450DD1-065B-79DE-836E-9A2D99F2F80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503988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976BF981-442F-23BA-51DB-B7D91238EA2A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907509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ED9B711-860F-2A3F-C9DF-87C9032395A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377421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EF3D681-A51A-2218-C629-22954F10A61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881698" y="515561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13B6164-9F7E-FD05-7BBA-8AC6B1343837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385974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91267EB-78CB-622E-6402-B0654489BE6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855885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03C9F57-9966-15FC-1748-4B646B3E8B8C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0259406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2ADA80C1-F2AE-B6D7-9402-8DD3247A312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0569040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E2E07F9-06FA-8C04-4A33-B8434C732AD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0763683" y="371151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8C5465A-B6F6-82F9-DA03-4C19F7C6200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0830072" y="320723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9AA5F47-61B7-DADA-1CB5-855EE9CF0FA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763683" y="270296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889E12EA-240F-104D-BB6A-48C258C6CC4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569039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773CAB3-6A8F-06CA-41C0-32686B122D9F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0259406" y="182952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71B189D0-74C6-2C21-F551-ED9DB1C78DD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855884" y="151989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D74D09D3-F8AB-BBFB-92E4-8AD1AB1A892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385973" y="132525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2" name="群組 391">
            <a:extLst>
              <a:ext uri="{FF2B5EF4-FFF2-40B4-BE49-F238E27FC236}">
                <a16:creationId xmlns:a16="http://schemas.microsoft.com/office/drawing/2014/main" id="{864D025F-E99E-DE77-339D-E33CBD1D5E7C}"/>
              </a:ext>
            </a:extLst>
          </p:cNvPr>
          <p:cNvGrpSpPr/>
          <p:nvPr/>
        </p:nvGrpSpPr>
        <p:grpSpPr>
          <a:xfrm>
            <a:off x="6996822" y="1322364"/>
            <a:ext cx="3896750" cy="3896750"/>
            <a:chOff x="6996822" y="1322364"/>
            <a:chExt cx="3896750" cy="3896750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6E5DDED8-E585-B559-EAD3-71C954ADC2C7}"/>
                </a:ext>
              </a:extLst>
            </p:cNvPr>
            <p:cNvCxnSpPr/>
            <p:nvPr/>
          </p:nvCxnSpPr>
          <p:spPr>
            <a:xfrm flipH="1">
              <a:off x="8440920" y="1322364"/>
              <a:ext cx="504276" cy="66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05632E3F-4AB6-73F5-759F-FBCDA301A7DD}"/>
                </a:ext>
              </a:extLst>
            </p:cNvPr>
            <p:cNvCxnSpPr/>
            <p:nvPr/>
          </p:nvCxnSpPr>
          <p:spPr>
            <a:xfrm flipH="1">
              <a:off x="7971009" y="1388754"/>
              <a:ext cx="469911" cy="19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44A84EA-329A-CE27-E79D-B5E1D66E0D5F}"/>
                </a:ext>
              </a:extLst>
            </p:cNvPr>
            <p:cNvCxnSpPr/>
            <p:nvPr/>
          </p:nvCxnSpPr>
          <p:spPr>
            <a:xfrm flipH="1">
              <a:off x="7567487" y="1583397"/>
              <a:ext cx="403522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FFB6BAFD-345A-2E53-3FB3-E5EEA01F03BE}"/>
                </a:ext>
              </a:extLst>
            </p:cNvPr>
            <p:cNvCxnSpPr/>
            <p:nvPr/>
          </p:nvCxnSpPr>
          <p:spPr>
            <a:xfrm flipH="1">
              <a:off x="7257854" y="1893030"/>
              <a:ext cx="309633" cy="40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1E4C47EE-2DAF-1371-3D42-9428FB6C350A}"/>
                </a:ext>
              </a:extLst>
            </p:cNvPr>
            <p:cNvCxnSpPr/>
            <p:nvPr/>
          </p:nvCxnSpPr>
          <p:spPr>
            <a:xfrm flipH="1">
              <a:off x="7063211" y="2296552"/>
              <a:ext cx="194643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460EE6C-6868-4470-9BD8-1C9883D67A17}"/>
                </a:ext>
              </a:extLst>
            </p:cNvPr>
            <p:cNvCxnSpPr/>
            <p:nvPr/>
          </p:nvCxnSpPr>
          <p:spPr>
            <a:xfrm flipH="1">
              <a:off x="6996822" y="2766463"/>
              <a:ext cx="66389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6468871-7390-96C6-ACAF-6149020F4997}"/>
                </a:ext>
              </a:extLst>
            </p:cNvPr>
            <p:cNvCxnSpPr/>
            <p:nvPr/>
          </p:nvCxnSpPr>
          <p:spPr>
            <a:xfrm>
              <a:off x="6996822" y="3270740"/>
              <a:ext cx="66390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90CB2CC-0DCB-331C-0399-E4CB2EB919F0}"/>
                </a:ext>
              </a:extLst>
            </p:cNvPr>
            <p:cNvCxnSpPr/>
            <p:nvPr/>
          </p:nvCxnSpPr>
          <p:spPr>
            <a:xfrm>
              <a:off x="7063212" y="3775016"/>
              <a:ext cx="194643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F24F271-5007-E45D-785C-F935949638EB}"/>
                </a:ext>
              </a:extLst>
            </p:cNvPr>
            <p:cNvCxnSpPr/>
            <p:nvPr/>
          </p:nvCxnSpPr>
          <p:spPr>
            <a:xfrm>
              <a:off x="7257855" y="4244927"/>
              <a:ext cx="309633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D5B754C-B535-12C9-EE31-C8BC1E9CE975}"/>
                </a:ext>
              </a:extLst>
            </p:cNvPr>
            <p:cNvCxnSpPr/>
            <p:nvPr/>
          </p:nvCxnSpPr>
          <p:spPr>
            <a:xfrm>
              <a:off x="7567488" y="4648448"/>
              <a:ext cx="403521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270FE4F-233A-A732-08D9-B593E882A561}"/>
                </a:ext>
              </a:extLst>
            </p:cNvPr>
            <p:cNvCxnSpPr/>
            <p:nvPr/>
          </p:nvCxnSpPr>
          <p:spPr>
            <a:xfrm>
              <a:off x="7971009" y="4958081"/>
              <a:ext cx="469912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36B7F2C-9D1E-0BEA-DF07-3C66B6A472E1}"/>
                </a:ext>
              </a:extLst>
            </p:cNvPr>
            <p:cNvCxnSpPr/>
            <p:nvPr/>
          </p:nvCxnSpPr>
          <p:spPr>
            <a:xfrm>
              <a:off x="8440921" y="5152725"/>
              <a:ext cx="504277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ADEB690-9567-C41A-47C0-F5AB21B94FBD}"/>
                </a:ext>
              </a:extLst>
            </p:cNvPr>
            <p:cNvCxnSpPr/>
            <p:nvPr/>
          </p:nvCxnSpPr>
          <p:spPr>
            <a:xfrm flipV="1">
              <a:off x="8945198" y="5152725"/>
              <a:ext cx="504276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438A8E1F-7006-E63C-1EB8-B334C10AAB18}"/>
                </a:ext>
              </a:extLst>
            </p:cNvPr>
            <p:cNvCxnSpPr/>
            <p:nvPr/>
          </p:nvCxnSpPr>
          <p:spPr>
            <a:xfrm flipV="1">
              <a:off x="9449474" y="4958081"/>
              <a:ext cx="469911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31511622-FA84-D105-5C35-5D3A2336F593}"/>
                </a:ext>
              </a:extLst>
            </p:cNvPr>
            <p:cNvCxnSpPr/>
            <p:nvPr/>
          </p:nvCxnSpPr>
          <p:spPr>
            <a:xfrm flipV="1">
              <a:off x="9919385" y="4648448"/>
              <a:ext cx="403521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08FB1792-A736-1041-C0F5-870CCE8C165B}"/>
                </a:ext>
              </a:extLst>
            </p:cNvPr>
            <p:cNvCxnSpPr/>
            <p:nvPr/>
          </p:nvCxnSpPr>
          <p:spPr>
            <a:xfrm flipV="1">
              <a:off x="10322906" y="4244927"/>
              <a:ext cx="309634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13FF4C10-818F-B836-1E42-D39912F8BB8B}"/>
                </a:ext>
              </a:extLst>
            </p:cNvPr>
            <p:cNvCxnSpPr/>
            <p:nvPr/>
          </p:nvCxnSpPr>
          <p:spPr>
            <a:xfrm flipV="1">
              <a:off x="10632540" y="3775015"/>
              <a:ext cx="194643" cy="469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6DF32CA6-32E5-FEF3-918B-327F46E3898A}"/>
                </a:ext>
              </a:extLst>
            </p:cNvPr>
            <p:cNvCxnSpPr/>
            <p:nvPr/>
          </p:nvCxnSpPr>
          <p:spPr>
            <a:xfrm flipV="1">
              <a:off x="10827183" y="3270739"/>
              <a:ext cx="66389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0355919-E609-F2C3-63D0-13824AF712AA}"/>
                </a:ext>
              </a:extLst>
            </p:cNvPr>
            <p:cNvCxnSpPr/>
            <p:nvPr/>
          </p:nvCxnSpPr>
          <p:spPr>
            <a:xfrm flipH="1" flipV="1">
              <a:off x="10827183" y="2766462"/>
              <a:ext cx="66389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20FB7186-D9F1-CD23-20B1-8104B2778F18}"/>
                </a:ext>
              </a:extLst>
            </p:cNvPr>
            <p:cNvCxnSpPr/>
            <p:nvPr/>
          </p:nvCxnSpPr>
          <p:spPr>
            <a:xfrm flipH="1" flipV="1">
              <a:off x="10632539" y="2296552"/>
              <a:ext cx="194644" cy="46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6A251B96-4E8E-4D7F-2416-F0905F50DAE5}"/>
                </a:ext>
              </a:extLst>
            </p:cNvPr>
            <p:cNvCxnSpPr/>
            <p:nvPr/>
          </p:nvCxnSpPr>
          <p:spPr>
            <a:xfrm flipH="1" flipV="1">
              <a:off x="10322906" y="1893029"/>
              <a:ext cx="309633" cy="40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2ABE5BD-923D-2DAD-579F-968A1048E43B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403522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A766D3CA-456D-311C-93AA-846ACA538DC1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469911" cy="19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D0406316-070E-9C37-31A8-6C9E0498CFB5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504277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FAD653F0-77ED-CBC6-6C42-3A2B1F4476A4}"/>
                </a:ext>
              </a:extLst>
            </p:cNvPr>
            <p:cNvCxnSpPr/>
            <p:nvPr/>
          </p:nvCxnSpPr>
          <p:spPr>
            <a:xfrm flipH="1">
              <a:off x="7971009" y="1322364"/>
              <a:ext cx="974187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7931B93D-7D63-EF64-8492-1A5316C099FF}"/>
                </a:ext>
              </a:extLst>
            </p:cNvPr>
            <p:cNvCxnSpPr/>
            <p:nvPr/>
          </p:nvCxnSpPr>
          <p:spPr>
            <a:xfrm flipH="1">
              <a:off x="7567487" y="1388754"/>
              <a:ext cx="873433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C50F1AEC-FE51-C5FB-4CBF-5E21256A26B3}"/>
                </a:ext>
              </a:extLst>
            </p:cNvPr>
            <p:cNvCxnSpPr/>
            <p:nvPr/>
          </p:nvCxnSpPr>
          <p:spPr>
            <a:xfrm flipH="1">
              <a:off x="7257854" y="1583397"/>
              <a:ext cx="713155" cy="71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C56575C9-EB97-A8F7-34D6-CD7E510097E3}"/>
                </a:ext>
              </a:extLst>
            </p:cNvPr>
            <p:cNvCxnSpPr/>
            <p:nvPr/>
          </p:nvCxnSpPr>
          <p:spPr>
            <a:xfrm flipH="1">
              <a:off x="7063211" y="1893030"/>
              <a:ext cx="504276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0DB088B7-C949-3C1F-3C2F-0E9B441EED36}"/>
                </a:ext>
              </a:extLst>
            </p:cNvPr>
            <p:cNvCxnSpPr/>
            <p:nvPr/>
          </p:nvCxnSpPr>
          <p:spPr>
            <a:xfrm flipH="1">
              <a:off x="6996822" y="2296552"/>
              <a:ext cx="26103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FBF3DB63-0861-FA19-B6DD-A55A2CAF7735}"/>
                </a:ext>
              </a:extLst>
            </p:cNvPr>
            <p:cNvCxnSpPr/>
            <p:nvPr/>
          </p:nvCxnSpPr>
          <p:spPr>
            <a:xfrm>
              <a:off x="7063211" y="2766463"/>
              <a:ext cx="1" cy="100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8FBB303E-6A58-6739-86F7-57D0C1FFE03E}"/>
                </a:ext>
              </a:extLst>
            </p:cNvPr>
            <p:cNvCxnSpPr/>
            <p:nvPr/>
          </p:nvCxnSpPr>
          <p:spPr>
            <a:xfrm>
              <a:off x="6996822" y="3270740"/>
              <a:ext cx="26103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58C069D7-B58D-B16B-04A7-0940E8487C79}"/>
                </a:ext>
              </a:extLst>
            </p:cNvPr>
            <p:cNvCxnSpPr/>
            <p:nvPr/>
          </p:nvCxnSpPr>
          <p:spPr>
            <a:xfrm>
              <a:off x="7063212" y="3775016"/>
              <a:ext cx="504276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23CDA501-3C1B-D332-BA37-58CFC92E0554}"/>
                </a:ext>
              </a:extLst>
            </p:cNvPr>
            <p:cNvCxnSpPr/>
            <p:nvPr/>
          </p:nvCxnSpPr>
          <p:spPr>
            <a:xfrm>
              <a:off x="7257855" y="4244927"/>
              <a:ext cx="713154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A1992888-07FF-6630-38AA-333AE7E3A8AF}"/>
                </a:ext>
              </a:extLst>
            </p:cNvPr>
            <p:cNvCxnSpPr/>
            <p:nvPr/>
          </p:nvCxnSpPr>
          <p:spPr>
            <a:xfrm>
              <a:off x="7567488" y="4648448"/>
              <a:ext cx="873433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15823ED8-682D-749E-588A-0F153DD5E0A2}"/>
                </a:ext>
              </a:extLst>
            </p:cNvPr>
            <p:cNvCxnSpPr/>
            <p:nvPr/>
          </p:nvCxnSpPr>
          <p:spPr>
            <a:xfrm>
              <a:off x="7971009" y="4958081"/>
              <a:ext cx="974189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6085FB86-A5BF-0B43-9069-85FD908F4070}"/>
                </a:ext>
              </a:extLst>
            </p:cNvPr>
            <p:cNvCxnSpPr/>
            <p:nvPr/>
          </p:nvCxnSpPr>
          <p:spPr>
            <a:xfrm>
              <a:off x="8440921" y="5152725"/>
              <a:ext cx="100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EC37C82E-922B-BE24-4661-A098339662F9}"/>
                </a:ext>
              </a:extLst>
            </p:cNvPr>
            <p:cNvCxnSpPr/>
            <p:nvPr/>
          </p:nvCxnSpPr>
          <p:spPr>
            <a:xfrm flipV="1">
              <a:off x="8945198" y="4958081"/>
              <a:ext cx="974187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EE6D71F1-7062-3F05-9C08-5BAE28892F15}"/>
                </a:ext>
              </a:extLst>
            </p:cNvPr>
            <p:cNvCxnSpPr/>
            <p:nvPr/>
          </p:nvCxnSpPr>
          <p:spPr>
            <a:xfrm flipV="1">
              <a:off x="9449474" y="4648448"/>
              <a:ext cx="873432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6FE9838-C28E-8761-CC1F-FAF3571C267E}"/>
                </a:ext>
              </a:extLst>
            </p:cNvPr>
            <p:cNvCxnSpPr/>
            <p:nvPr/>
          </p:nvCxnSpPr>
          <p:spPr>
            <a:xfrm flipV="1">
              <a:off x="9919385" y="4244927"/>
              <a:ext cx="713155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EB1CA5DA-180C-8BA8-CBB3-A46230CD8BB3}"/>
                </a:ext>
              </a:extLst>
            </p:cNvPr>
            <p:cNvCxnSpPr/>
            <p:nvPr/>
          </p:nvCxnSpPr>
          <p:spPr>
            <a:xfrm flipV="1">
              <a:off x="10322906" y="3775015"/>
              <a:ext cx="504277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BFBE1E1B-7EF4-FEAA-5CAD-DB17C0E38F98}"/>
                </a:ext>
              </a:extLst>
            </p:cNvPr>
            <p:cNvCxnSpPr/>
            <p:nvPr/>
          </p:nvCxnSpPr>
          <p:spPr>
            <a:xfrm flipV="1">
              <a:off x="10632540" y="3270739"/>
              <a:ext cx="26103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3215DAD-DD4F-FAD7-157E-8399A6B02C78}"/>
                </a:ext>
              </a:extLst>
            </p:cNvPr>
            <p:cNvCxnSpPr/>
            <p:nvPr/>
          </p:nvCxnSpPr>
          <p:spPr>
            <a:xfrm flipV="1">
              <a:off x="10827183" y="2766462"/>
              <a:ext cx="0" cy="100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58AE3E16-1A64-E6AE-FF95-C5755E6FB8A6}"/>
                </a:ext>
              </a:extLst>
            </p:cNvPr>
            <p:cNvCxnSpPr/>
            <p:nvPr/>
          </p:nvCxnSpPr>
          <p:spPr>
            <a:xfrm flipH="1" flipV="1">
              <a:off x="10632539" y="2296552"/>
              <a:ext cx="26103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8EDF9493-B8C9-9B07-A48C-EEA323347A71}"/>
                </a:ext>
              </a:extLst>
            </p:cNvPr>
            <p:cNvCxnSpPr/>
            <p:nvPr/>
          </p:nvCxnSpPr>
          <p:spPr>
            <a:xfrm flipH="1" flipV="1">
              <a:off x="10322906" y="1893029"/>
              <a:ext cx="504277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B1A090C7-82DA-67EC-5821-03BCF317A142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713155" cy="71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BCD0D060-5D3D-2F9A-1988-83A7BF2ACD83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873433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572FC3EB-8934-498C-5DA6-30DBCE5A72B9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974188" cy="261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ACEC77F2-F223-67F3-2A05-4CCBAC838FD3}"/>
                </a:ext>
              </a:extLst>
            </p:cNvPr>
            <p:cNvCxnSpPr/>
            <p:nvPr/>
          </p:nvCxnSpPr>
          <p:spPr>
            <a:xfrm flipH="1">
              <a:off x="8440920" y="1388753"/>
              <a:ext cx="10085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F805FE6A-73B9-266D-2529-2E41A2FBC4D5}"/>
                </a:ext>
              </a:extLst>
            </p:cNvPr>
            <p:cNvCxnSpPr/>
            <p:nvPr/>
          </p:nvCxnSpPr>
          <p:spPr>
            <a:xfrm flipH="1">
              <a:off x="7567487" y="1322364"/>
              <a:ext cx="1377709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D2EF0217-D5D7-E180-48EE-4950F2CB3010}"/>
                </a:ext>
              </a:extLst>
            </p:cNvPr>
            <p:cNvCxnSpPr/>
            <p:nvPr/>
          </p:nvCxnSpPr>
          <p:spPr>
            <a:xfrm flipH="1">
              <a:off x="7257854" y="1388754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6D8D0E76-13B7-C18F-2EC5-003B1E9EE821}"/>
                </a:ext>
              </a:extLst>
            </p:cNvPr>
            <p:cNvCxnSpPr/>
            <p:nvPr/>
          </p:nvCxnSpPr>
          <p:spPr>
            <a:xfrm flipH="1">
              <a:off x="7063211" y="1583397"/>
              <a:ext cx="907798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69A96E98-E384-C733-31CF-724EC34EE279}"/>
                </a:ext>
              </a:extLst>
            </p:cNvPr>
            <p:cNvCxnSpPr/>
            <p:nvPr/>
          </p:nvCxnSpPr>
          <p:spPr>
            <a:xfrm flipH="1">
              <a:off x="6996822" y="1893030"/>
              <a:ext cx="570665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AB445A62-E555-8750-AD98-2A25C6842C7D}"/>
                </a:ext>
              </a:extLst>
            </p:cNvPr>
            <p:cNvCxnSpPr/>
            <p:nvPr/>
          </p:nvCxnSpPr>
          <p:spPr>
            <a:xfrm flipH="1">
              <a:off x="7063212" y="2296552"/>
              <a:ext cx="194642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5B6368EE-F63B-ADCE-BAE7-3B27C9905270}"/>
                </a:ext>
              </a:extLst>
            </p:cNvPr>
            <p:cNvCxnSpPr/>
            <p:nvPr/>
          </p:nvCxnSpPr>
          <p:spPr>
            <a:xfrm>
              <a:off x="7063211" y="2766463"/>
              <a:ext cx="194644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544DF3C3-8C5B-6492-09D5-D56C2C83E7BC}"/>
                </a:ext>
              </a:extLst>
            </p:cNvPr>
            <p:cNvCxnSpPr/>
            <p:nvPr/>
          </p:nvCxnSpPr>
          <p:spPr>
            <a:xfrm>
              <a:off x="6996822" y="3270740"/>
              <a:ext cx="570666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EE93D79E-4D47-D44B-7855-A74EB2C78985}"/>
                </a:ext>
              </a:extLst>
            </p:cNvPr>
            <p:cNvCxnSpPr/>
            <p:nvPr/>
          </p:nvCxnSpPr>
          <p:spPr>
            <a:xfrm>
              <a:off x="7063212" y="3775016"/>
              <a:ext cx="907797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D59405A3-978B-FAC3-9E7D-BE744E02E9E7}"/>
                </a:ext>
              </a:extLst>
            </p:cNvPr>
            <p:cNvCxnSpPr/>
            <p:nvPr/>
          </p:nvCxnSpPr>
          <p:spPr>
            <a:xfrm>
              <a:off x="7257855" y="4244927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DB174B79-6EC1-8030-BAB0-DA95A837B874}"/>
                </a:ext>
              </a:extLst>
            </p:cNvPr>
            <p:cNvCxnSpPr/>
            <p:nvPr/>
          </p:nvCxnSpPr>
          <p:spPr>
            <a:xfrm>
              <a:off x="7567488" y="4648448"/>
              <a:ext cx="1377710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578FBB91-F552-EEB3-76CD-B3F0B81D9CEB}"/>
                </a:ext>
              </a:extLst>
            </p:cNvPr>
            <p:cNvCxnSpPr/>
            <p:nvPr/>
          </p:nvCxnSpPr>
          <p:spPr>
            <a:xfrm>
              <a:off x="7971009" y="4958081"/>
              <a:ext cx="1478465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E01D01EC-48C6-9CC7-BAC9-93ABCCAD68BB}"/>
                </a:ext>
              </a:extLst>
            </p:cNvPr>
            <p:cNvCxnSpPr/>
            <p:nvPr/>
          </p:nvCxnSpPr>
          <p:spPr>
            <a:xfrm flipV="1">
              <a:off x="8440921" y="4958081"/>
              <a:ext cx="1478464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8C0C1E4E-17D9-68BA-9966-5BF37DC83B60}"/>
                </a:ext>
              </a:extLst>
            </p:cNvPr>
            <p:cNvCxnSpPr/>
            <p:nvPr/>
          </p:nvCxnSpPr>
          <p:spPr>
            <a:xfrm flipV="1">
              <a:off x="8945198" y="4648448"/>
              <a:ext cx="1377708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F2232BA7-0C17-12FD-981F-871F1F573F63}"/>
                </a:ext>
              </a:extLst>
            </p:cNvPr>
            <p:cNvCxnSpPr/>
            <p:nvPr/>
          </p:nvCxnSpPr>
          <p:spPr>
            <a:xfrm flipV="1">
              <a:off x="9449474" y="4244927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D26F4863-2B7A-E93A-FC09-EC8FF095AA40}"/>
                </a:ext>
              </a:extLst>
            </p:cNvPr>
            <p:cNvCxnSpPr/>
            <p:nvPr/>
          </p:nvCxnSpPr>
          <p:spPr>
            <a:xfrm flipV="1">
              <a:off x="9919385" y="3775015"/>
              <a:ext cx="907798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0ECDB8D7-14EA-8D4B-1926-A967296E1D4F}"/>
                </a:ext>
              </a:extLst>
            </p:cNvPr>
            <p:cNvCxnSpPr/>
            <p:nvPr/>
          </p:nvCxnSpPr>
          <p:spPr>
            <a:xfrm flipV="1">
              <a:off x="10322906" y="3270739"/>
              <a:ext cx="570666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B0F99708-DF64-41A5-DD09-5761EF2B0BAE}"/>
                </a:ext>
              </a:extLst>
            </p:cNvPr>
            <p:cNvCxnSpPr/>
            <p:nvPr/>
          </p:nvCxnSpPr>
          <p:spPr>
            <a:xfrm flipV="1">
              <a:off x="10632540" y="2766462"/>
              <a:ext cx="194643" cy="14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4A52472E-D63A-7A52-6F92-381D144C2913}"/>
                </a:ext>
              </a:extLst>
            </p:cNvPr>
            <p:cNvCxnSpPr/>
            <p:nvPr/>
          </p:nvCxnSpPr>
          <p:spPr>
            <a:xfrm flipH="1" flipV="1">
              <a:off x="10632539" y="2296552"/>
              <a:ext cx="194644" cy="1478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17A2FD5D-091D-73F1-0571-6D99FB193CEA}"/>
                </a:ext>
              </a:extLst>
            </p:cNvPr>
            <p:cNvCxnSpPr/>
            <p:nvPr/>
          </p:nvCxnSpPr>
          <p:spPr>
            <a:xfrm flipH="1" flipV="1">
              <a:off x="10322906" y="1893029"/>
              <a:ext cx="570666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6E4FEC8D-E599-8F3E-780D-DA589168F483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907799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1E2CA631-CCFB-E8EE-50D6-2FB794AD489A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1183066" cy="90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39F710EC-0F19-6DF3-65E5-8DC69BCE3ED9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377710" cy="570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398F2711-37C4-7234-15BE-6815D733A997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1478464" cy="194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DBD17FFB-638B-3604-6954-DA4D1CDB01A2}"/>
                </a:ext>
              </a:extLst>
            </p:cNvPr>
            <p:cNvCxnSpPr/>
            <p:nvPr/>
          </p:nvCxnSpPr>
          <p:spPr>
            <a:xfrm flipH="1">
              <a:off x="7971009" y="1388753"/>
              <a:ext cx="1478464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C17B9645-6111-2264-009B-9309A7B1AE84}"/>
                </a:ext>
              </a:extLst>
            </p:cNvPr>
            <p:cNvCxnSpPr/>
            <p:nvPr/>
          </p:nvCxnSpPr>
          <p:spPr>
            <a:xfrm flipH="1">
              <a:off x="7257854" y="1322364"/>
              <a:ext cx="168734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3ABBDEB-D1A4-6D4F-32D1-9D985F91C576}"/>
                </a:ext>
              </a:extLst>
            </p:cNvPr>
            <p:cNvCxnSpPr/>
            <p:nvPr/>
          </p:nvCxnSpPr>
          <p:spPr>
            <a:xfrm flipH="1">
              <a:off x="7063211" y="1388754"/>
              <a:ext cx="1377709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AB536ED9-8C50-35BE-C4A6-8070B7ABC474}"/>
                </a:ext>
              </a:extLst>
            </p:cNvPr>
            <p:cNvCxnSpPr/>
            <p:nvPr/>
          </p:nvCxnSpPr>
          <p:spPr>
            <a:xfrm flipH="1">
              <a:off x="6996822" y="1583397"/>
              <a:ext cx="974187" cy="168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1C635DFB-8CED-CC3F-EDDF-C862937D6985}"/>
                </a:ext>
              </a:extLst>
            </p:cNvPr>
            <p:cNvCxnSpPr/>
            <p:nvPr/>
          </p:nvCxnSpPr>
          <p:spPr>
            <a:xfrm flipH="1">
              <a:off x="7063212" y="1893030"/>
              <a:ext cx="504275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07A03435-F6F7-74B0-1F73-82F0D4B2C8C2}"/>
                </a:ext>
              </a:extLst>
            </p:cNvPr>
            <p:cNvCxnSpPr/>
            <p:nvPr/>
          </p:nvCxnSpPr>
          <p:spPr>
            <a:xfrm>
              <a:off x="7257854" y="2296552"/>
              <a:ext cx="1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65747F6B-522A-8D9D-3477-E67D727A3741}"/>
                </a:ext>
              </a:extLst>
            </p:cNvPr>
            <p:cNvCxnSpPr/>
            <p:nvPr/>
          </p:nvCxnSpPr>
          <p:spPr>
            <a:xfrm>
              <a:off x="7063211" y="2766463"/>
              <a:ext cx="504277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C1D81535-5C12-0D58-AF14-B0B53881BD6E}"/>
                </a:ext>
              </a:extLst>
            </p:cNvPr>
            <p:cNvCxnSpPr/>
            <p:nvPr/>
          </p:nvCxnSpPr>
          <p:spPr>
            <a:xfrm>
              <a:off x="6996822" y="3270740"/>
              <a:ext cx="974187" cy="168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3BF5853F-AA62-68C5-99BA-7567429B05E9}"/>
                </a:ext>
              </a:extLst>
            </p:cNvPr>
            <p:cNvCxnSpPr/>
            <p:nvPr/>
          </p:nvCxnSpPr>
          <p:spPr>
            <a:xfrm>
              <a:off x="7063212" y="3775016"/>
              <a:ext cx="1377709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70520B7D-56B3-2344-A710-55A2AB25074B}"/>
                </a:ext>
              </a:extLst>
            </p:cNvPr>
            <p:cNvCxnSpPr/>
            <p:nvPr/>
          </p:nvCxnSpPr>
          <p:spPr>
            <a:xfrm>
              <a:off x="7257855" y="4244927"/>
              <a:ext cx="168734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54F86375-86C3-D128-CD5C-26014FD6F1BB}"/>
                </a:ext>
              </a:extLst>
            </p:cNvPr>
            <p:cNvCxnSpPr/>
            <p:nvPr/>
          </p:nvCxnSpPr>
          <p:spPr>
            <a:xfrm>
              <a:off x="7567488" y="4648448"/>
              <a:ext cx="1881986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136060FF-FEA8-C4F9-B517-9C6444DD601F}"/>
                </a:ext>
              </a:extLst>
            </p:cNvPr>
            <p:cNvCxnSpPr/>
            <p:nvPr/>
          </p:nvCxnSpPr>
          <p:spPr>
            <a:xfrm>
              <a:off x="7971009" y="4958081"/>
              <a:ext cx="194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D15F30B1-F8E3-B811-A1F4-0149AD4CB97E}"/>
                </a:ext>
              </a:extLst>
            </p:cNvPr>
            <p:cNvCxnSpPr/>
            <p:nvPr/>
          </p:nvCxnSpPr>
          <p:spPr>
            <a:xfrm flipV="1">
              <a:off x="8440921" y="4648448"/>
              <a:ext cx="1881985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D37AFEB-14CF-9F77-4DD3-06F46AF5BA76}"/>
                </a:ext>
              </a:extLst>
            </p:cNvPr>
            <p:cNvCxnSpPr/>
            <p:nvPr/>
          </p:nvCxnSpPr>
          <p:spPr>
            <a:xfrm flipV="1">
              <a:off x="8945198" y="4244927"/>
              <a:ext cx="1687342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08EEC258-A7C6-942A-AFBF-DAB512C9D578}"/>
                </a:ext>
              </a:extLst>
            </p:cNvPr>
            <p:cNvCxnSpPr/>
            <p:nvPr/>
          </p:nvCxnSpPr>
          <p:spPr>
            <a:xfrm flipV="1">
              <a:off x="9449474" y="3775015"/>
              <a:ext cx="1377709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E3960575-AD7D-D77B-FD59-44AE4439CF8D}"/>
                </a:ext>
              </a:extLst>
            </p:cNvPr>
            <p:cNvCxnSpPr/>
            <p:nvPr/>
          </p:nvCxnSpPr>
          <p:spPr>
            <a:xfrm flipV="1">
              <a:off x="9919385" y="3270739"/>
              <a:ext cx="974187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E6D8990E-BACD-A1CF-2800-18E0D56A7D68}"/>
                </a:ext>
              </a:extLst>
            </p:cNvPr>
            <p:cNvCxnSpPr/>
            <p:nvPr/>
          </p:nvCxnSpPr>
          <p:spPr>
            <a:xfrm flipV="1">
              <a:off x="10322906" y="2766462"/>
              <a:ext cx="504277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C1B0A234-506E-C5D9-08CA-88E0F6A23A88}"/>
                </a:ext>
              </a:extLst>
            </p:cNvPr>
            <p:cNvCxnSpPr/>
            <p:nvPr/>
          </p:nvCxnSpPr>
          <p:spPr>
            <a:xfrm flipH="1" flipV="1">
              <a:off x="10632539" y="2296552"/>
              <a:ext cx="1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E18490B2-6AD7-33A8-07D1-8135ED29050A}"/>
                </a:ext>
              </a:extLst>
            </p:cNvPr>
            <p:cNvCxnSpPr/>
            <p:nvPr/>
          </p:nvCxnSpPr>
          <p:spPr>
            <a:xfrm flipH="1" flipV="1">
              <a:off x="10322906" y="1893029"/>
              <a:ext cx="504277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2457B637-64DE-645E-B279-C1438571B1A1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974188" cy="168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BED015D1-CE60-B4B4-EF89-94D111B76376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1377710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371C387A-5181-F430-0CAA-196CE0A52EEF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687343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83B02ED6-E53F-74F1-CE2C-FAF6AFCD73B4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1881986" cy="50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FE907CD-3284-5F64-52D8-C8F5CB1EBDBE}"/>
                </a:ext>
              </a:extLst>
            </p:cNvPr>
            <p:cNvCxnSpPr/>
            <p:nvPr/>
          </p:nvCxnSpPr>
          <p:spPr>
            <a:xfrm flipH="1">
              <a:off x="7971009" y="1583396"/>
              <a:ext cx="19483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45A43D09-A27F-F5B0-ED10-E591913288E8}"/>
                </a:ext>
              </a:extLst>
            </p:cNvPr>
            <p:cNvCxnSpPr/>
            <p:nvPr/>
          </p:nvCxnSpPr>
          <p:spPr>
            <a:xfrm flipH="1">
              <a:off x="7567487" y="1388753"/>
              <a:ext cx="1881986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EF9089BA-29F3-D211-F8FF-C039A3792153}"/>
                </a:ext>
              </a:extLst>
            </p:cNvPr>
            <p:cNvCxnSpPr/>
            <p:nvPr/>
          </p:nvCxnSpPr>
          <p:spPr>
            <a:xfrm flipH="1">
              <a:off x="7063211" y="1322364"/>
              <a:ext cx="1881985" cy="144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FCA62BD4-9FBD-EC7A-A307-D82DE574835E}"/>
                </a:ext>
              </a:extLst>
            </p:cNvPr>
            <p:cNvCxnSpPr/>
            <p:nvPr/>
          </p:nvCxnSpPr>
          <p:spPr>
            <a:xfrm flipH="1">
              <a:off x="6996822" y="1388754"/>
              <a:ext cx="1444098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BEFFA926-E69C-C30E-60E2-C4C62A2E2DB1}"/>
                </a:ext>
              </a:extLst>
            </p:cNvPr>
            <p:cNvCxnSpPr/>
            <p:nvPr/>
          </p:nvCxnSpPr>
          <p:spPr>
            <a:xfrm flipH="1">
              <a:off x="7063212" y="1583397"/>
              <a:ext cx="907797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09E953CB-A9BD-DFC6-2FE2-D0897D31F5DE}"/>
                </a:ext>
              </a:extLst>
            </p:cNvPr>
            <p:cNvCxnSpPr/>
            <p:nvPr/>
          </p:nvCxnSpPr>
          <p:spPr>
            <a:xfrm flipH="1">
              <a:off x="7257855" y="1893030"/>
              <a:ext cx="309632" cy="23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BBFA8A86-012C-B49C-C2F5-45135FD9F5B6}"/>
                </a:ext>
              </a:extLst>
            </p:cNvPr>
            <p:cNvCxnSpPr/>
            <p:nvPr/>
          </p:nvCxnSpPr>
          <p:spPr>
            <a:xfrm>
              <a:off x="7257854" y="2296552"/>
              <a:ext cx="309634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47C1974D-1727-9815-51FB-387CA56A8854}"/>
                </a:ext>
              </a:extLst>
            </p:cNvPr>
            <p:cNvCxnSpPr/>
            <p:nvPr/>
          </p:nvCxnSpPr>
          <p:spPr>
            <a:xfrm>
              <a:off x="7063211" y="2766463"/>
              <a:ext cx="907798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4CBF3769-1279-E855-AD6D-A5F5DA387CFD}"/>
                </a:ext>
              </a:extLst>
            </p:cNvPr>
            <p:cNvCxnSpPr/>
            <p:nvPr/>
          </p:nvCxnSpPr>
          <p:spPr>
            <a:xfrm>
              <a:off x="6996822" y="3270740"/>
              <a:ext cx="1444099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384258FD-FF73-1899-3DF3-33B9D7331B82}"/>
                </a:ext>
              </a:extLst>
            </p:cNvPr>
            <p:cNvCxnSpPr/>
            <p:nvPr/>
          </p:nvCxnSpPr>
          <p:spPr>
            <a:xfrm>
              <a:off x="7063212" y="3775016"/>
              <a:ext cx="1881986" cy="1444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B701A2D1-890B-02BA-EBE6-CE11C5508E97}"/>
                </a:ext>
              </a:extLst>
            </p:cNvPr>
            <p:cNvCxnSpPr/>
            <p:nvPr/>
          </p:nvCxnSpPr>
          <p:spPr>
            <a:xfrm>
              <a:off x="7257855" y="4244927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B89B3DA2-147D-2E7E-87ED-89B4083CC273}"/>
                </a:ext>
              </a:extLst>
            </p:cNvPr>
            <p:cNvCxnSpPr/>
            <p:nvPr/>
          </p:nvCxnSpPr>
          <p:spPr>
            <a:xfrm>
              <a:off x="7567488" y="4648448"/>
              <a:ext cx="2351897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B9F41D87-C4AB-2ABD-EECF-B8146A4AC5B0}"/>
                </a:ext>
              </a:extLst>
            </p:cNvPr>
            <p:cNvCxnSpPr/>
            <p:nvPr/>
          </p:nvCxnSpPr>
          <p:spPr>
            <a:xfrm flipV="1">
              <a:off x="7971009" y="4648448"/>
              <a:ext cx="2351897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A1F8D80D-6F33-CB8B-2DEA-D28A9DB29090}"/>
                </a:ext>
              </a:extLst>
            </p:cNvPr>
            <p:cNvCxnSpPr/>
            <p:nvPr/>
          </p:nvCxnSpPr>
          <p:spPr>
            <a:xfrm flipV="1">
              <a:off x="8440921" y="4244927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3830FFD7-8F6F-8CFE-B8AC-52DFAFFB1357}"/>
                </a:ext>
              </a:extLst>
            </p:cNvPr>
            <p:cNvCxnSpPr/>
            <p:nvPr/>
          </p:nvCxnSpPr>
          <p:spPr>
            <a:xfrm flipV="1">
              <a:off x="8945198" y="3775015"/>
              <a:ext cx="1881985" cy="144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BD72B640-A8FD-C790-0367-4FC155FE1A2A}"/>
                </a:ext>
              </a:extLst>
            </p:cNvPr>
            <p:cNvCxnSpPr/>
            <p:nvPr/>
          </p:nvCxnSpPr>
          <p:spPr>
            <a:xfrm flipV="1">
              <a:off x="9449474" y="3270739"/>
              <a:ext cx="1444098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>
              <a:extLst>
                <a:ext uri="{FF2B5EF4-FFF2-40B4-BE49-F238E27FC236}">
                  <a16:creationId xmlns:a16="http://schemas.microsoft.com/office/drawing/2014/main" id="{8B5BAF03-2D1C-2DB9-20B7-7EA7B48EAFCC}"/>
                </a:ext>
              </a:extLst>
            </p:cNvPr>
            <p:cNvCxnSpPr/>
            <p:nvPr/>
          </p:nvCxnSpPr>
          <p:spPr>
            <a:xfrm flipV="1">
              <a:off x="9919385" y="2766462"/>
              <a:ext cx="907798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9B527DDA-9CC7-C3BA-1B6B-0F23CBE83CE5}"/>
                </a:ext>
              </a:extLst>
            </p:cNvPr>
            <p:cNvCxnSpPr/>
            <p:nvPr/>
          </p:nvCxnSpPr>
          <p:spPr>
            <a:xfrm flipV="1">
              <a:off x="10322906" y="2296552"/>
              <a:ext cx="309633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>
              <a:extLst>
                <a:ext uri="{FF2B5EF4-FFF2-40B4-BE49-F238E27FC236}">
                  <a16:creationId xmlns:a16="http://schemas.microsoft.com/office/drawing/2014/main" id="{F8A76C68-BDEE-22E7-F0D7-106059787020}"/>
                </a:ext>
              </a:extLst>
            </p:cNvPr>
            <p:cNvCxnSpPr/>
            <p:nvPr/>
          </p:nvCxnSpPr>
          <p:spPr>
            <a:xfrm flipH="1" flipV="1">
              <a:off x="10322906" y="1893029"/>
              <a:ext cx="309634" cy="235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>
              <a:extLst>
                <a:ext uri="{FF2B5EF4-FFF2-40B4-BE49-F238E27FC236}">
                  <a16:creationId xmlns:a16="http://schemas.microsoft.com/office/drawing/2014/main" id="{8E047037-5AB8-4ABE-884B-D428ED6B269F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907799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B7F09340-C18C-35E9-2C47-F7C43A069163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1444099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>
              <a:extLst>
                <a:ext uri="{FF2B5EF4-FFF2-40B4-BE49-F238E27FC236}">
                  <a16:creationId xmlns:a16="http://schemas.microsoft.com/office/drawing/2014/main" id="{D201F4FB-F404-BEDD-7C37-1628BF42A213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881987" cy="1444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DC079782-3961-3876-5351-03384905CE9C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E416B57B-5FAC-9406-7A6B-289C1115F3DA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351897" cy="309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65C7F637-57D4-2843-0225-7DB89E9B6CDC}"/>
                </a:ext>
              </a:extLst>
            </p:cNvPr>
            <p:cNvCxnSpPr/>
            <p:nvPr/>
          </p:nvCxnSpPr>
          <p:spPr>
            <a:xfrm flipH="1">
              <a:off x="7567487" y="1583396"/>
              <a:ext cx="2351897" cy="30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71578DFC-0729-0FD6-6095-9D86AAC44C0F}"/>
                </a:ext>
              </a:extLst>
            </p:cNvPr>
            <p:cNvCxnSpPr/>
            <p:nvPr/>
          </p:nvCxnSpPr>
          <p:spPr>
            <a:xfrm flipH="1">
              <a:off x="7257854" y="1388753"/>
              <a:ext cx="2191619" cy="90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4767CF83-34DF-9D07-7C8C-A440FB3EF316}"/>
                </a:ext>
              </a:extLst>
            </p:cNvPr>
            <p:cNvCxnSpPr/>
            <p:nvPr/>
          </p:nvCxnSpPr>
          <p:spPr>
            <a:xfrm flipH="1">
              <a:off x="6996822" y="1322364"/>
              <a:ext cx="1948374" cy="1948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B057ECDA-F649-A55B-10A6-0F615349D41E}"/>
                </a:ext>
              </a:extLst>
            </p:cNvPr>
            <p:cNvCxnSpPr/>
            <p:nvPr/>
          </p:nvCxnSpPr>
          <p:spPr>
            <a:xfrm flipH="1">
              <a:off x="7063212" y="1388754"/>
              <a:ext cx="1377708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E9EC36EE-DAA3-6CF3-6AEA-0CA3A65E0442}"/>
                </a:ext>
              </a:extLst>
            </p:cNvPr>
            <p:cNvCxnSpPr/>
            <p:nvPr/>
          </p:nvCxnSpPr>
          <p:spPr>
            <a:xfrm flipH="1">
              <a:off x="7257855" y="1583397"/>
              <a:ext cx="713154" cy="2661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>
              <a:extLst>
                <a:ext uri="{FF2B5EF4-FFF2-40B4-BE49-F238E27FC236}">
                  <a16:creationId xmlns:a16="http://schemas.microsoft.com/office/drawing/2014/main" id="{53D6BC3B-4634-97A3-F571-9AFF1DCE9997}"/>
                </a:ext>
              </a:extLst>
            </p:cNvPr>
            <p:cNvCxnSpPr/>
            <p:nvPr/>
          </p:nvCxnSpPr>
          <p:spPr>
            <a:xfrm>
              <a:off x="7567487" y="1893030"/>
              <a:ext cx="1" cy="275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4CD15EE2-A585-F538-DAE6-94FB3552D1A0}"/>
                </a:ext>
              </a:extLst>
            </p:cNvPr>
            <p:cNvCxnSpPr/>
            <p:nvPr/>
          </p:nvCxnSpPr>
          <p:spPr>
            <a:xfrm>
              <a:off x="7257854" y="2296552"/>
              <a:ext cx="713155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312F67E4-9987-29D9-4669-B5B6F0437729}"/>
                </a:ext>
              </a:extLst>
            </p:cNvPr>
            <p:cNvCxnSpPr/>
            <p:nvPr/>
          </p:nvCxnSpPr>
          <p:spPr>
            <a:xfrm>
              <a:off x="7063211" y="2766463"/>
              <a:ext cx="1377710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AC4EA0D3-6FB7-A83E-947F-55E3BC9C4F39}"/>
                </a:ext>
              </a:extLst>
            </p:cNvPr>
            <p:cNvCxnSpPr/>
            <p:nvPr/>
          </p:nvCxnSpPr>
          <p:spPr>
            <a:xfrm>
              <a:off x="6996822" y="3270740"/>
              <a:ext cx="1948376" cy="1948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B32534B8-2AB0-B8B4-7B6F-41638B20761A}"/>
                </a:ext>
              </a:extLst>
            </p:cNvPr>
            <p:cNvCxnSpPr/>
            <p:nvPr/>
          </p:nvCxnSpPr>
          <p:spPr>
            <a:xfrm>
              <a:off x="7063212" y="3775016"/>
              <a:ext cx="2386262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91A67AF0-B193-E16B-4213-AC4A00CE7DC0}"/>
                </a:ext>
              </a:extLst>
            </p:cNvPr>
            <p:cNvCxnSpPr/>
            <p:nvPr/>
          </p:nvCxnSpPr>
          <p:spPr>
            <a:xfrm>
              <a:off x="7257855" y="4244927"/>
              <a:ext cx="2661530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F324F90D-C31C-633F-E408-C85AD773A5AC}"/>
                </a:ext>
              </a:extLst>
            </p:cNvPr>
            <p:cNvCxnSpPr/>
            <p:nvPr/>
          </p:nvCxnSpPr>
          <p:spPr>
            <a:xfrm>
              <a:off x="7567488" y="4648448"/>
              <a:ext cx="2755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DB318499-CDBE-C7A4-B4BE-F4E1AC3C9A62}"/>
                </a:ext>
              </a:extLst>
            </p:cNvPr>
            <p:cNvCxnSpPr/>
            <p:nvPr/>
          </p:nvCxnSpPr>
          <p:spPr>
            <a:xfrm flipV="1">
              <a:off x="7971009" y="4244927"/>
              <a:ext cx="2661531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EEC3DAAB-61A7-82B3-76A2-E78BA1E1B208}"/>
                </a:ext>
              </a:extLst>
            </p:cNvPr>
            <p:cNvCxnSpPr/>
            <p:nvPr/>
          </p:nvCxnSpPr>
          <p:spPr>
            <a:xfrm flipV="1">
              <a:off x="8440921" y="3775015"/>
              <a:ext cx="2386262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7852672E-71BF-2C9C-3C94-9A656D9746CA}"/>
                </a:ext>
              </a:extLst>
            </p:cNvPr>
            <p:cNvCxnSpPr/>
            <p:nvPr/>
          </p:nvCxnSpPr>
          <p:spPr>
            <a:xfrm flipV="1">
              <a:off x="8945198" y="3270739"/>
              <a:ext cx="1948374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13C8A323-9E4A-3A60-03D8-951ABD79F863}"/>
                </a:ext>
              </a:extLst>
            </p:cNvPr>
            <p:cNvCxnSpPr/>
            <p:nvPr/>
          </p:nvCxnSpPr>
          <p:spPr>
            <a:xfrm flipV="1">
              <a:off x="9449474" y="2766462"/>
              <a:ext cx="1377709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2A4CFAA4-FD5D-B984-F650-F1A135A94EDE}"/>
                </a:ext>
              </a:extLst>
            </p:cNvPr>
            <p:cNvCxnSpPr/>
            <p:nvPr/>
          </p:nvCxnSpPr>
          <p:spPr>
            <a:xfrm flipV="1">
              <a:off x="9919385" y="2296552"/>
              <a:ext cx="713154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DA0EE4D6-885A-35C9-1D01-B6BDBC3B86FE}"/>
                </a:ext>
              </a:extLst>
            </p:cNvPr>
            <p:cNvCxnSpPr/>
            <p:nvPr/>
          </p:nvCxnSpPr>
          <p:spPr>
            <a:xfrm flipV="1">
              <a:off x="10322906" y="1893029"/>
              <a:ext cx="0" cy="275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05B80DCC-7938-9822-1805-A6F4570BDA8F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713156" cy="266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F9526A42-9514-2FCD-BB19-0742383A122B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1377710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8D61CD67-A5DD-327E-D74A-62E4E2800B50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948376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7744B4D4-DF57-8B2C-461C-8AC9B05B1C07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2386263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078A619E-5ECE-37E1-7EF1-8073F2373202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661530" cy="71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B4D760FD-5CC6-54DD-6573-EEB16F9D0B61}"/>
                </a:ext>
              </a:extLst>
            </p:cNvPr>
            <p:cNvCxnSpPr/>
            <p:nvPr/>
          </p:nvCxnSpPr>
          <p:spPr>
            <a:xfrm flipH="1">
              <a:off x="7567487" y="1893029"/>
              <a:ext cx="275541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00C04A8B-9665-14CD-A571-0B9A826A6F7C}"/>
                </a:ext>
              </a:extLst>
            </p:cNvPr>
            <p:cNvCxnSpPr/>
            <p:nvPr/>
          </p:nvCxnSpPr>
          <p:spPr>
            <a:xfrm flipH="1">
              <a:off x="7257854" y="1583396"/>
              <a:ext cx="2661530" cy="71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1DFAAA6A-2CD9-90DF-D286-00FCF6FE5E30}"/>
                </a:ext>
              </a:extLst>
            </p:cNvPr>
            <p:cNvCxnSpPr/>
            <p:nvPr/>
          </p:nvCxnSpPr>
          <p:spPr>
            <a:xfrm flipH="1">
              <a:off x="7063211" y="1388753"/>
              <a:ext cx="2386262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65E55A55-2F6F-25A1-E1C4-786D6ACAA2BB}"/>
                </a:ext>
              </a:extLst>
            </p:cNvPr>
            <p:cNvCxnSpPr/>
            <p:nvPr/>
          </p:nvCxnSpPr>
          <p:spPr>
            <a:xfrm flipH="1">
              <a:off x="7063212" y="1322364"/>
              <a:ext cx="1881984" cy="2452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0B8E6741-FE86-B750-4A92-0178D073FBE5}"/>
                </a:ext>
              </a:extLst>
            </p:cNvPr>
            <p:cNvCxnSpPr/>
            <p:nvPr/>
          </p:nvCxnSpPr>
          <p:spPr>
            <a:xfrm flipH="1">
              <a:off x="7257855" y="1388754"/>
              <a:ext cx="1183065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9C04166B-CE57-07EE-753B-EEF97428380F}"/>
                </a:ext>
              </a:extLst>
            </p:cNvPr>
            <p:cNvCxnSpPr/>
            <p:nvPr/>
          </p:nvCxnSpPr>
          <p:spPr>
            <a:xfrm flipH="1">
              <a:off x="7567488" y="1583397"/>
              <a:ext cx="403521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>
              <a:extLst>
                <a:ext uri="{FF2B5EF4-FFF2-40B4-BE49-F238E27FC236}">
                  <a16:creationId xmlns:a16="http://schemas.microsoft.com/office/drawing/2014/main" id="{D7300450-8307-EBEB-6072-7E3D683AE2D6}"/>
                </a:ext>
              </a:extLst>
            </p:cNvPr>
            <p:cNvCxnSpPr/>
            <p:nvPr/>
          </p:nvCxnSpPr>
          <p:spPr>
            <a:xfrm>
              <a:off x="7567487" y="1893030"/>
              <a:ext cx="403522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>
              <a:extLst>
                <a:ext uri="{FF2B5EF4-FFF2-40B4-BE49-F238E27FC236}">
                  <a16:creationId xmlns:a16="http://schemas.microsoft.com/office/drawing/2014/main" id="{341848E5-E9EB-F3FA-6A13-C45D4DDDCFD7}"/>
                </a:ext>
              </a:extLst>
            </p:cNvPr>
            <p:cNvCxnSpPr/>
            <p:nvPr/>
          </p:nvCxnSpPr>
          <p:spPr>
            <a:xfrm>
              <a:off x="7257854" y="2296552"/>
              <a:ext cx="1183067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>
              <a:extLst>
                <a:ext uri="{FF2B5EF4-FFF2-40B4-BE49-F238E27FC236}">
                  <a16:creationId xmlns:a16="http://schemas.microsoft.com/office/drawing/2014/main" id="{BF241C04-44B0-7381-57F1-B11945B50E6E}"/>
                </a:ext>
              </a:extLst>
            </p:cNvPr>
            <p:cNvCxnSpPr/>
            <p:nvPr/>
          </p:nvCxnSpPr>
          <p:spPr>
            <a:xfrm>
              <a:off x="7063211" y="2766463"/>
              <a:ext cx="1881987" cy="24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23D2B399-2B2D-F324-57EE-7A4222714298}"/>
                </a:ext>
              </a:extLst>
            </p:cNvPr>
            <p:cNvCxnSpPr/>
            <p:nvPr/>
          </p:nvCxnSpPr>
          <p:spPr>
            <a:xfrm>
              <a:off x="6996822" y="3270740"/>
              <a:ext cx="2452652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BC152248-52D9-8612-CAA9-D8D2AD3AF868}"/>
                </a:ext>
              </a:extLst>
            </p:cNvPr>
            <p:cNvCxnSpPr/>
            <p:nvPr/>
          </p:nvCxnSpPr>
          <p:spPr>
            <a:xfrm>
              <a:off x="7063212" y="3775016"/>
              <a:ext cx="2856173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3EBF326B-7A94-1D94-CF1A-91CA183AADE6}"/>
                </a:ext>
              </a:extLst>
            </p:cNvPr>
            <p:cNvCxnSpPr/>
            <p:nvPr/>
          </p:nvCxnSpPr>
          <p:spPr>
            <a:xfrm>
              <a:off x="7257855" y="4244927"/>
              <a:ext cx="3065051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6CBE6803-4E85-51C6-B4CE-9842690A5AF2}"/>
                </a:ext>
              </a:extLst>
            </p:cNvPr>
            <p:cNvCxnSpPr/>
            <p:nvPr/>
          </p:nvCxnSpPr>
          <p:spPr>
            <a:xfrm flipV="1">
              <a:off x="7567488" y="4244927"/>
              <a:ext cx="3065052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3B0C6F0D-BFBA-B075-4EB9-7C59A250B0AC}"/>
                </a:ext>
              </a:extLst>
            </p:cNvPr>
            <p:cNvCxnSpPr/>
            <p:nvPr/>
          </p:nvCxnSpPr>
          <p:spPr>
            <a:xfrm flipV="1">
              <a:off x="7971009" y="3775015"/>
              <a:ext cx="2856174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1A59A8CC-91B1-6D87-C5DC-DFDC1DCD4AC7}"/>
                </a:ext>
              </a:extLst>
            </p:cNvPr>
            <p:cNvCxnSpPr/>
            <p:nvPr/>
          </p:nvCxnSpPr>
          <p:spPr>
            <a:xfrm flipV="1">
              <a:off x="8440921" y="3270739"/>
              <a:ext cx="2452651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6FAC324D-781B-84F5-EF9C-9D1A7699F748}"/>
                </a:ext>
              </a:extLst>
            </p:cNvPr>
            <p:cNvCxnSpPr/>
            <p:nvPr/>
          </p:nvCxnSpPr>
          <p:spPr>
            <a:xfrm flipV="1">
              <a:off x="8945198" y="2766462"/>
              <a:ext cx="1881985" cy="2452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C04FA839-B2D9-F469-A8F7-66829D8E0A01}"/>
                </a:ext>
              </a:extLst>
            </p:cNvPr>
            <p:cNvCxnSpPr/>
            <p:nvPr/>
          </p:nvCxnSpPr>
          <p:spPr>
            <a:xfrm flipV="1">
              <a:off x="9449474" y="2296552"/>
              <a:ext cx="1183065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0C4DE720-1C9D-FB3B-31FE-76F68947DAC5}"/>
                </a:ext>
              </a:extLst>
            </p:cNvPr>
            <p:cNvCxnSpPr/>
            <p:nvPr/>
          </p:nvCxnSpPr>
          <p:spPr>
            <a:xfrm flipV="1">
              <a:off x="9919385" y="1893029"/>
              <a:ext cx="403521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3B3350B8-4307-3C68-79D8-8A9DCCE07D39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403522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>
              <a:extLst>
                <a:ext uri="{FF2B5EF4-FFF2-40B4-BE49-F238E27FC236}">
                  <a16:creationId xmlns:a16="http://schemas.microsoft.com/office/drawing/2014/main" id="{08B71F95-31F3-61E4-A0EA-B9080B216BCA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1183067" cy="28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298AB5A8-6165-4870-7A28-04B791CB1890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881987" cy="24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A0563C88-556E-9787-F4A0-382FF2EF56CF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2452652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49762CCC-2947-3C1A-76A7-8D64BB896CEC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856174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69EEDE45-160F-26E2-8767-5A3550C5C1D8}"/>
                </a:ext>
              </a:extLst>
            </p:cNvPr>
            <p:cNvCxnSpPr/>
            <p:nvPr/>
          </p:nvCxnSpPr>
          <p:spPr>
            <a:xfrm flipH="1" flipV="1">
              <a:off x="7567487" y="1893030"/>
              <a:ext cx="3065052" cy="40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E4758377-D456-26D1-14A1-FC496655E3B5}"/>
                </a:ext>
              </a:extLst>
            </p:cNvPr>
            <p:cNvCxnSpPr/>
            <p:nvPr/>
          </p:nvCxnSpPr>
          <p:spPr>
            <a:xfrm flipH="1">
              <a:off x="7257854" y="1893029"/>
              <a:ext cx="3065052" cy="40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>
              <a:extLst>
                <a:ext uri="{FF2B5EF4-FFF2-40B4-BE49-F238E27FC236}">
                  <a16:creationId xmlns:a16="http://schemas.microsoft.com/office/drawing/2014/main" id="{ECBECCB6-1B4B-B975-129B-CA8B9A8A0380}"/>
                </a:ext>
              </a:extLst>
            </p:cNvPr>
            <p:cNvCxnSpPr/>
            <p:nvPr/>
          </p:nvCxnSpPr>
          <p:spPr>
            <a:xfrm flipH="1">
              <a:off x="7063211" y="1583396"/>
              <a:ext cx="2856173" cy="1183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>
              <a:extLst>
                <a:ext uri="{FF2B5EF4-FFF2-40B4-BE49-F238E27FC236}">
                  <a16:creationId xmlns:a16="http://schemas.microsoft.com/office/drawing/2014/main" id="{AA6F7EAF-A760-85A0-21EE-AC02CE49A795}"/>
                </a:ext>
              </a:extLst>
            </p:cNvPr>
            <p:cNvCxnSpPr/>
            <p:nvPr/>
          </p:nvCxnSpPr>
          <p:spPr>
            <a:xfrm flipH="1">
              <a:off x="6996822" y="1388753"/>
              <a:ext cx="2452651" cy="188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>
              <a:extLst>
                <a:ext uri="{FF2B5EF4-FFF2-40B4-BE49-F238E27FC236}">
                  <a16:creationId xmlns:a16="http://schemas.microsoft.com/office/drawing/2014/main" id="{5F380F82-855D-3014-A08F-F86E35F17EAC}"/>
                </a:ext>
              </a:extLst>
            </p:cNvPr>
            <p:cNvCxnSpPr/>
            <p:nvPr/>
          </p:nvCxnSpPr>
          <p:spPr>
            <a:xfrm flipH="1">
              <a:off x="7257855" y="1322364"/>
              <a:ext cx="1687341" cy="2922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CAF923CC-7485-1476-C5C7-A1589FFBBB6E}"/>
                </a:ext>
              </a:extLst>
            </p:cNvPr>
            <p:cNvCxnSpPr/>
            <p:nvPr/>
          </p:nvCxnSpPr>
          <p:spPr>
            <a:xfrm flipH="1">
              <a:off x="7567488" y="1388754"/>
              <a:ext cx="873432" cy="325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337E5FD1-A6C2-457C-5D9E-DA5104FB62F8}"/>
                </a:ext>
              </a:extLst>
            </p:cNvPr>
            <p:cNvCxnSpPr/>
            <p:nvPr/>
          </p:nvCxnSpPr>
          <p:spPr>
            <a:xfrm>
              <a:off x="7971009" y="1583397"/>
              <a:ext cx="0" cy="3374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>
              <a:extLst>
                <a:ext uri="{FF2B5EF4-FFF2-40B4-BE49-F238E27FC236}">
                  <a16:creationId xmlns:a16="http://schemas.microsoft.com/office/drawing/2014/main" id="{EC9EEBFA-E9D1-4733-A001-05D3F0DDBFC0}"/>
                </a:ext>
              </a:extLst>
            </p:cNvPr>
            <p:cNvCxnSpPr/>
            <p:nvPr/>
          </p:nvCxnSpPr>
          <p:spPr>
            <a:xfrm>
              <a:off x="7567487" y="1893030"/>
              <a:ext cx="873434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4F961100-A61E-794B-76FB-CEC48DD2AA30}"/>
                </a:ext>
              </a:extLst>
            </p:cNvPr>
            <p:cNvCxnSpPr/>
            <p:nvPr/>
          </p:nvCxnSpPr>
          <p:spPr>
            <a:xfrm>
              <a:off x="7257854" y="2296552"/>
              <a:ext cx="1687344" cy="292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519B8503-24E3-E1E6-5F5B-EB56ADD533EA}"/>
                </a:ext>
              </a:extLst>
            </p:cNvPr>
            <p:cNvCxnSpPr/>
            <p:nvPr/>
          </p:nvCxnSpPr>
          <p:spPr>
            <a:xfrm>
              <a:off x="7063211" y="2766463"/>
              <a:ext cx="2386263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197AF153-A0C8-97E0-27B1-A0ECA75F63C2}"/>
                </a:ext>
              </a:extLst>
            </p:cNvPr>
            <p:cNvCxnSpPr/>
            <p:nvPr/>
          </p:nvCxnSpPr>
          <p:spPr>
            <a:xfrm>
              <a:off x="6996822" y="3270740"/>
              <a:ext cx="2922563" cy="168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52264E97-B921-05E7-1CF6-A5971884E625}"/>
                </a:ext>
              </a:extLst>
            </p:cNvPr>
            <p:cNvCxnSpPr/>
            <p:nvPr/>
          </p:nvCxnSpPr>
          <p:spPr>
            <a:xfrm>
              <a:off x="7063212" y="3775016"/>
              <a:ext cx="3259694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489DCF5B-5BAB-C6AA-6FC4-25D460BB90E8}"/>
                </a:ext>
              </a:extLst>
            </p:cNvPr>
            <p:cNvCxnSpPr/>
            <p:nvPr/>
          </p:nvCxnSpPr>
          <p:spPr>
            <a:xfrm>
              <a:off x="7257855" y="4244927"/>
              <a:ext cx="3374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9EBEBFB2-34DD-CEE0-2162-E4CC0B713BEE}"/>
                </a:ext>
              </a:extLst>
            </p:cNvPr>
            <p:cNvCxnSpPr/>
            <p:nvPr/>
          </p:nvCxnSpPr>
          <p:spPr>
            <a:xfrm flipV="1">
              <a:off x="7567488" y="3775015"/>
              <a:ext cx="3259695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C4E4F4D4-0112-B758-F54E-EE91CE35B16A}"/>
                </a:ext>
              </a:extLst>
            </p:cNvPr>
            <p:cNvCxnSpPr/>
            <p:nvPr/>
          </p:nvCxnSpPr>
          <p:spPr>
            <a:xfrm flipV="1">
              <a:off x="7971009" y="3270739"/>
              <a:ext cx="2922563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DF064059-6BED-C07F-BE38-AAF762EECBF8}"/>
                </a:ext>
              </a:extLst>
            </p:cNvPr>
            <p:cNvCxnSpPr/>
            <p:nvPr/>
          </p:nvCxnSpPr>
          <p:spPr>
            <a:xfrm flipV="1">
              <a:off x="8440921" y="2766462"/>
              <a:ext cx="2386262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8248BF14-A69A-583D-C1BF-A28B68E7AA95}"/>
                </a:ext>
              </a:extLst>
            </p:cNvPr>
            <p:cNvCxnSpPr/>
            <p:nvPr/>
          </p:nvCxnSpPr>
          <p:spPr>
            <a:xfrm flipV="1">
              <a:off x="8945198" y="2296552"/>
              <a:ext cx="1687341" cy="292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F2E8B0AB-351C-F4CE-8DB5-D861FCC41E30}"/>
                </a:ext>
              </a:extLst>
            </p:cNvPr>
            <p:cNvCxnSpPr/>
            <p:nvPr/>
          </p:nvCxnSpPr>
          <p:spPr>
            <a:xfrm flipV="1">
              <a:off x="9449474" y="1893029"/>
              <a:ext cx="873432" cy="325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C9C409E3-5320-E33F-3842-77731319A276}"/>
                </a:ext>
              </a:extLst>
            </p:cNvPr>
            <p:cNvCxnSpPr/>
            <p:nvPr/>
          </p:nvCxnSpPr>
          <p:spPr>
            <a:xfrm flipH="1" flipV="1">
              <a:off x="9919384" y="1583396"/>
              <a:ext cx="1" cy="3374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E6F33D08-3A1A-5061-0076-DE27B7116F73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873433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DC024625-6D50-243E-119E-B56070127FDA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687344" cy="2922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6CC37CB6-699B-4473-292B-D636F8FB08CD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2386263" cy="2386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A6359D4A-2E5A-DC70-6072-8826AC1EC9BF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922563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2229C306-EB9F-17E3-94B2-DEB2D1F840D8}"/>
                </a:ext>
              </a:extLst>
            </p:cNvPr>
            <p:cNvCxnSpPr/>
            <p:nvPr/>
          </p:nvCxnSpPr>
          <p:spPr>
            <a:xfrm flipH="1" flipV="1">
              <a:off x="7567487" y="1893030"/>
              <a:ext cx="3259696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24172055-190E-32A4-7F96-9690663D7E3C}"/>
                </a:ext>
              </a:extLst>
            </p:cNvPr>
            <p:cNvCxnSpPr/>
            <p:nvPr/>
          </p:nvCxnSpPr>
          <p:spPr>
            <a:xfrm flipH="1">
              <a:off x="7257854" y="2296552"/>
              <a:ext cx="3374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A1D1E1BB-EF54-69D2-0EAC-55682BAE6702}"/>
                </a:ext>
              </a:extLst>
            </p:cNvPr>
            <p:cNvCxnSpPr/>
            <p:nvPr/>
          </p:nvCxnSpPr>
          <p:spPr>
            <a:xfrm flipH="1">
              <a:off x="7063211" y="1893029"/>
              <a:ext cx="3259695" cy="87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AEBCED67-989A-F714-85A8-C428AC16D275}"/>
                </a:ext>
              </a:extLst>
            </p:cNvPr>
            <p:cNvCxnSpPr/>
            <p:nvPr/>
          </p:nvCxnSpPr>
          <p:spPr>
            <a:xfrm flipH="1">
              <a:off x="6996822" y="1583396"/>
              <a:ext cx="2922562" cy="1687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889617BD-68CB-2D14-8428-FBC6E1CB6B93}"/>
                </a:ext>
              </a:extLst>
            </p:cNvPr>
            <p:cNvCxnSpPr/>
            <p:nvPr/>
          </p:nvCxnSpPr>
          <p:spPr>
            <a:xfrm flipH="1">
              <a:off x="7063212" y="1388753"/>
              <a:ext cx="2386261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1BF2370A-D087-191E-BAA8-5F60D8AE3F40}"/>
                </a:ext>
              </a:extLst>
            </p:cNvPr>
            <p:cNvCxnSpPr/>
            <p:nvPr/>
          </p:nvCxnSpPr>
          <p:spPr>
            <a:xfrm flipH="1">
              <a:off x="7567488" y="1322364"/>
              <a:ext cx="1377708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E4FB4120-B595-AD0A-6E4D-1813901B88C1}"/>
                </a:ext>
              </a:extLst>
            </p:cNvPr>
            <p:cNvCxnSpPr/>
            <p:nvPr/>
          </p:nvCxnSpPr>
          <p:spPr>
            <a:xfrm flipH="1">
              <a:off x="7971009" y="1388754"/>
              <a:ext cx="469911" cy="356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8EB68FE9-2580-1AE8-413D-1BDB80ABE840}"/>
                </a:ext>
              </a:extLst>
            </p:cNvPr>
            <p:cNvCxnSpPr/>
            <p:nvPr/>
          </p:nvCxnSpPr>
          <p:spPr>
            <a:xfrm>
              <a:off x="7971009" y="1583397"/>
              <a:ext cx="469912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01808242-785B-F30F-AA46-B2285DA3A427}"/>
                </a:ext>
              </a:extLst>
            </p:cNvPr>
            <p:cNvCxnSpPr/>
            <p:nvPr/>
          </p:nvCxnSpPr>
          <p:spPr>
            <a:xfrm>
              <a:off x="7567487" y="1893030"/>
              <a:ext cx="1377711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5AE5B575-39EA-0C1A-4703-3E725861CA8F}"/>
                </a:ext>
              </a:extLst>
            </p:cNvPr>
            <p:cNvCxnSpPr/>
            <p:nvPr/>
          </p:nvCxnSpPr>
          <p:spPr>
            <a:xfrm>
              <a:off x="7257854" y="2296552"/>
              <a:ext cx="2191620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83ED6DF0-55D6-F47E-B677-B8EA8E1AFF7A}"/>
                </a:ext>
              </a:extLst>
            </p:cNvPr>
            <p:cNvCxnSpPr/>
            <p:nvPr/>
          </p:nvCxnSpPr>
          <p:spPr>
            <a:xfrm>
              <a:off x="7063211" y="2766463"/>
              <a:ext cx="2856174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7D9BA04A-B1A7-1837-E5DD-509C85BF2AC0}"/>
                </a:ext>
              </a:extLst>
            </p:cNvPr>
            <p:cNvCxnSpPr/>
            <p:nvPr/>
          </p:nvCxnSpPr>
          <p:spPr>
            <a:xfrm>
              <a:off x="6996822" y="3270740"/>
              <a:ext cx="3326084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>
              <a:extLst>
                <a:ext uri="{FF2B5EF4-FFF2-40B4-BE49-F238E27FC236}">
                  <a16:creationId xmlns:a16="http://schemas.microsoft.com/office/drawing/2014/main" id="{DF07BD2D-50AC-3393-7DDC-02B11F043403}"/>
                </a:ext>
              </a:extLst>
            </p:cNvPr>
            <p:cNvCxnSpPr/>
            <p:nvPr/>
          </p:nvCxnSpPr>
          <p:spPr>
            <a:xfrm>
              <a:off x="7063212" y="3775016"/>
              <a:ext cx="3569328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3FF01D9C-A9AD-1A53-3909-EE2381F6D032}"/>
                </a:ext>
              </a:extLst>
            </p:cNvPr>
            <p:cNvCxnSpPr/>
            <p:nvPr/>
          </p:nvCxnSpPr>
          <p:spPr>
            <a:xfrm flipV="1">
              <a:off x="7257855" y="3775015"/>
              <a:ext cx="3569328" cy="469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8A7E1F6A-CB9E-16A5-A683-8F4B3B438905}"/>
                </a:ext>
              </a:extLst>
            </p:cNvPr>
            <p:cNvCxnSpPr/>
            <p:nvPr/>
          </p:nvCxnSpPr>
          <p:spPr>
            <a:xfrm flipV="1">
              <a:off x="7567488" y="3270739"/>
              <a:ext cx="3326084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A665EA08-FF89-4540-B786-CF495CBD33BF}"/>
                </a:ext>
              </a:extLst>
            </p:cNvPr>
            <p:cNvCxnSpPr/>
            <p:nvPr/>
          </p:nvCxnSpPr>
          <p:spPr>
            <a:xfrm flipV="1">
              <a:off x="7971009" y="2766462"/>
              <a:ext cx="2856174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930E5C05-4DBF-3173-606A-9AD10FFF02AB}"/>
                </a:ext>
              </a:extLst>
            </p:cNvPr>
            <p:cNvCxnSpPr/>
            <p:nvPr/>
          </p:nvCxnSpPr>
          <p:spPr>
            <a:xfrm flipV="1">
              <a:off x="8440921" y="2296552"/>
              <a:ext cx="2191618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48BFDC97-2FB9-B677-948B-1C82A589C916}"/>
                </a:ext>
              </a:extLst>
            </p:cNvPr>
            <p:cNvCxnSpPr/>
            <p:nvPr/>
          </p:nvCxnSpPr>
          <p:spPr>
            <a:xfrm flipV="1">
              <a:off x="8945198" y="1893029"/>
              <a:ext cx="1377708" cy="3326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ED60BF7E-3952-02A3-6F11-EEF025466596}"/>
                </a:ext>
              </a:extLst>
            </p:cNvPr>
            <p:cNvCxnSpPr/>
            <p:nvPr/>
          </p:nvCxnSpPr>
          <p:spPr>
            <a:xfrm flipV="1">
              <a:off x="9449474" y="1583396"/>
              <a:ext cx="469910" cy="356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>
              <a:extLst>
                <a:ext uri="{FF2B5EF4-FFF2-40B4-BE49-F238E27FC236}">
                  <a16:creationId xmlns:a16="http://schemas.microsoft.com/office/drawing/2014/main" id="{895CF0DB-88B2-EA93-316F-EA1509729B51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469912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4E23F32D-3E23-EA95-481B-40CB96C0A9C3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1377710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23C962D0-5C4B-96A8-6417-E13FA1483174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2191620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955E2A30-036F-406A-DF99-595BFE50740A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856174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1F88A4DC-C186-A830-6EB2-4D4A8071CC90}"/>
                </a:ext>
              </a:extLst>
            </p:cNvPr>
            <p:cNvCxnSpPr/>
            <p:nvPr/>
          </p:nvCxnSpPr>
          <p:spPr>
            <a:xfrm flipH="1" flipV="1">
              <a:off x="7567487" y="1893030"/>
              <a:ext cx="3326085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F08D7F4A-1080-BF1D-4E4B-B239032EA989}"/>
                </a:ext>
              </a:extLst>
            </p:cNvPr>
            <p:cNvCxnSpPr/>
            <p:nvPr/>
          </p:nvCxnSpPr>
          <p:spPr>
            <a:xfrm flipH="1" flipV="1">
              <a:off x="7257854" y="2296552"/>
              <a:ext cx="3569329" cy="46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2044587F-01EF-4347-0D66-01D85081D268}"/>
                </a:ext>
              </a:extLst>
            </p:cNvPr>
            <p:cNvCxnSpPr/>
            <p:nvPr/>
          </p:nvCxnSpPr>
          <p:spPr>
            <a:xfrm flipH="1">
              <a:off x="7063211" y="2296552"/>
              <a:ext cx="3569328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FABED957-D644-E200-E534-0BFD44F97F6D}"/>
                </a:ext>
              </a:extLst>
            </p:cNvPr>
            <p:cNvCxnSpPr/>
            <p:nvPr/>
          </p:nvCxnSpPr>
          <p:spPr>
            <a:xfrm flipH="1">
              <a:off x="6996822" y="1893029"/>
              <a:ext cx="3326084" cy="1377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E46F61CA-B31D-9514-ADA1-BB7443721E8D}"/>
                </a:ext>
              </a:extLst>
            </p:cNvPr>
            <p:cNvCxnSpPr/>
            <p:nvPr/>
          </p:nvCxnSpPr>
          <p:spPr>
            <a:xfrm flipH="1">
              <a:off x="7063212" y="1583396"/>
              <a:ext cx="2856172" cy="219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217E201C-4DE4-AFA4-B32C-A0049189258B}"/>
                </a:ext>
              </a:extLst>
            </p:cNvPr>
            <p:cNvCxnSpPr/>
            <p:nvPr/>
          </p:nvCxnSpPr>
          <p:spPr>
            <a:xfrm flipH="1">
              <a:off x="7257855" y="1388753"/>
              <a:ext cx="2191618" cy="28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216C7569-ADCB-8977-0DAB-3D28CC1923FB}"/>
                </a:ext>
              </a:extLst>
            </p:cNvPr>
            <p:cNvCxnSpPr/>
            <p:nvPr/>
          </p:nvCxnSpPr>
          <p:spPr>
            <a:xfrm flipH="1">
              <a:off x="7971009" y="1322364"/>
              <a:ext cx="974187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FD804280-22B7-3279-2DE1-4D15234448BF}"/>
                </a:ext>
              </a:extLst>
            </p:cNvPr>
            <p:cNvCxnSpPr/>
            <p:nvPr/>
          </p:nvCxnSpPr>
          <p:spPr>
            <a:xfrm>
              <a:off x="8440920" y="1388754"/>
              <a:ext cx="1" cy="3763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B6DEF496-0129-1F7A-77FE-9C1D7F7EBDDC}"/>
                </a:ext>
              </a:extLst>
            </p:cNvPr>
            <p:cNvCxnSpPr/>
            <p:nvPr/>
          </p:nvCxnSpPr>
          <p:spPr>
            <a:xfrm>
              <a:off x="7971009" y="1583397"/>
              <a:ext cx="974189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5C45B799-B2AA-D2B3-D6CD-6B78AA303C93}"/>
                </a:ext>
              </a:extLst>
            </p:cNvPr>
            <p:cNvCxnSpPr/>
            <p:nvPr/>
          </p:nvCxnSpPr>
          <p:spPr>
            <a:xfrm>
              <a:off x="7567487" y="1893030"/>
              <a:ext cx="1881987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B43A11D6-5B8F-7CF0-9775-42EA2B65D07C}"/>
                </a:ext>
              </a:extLst>
            </p:cNvPr>
            <p:cNvCxnSpPr/>
            <p:nvPr/>
          </p:nvCxnSpPr>
          <p:spPr>
            <a:xfrm>
              <a:off x="7257854" y="2296552"/>
              <a:ext cx="2661531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D1770F2E-7AAF-2E7C-9F42-FF5A56D4C3EA}"/>
                </a:ext>
              </a:extLst>
            </p:cNvPr>
            <p:cNvCxnSpPr/>
            <p:nvPr/>
          </p:nvCxnSpPr>
          <p:spPr>
            <a:xfrm>
              <a:off x="7063211" y="2766463"/>
              <a:ext cx="3259695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34A90B9C-50B8-677E-E62A-63C69BF5D189}"/>
                </a:ext>
              </a:extLst>
            </p:cNvPr>
            <p:cNvCxnSpPr/>
            <p:nvPr/>
          </p:nvCxnSpPr>
          <p:spPr>
            <a:xfrm>
              <a:off x="6996822" y="3270740"/>
              <a:ext cx="3635718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423E6DAE-9AEF-9BF8-A697-C627A6ACA265}"/>
                </a:ext>
              </a:extLst>
            </p:cNvPr>
            <p:cNvCxnSpPr/>
            <p:nvPr/>
          </p:nvCxnSpPr>
          <p:spPr>
            <a:xfrm flipV="1">
              <a:off x="7063212" y="3775015"/>
              <a:ext cx="37639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4CDDEA17-DFD7-7328-FB24-F978AD362107}"/>
                </a:ext>
              </a:extLst>
            </p:cNvPr>
            <p:cNvCxnSpPr/>
            <p:nvPr/>
          </p:nvCxnSpPr>
          <p:spPr>
            <a:xfrm flipV="1">
              <a:off x="7257855" y="3270739"/>
              <a:ext cx="3635717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3DD10CBB-4A50-CE22-9ADC-2AD43B765198}"/>
                </a:ext>
              </a:extLst>
            </p:cNvPr>
            <p:cNvCxnSpPr/>
            <p:nvPr/>
          </p:nvCxnSpPr>
          <p:spPr>
            <a:xfrm flipV="1">
              <a:off x="7567488" y="2766462"/>
              <a:ext cx="3259695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A58C5E98-191C-4B8B-D711-1889A08EB14D}"/>
                </a:ext>
              </a:extLst>
            </p:cNvPr>
            <p:cNvCxnSpPr/>
            <p:nvPr/>
          </p:nvCxnSpPr>
          <p:spPr>
            <a:xfrm flipV="1">
              <a:off x="7971009" y="2296552"/>
              <a:ext cx="2661530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D08D77A5-E4F5-4357-9E51-039248CE649A}"/>
                </a:ext>
              </a:extLst>
            </p:cNvPr>
            <p:cNvCxnSpPr/>
            <p:nvPr/>
          </p:nvCxnSpPr>
          <p:spPr>
            <a:xfrm flipV="1">
              <a:off x="8440921" y="1893029"/>
              <a:ext cx="1881985" cy="325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9F97A277-5874-5844-2F43-86B39CF85A87}"/>
                </a:ext>
              </a:extLst>
            </p:cNvPr>
            <p:cNvCxnSpPr/>
            <p:nvPr/>
          </p:nvCxnSpPr>
          <p:spPr>
            <a:xfrm flipV="1">
              <a:off x="8945198" y="1583396"/>
              <a:ext cx="974186" cy="363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AF91EBED-F802-28EC-9644-1FDC0B408FCA}"/>
                </a:ext>
              </a:extLst>
            </p:cNvPr>
            <p:cNvCxnSpPr/>
            <p:nvPr/>
          </p:nvCxnSpPr>
          <p:spPr>
            <a:xfrm flipH="1" flipV="1">
              <a:off x="9449473" y="1388753"/>
              <a:ext cx="1" cy="376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A895CB41-7099-5F4D-B8F1-7E8D02B26D61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974189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2CEB9CAB-FC59-B013-EBE0-4A3BF96A8F38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1881986" cy="325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CB9F59DC-A425-62D2-1EB2-DF2F8CD10EEF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661531" cy="2661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A804A4CA-862D-526C-128E-76E4FBB86B3A}"/>
                </a:ext>
              </a:extLst>
            </p:cNvPr>
            <p:cNvCxnSpPr/>
            <p:nvPr/>
          </p:nvCxnSpPr>
          <p:spPr>
            <a:xfrm flipH="1" flipV="1">
              <a:off x="7567487" y="1893030"/>
              <a:ext cx="3259696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BB525357-E050-060E-5ED8-BBE14DFB4294}"/>
                </a:ext>
              </a:extLst>
            </p:cNvPr>
            <p:cNvCxnSpPr/>
            <p:nvPr/>
          </p:nvCxnSpPr>
          <p:spPr>
            <a:xfrm flipH="1" flipV="1">
              <a:off x="7257854" y="2296552"/>
              <a:ext cx="3635718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4F08EB67-C523-ADB2-50E2-115B53B5077D}"/>
                </a:ext>
              </a:extLst>
            </p:cNvPr>
            <p:cNvCxnSpPr/>
            <p:nvPr/>
          </p:nvCxnSpPr>
          <p:spPr>
            <a:xfrm flipH="1">
              <a:off x="7063211" y="2766462"/>
              <a:ext cx="37639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A42ECA86-4064-C5E5-CA09-2107B6B1291C}"/>
                </a:ext>
              </a:extLst>
            </p:cNvPr>
            <p:cNvCxnSpPr/>
            <p:nvPr/>
          </p:nvCxnSpPr>
          <p:spPr>
            <a:xfrm flipH="1">
              <a:off x="6996822" y="2296552"/>
              <a:ext cx="3635717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748FDF4C-DAE5-FA7D-941C-6BF6CFF4E4DF}"/>
                </a:ext>
              </a:extLst>
            </p:cNvPr>
            <p:cNvCxnSpPr/>
            <p:nvPr/>
          </p:nvCxnSpPr>
          <p:spPr>
            <a:xfrm flipH="1">
              <a:off x="7063212" y="1893029"/>
              <a:ext cx="3259694" cy="188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E1272BC0-5CF8-FE6E-0740-7B1842722141}"/>
                </a:ext>
              </a:extLst>
            </p:cNvPr>
            <p:cNvCxnSpPr/>
            <p:nvPr/>
          </p:nvCxnSpPr>
          <p:spPr>
            <a:xfrm flipH="1">
              <a:off x="7257855" y="1583396"/>
              <a:ext cx="2661529" cy="266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09A688EB-6E5B-B266-FF15-9EE60F107530}"/>
                </a:ext>
              </a:extLst>
            </p:cNvPr>
            <p:cNvCxnSpPr/>
            <p:nvPr/>
          </p:nvCxnSpPr>
          <p:spPr>
            <a:xfrm flipH="1">
              <a:off x="7567488" y="1388753"/>
              <a:ext cx="1881985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EA32B77F-DC57-8B0C-B7A6-736A06FCB5FE}"/>
                </a:ext>
              </a:extLst>
            </p:cNvPr>
            <p:cNvCxnSpPr/>
            <p:nvPr/>
          </p:nvCxnSpPr>
          <p:spPr>
            <a:xfrm flipH="1">
              <a:off x="8440921" y="1322364"/>
              <a:ext cx="504275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FDD9A478-FC40-75FC-184E-90681201EF27}"/>
                </a:ext>
              </a:extLst>
            </p:cNvPr>
            <p:cNvCxnSpPr/>
            <p:nvPr/>
          </p:nvCxnSpPr>
          <p:spPr>
            <a:xfrm>
              <a:off x="8440920" y="1388754"/>
              <a:ext cx="504278" cy="383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>
              <a:extLst>
                <a:ext uri="{FF2B5EF4-FFF2-40B4-BE49-F238E27FC236}">
                  <a16:creationId xmlns:a16="http://schemas.microsoft.com/office/drawing/2014/main" id="{33D96687-A43A-ED92-05CB-705345745E7D}"/>
                </a:ext>
              </a:extLst>
            </p:cNvPr>
            <p:cNvCxnSpPr/>
            <p:nvPr/>
          </p:nvCxnSpPr>
          <p:spPr>
            <a:xfrm>
              <a:off x="7971009" y="1583397"/>
              <a:ext cx="1478465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>
              <a:extLst>
                <a:ext uri="{FF2B5EF4-FFF2-40B4-BE49-F238E27FC236}">
                  <a16:creationId xmlns:a16="http://schemas.microsoft.com/office/drawing/2014/main" id="{37B27A14-CA19-9DD7-7F73-8AA4BE394B16}"/>
                </a:ext>
              </a:extLst>
            </p:cNvPr>
            <p:cNvCxnSpPr/>
            <p:nvPr/>
          </p:nvCxnSpPr>
          <p:spPr>
            <a:xfrm>
              <a:off x="7567487" y="1893030"/>
              <a:ext cx="2351898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>
              <a:extLst>
                <a:ext uri="{FF2B5EF4-FFF2-40B4-BE49-F238E27FC236}">
                  <a16:creationId xmlns:a16="http://schemas.microsoft.com/office/drawing/2014/main" id="{60E88331-ED19-9EE9-7922-B00D9EEF0AEB}"/>
                </a:ext>
              </a:extLst>
            </p:cNvPr>
            <p:cNvCxnSpPr/>
            <p:nvPr/>
          </p:nvCxnSpPr>
          <p:spPr>
            <a:xfrm>
              <a:off x="7257854" y="2296552"/>
              <a:ext cx="3065052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>
              <a:extLst>
                <a:ext uri="{FF2B5EF4-FFF2-40B4-BE49-F238E27FC236}">
                  <a16:creationId xmlns:a16="http://schemas.microsoft.com/office/drawing/2014/main" id="{FAFF71FD-2EA7-E5F9-0B74-6BAB0DE16426}"/>
                </a:ext>
              </a:extLst>
            </p:cNvPr>
            <p:cNvCxnSpPr/>
            <p:nvPr/>
          </p:nvCxnSpPr>
          <p:spPr>
            <a:xfrm>
              <a:off x="7063211" y="2766463"/>
              <a:ext cx="3569329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A8755214-4826-3FDC-D80A-BBD29A4C7E7D}"/>
                </a:ext>
              </a:extLst>
            </p:cNvPr>
            <p:cNvCxnSpPr/>
            <p:nvPr/>
          </p:nvCxnSpPr>
          <p:spPr>
            <a:xfrm>
              <a:off x="6996822" y="3270740"/>
              <a:ext cx="3830361" cy="50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1C2A8DA0-5763-CCFF-9FEA-50F800BACB80}"/>
                </a:ext>
              </a:extLst>
            </p:cNvPr>
            <p:cNvCxnSpPr/>
            <p:nvPr/>
          </p:nvCxnSpPr>
          <p:spPr>
            <a:xfrm flipV="1">
              <a:off x="7063212" y="3270739"/>
              <a:ext cx="3830360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1B60B82E-D2FC-2A72-D1BD-246ED4881320}"/>
                </a:ext>
              </a:extLst>
            </p:cNvPr>
            <p:cNvCxnSpPr/>
            <p:nvPr/>
          </p:nvCxnSpPr>
          <p:spPr>
            <a:xfrm flipV="1">
              <a:off x="7257855" y="2766462"/>
              <a:ext cx="3569328" cy="14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14A893E9-E3C5-54F9-57E4-0994DFF50122}"/>
                </a:ext>
              </a:extLst>
            </p:cNvPr>
            <p:cNvCxnSpPr/>
            <p:nvPr/>
          </p:nvCxnSpPr>
          <p:spPr>
            <a:xfrm flipV="1">
              <a:off x="7567488" y="2296552"/>
              <a:ext cx="3065051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990CF153-ED73-1876-94EB-C4E6414C2DD5}"/>
                </a:ext>
              </a:extLst>
            </p:cNvPr>
            <p:cNvCxnSpPr/>
            <p:nvPr/>
          </p:nvCxnSpPr>
          <p:spPr>
            <a:xfrm flipV="1">
              <a:off x="7971009" y="1893029"/>
              <a:ext cx="2351897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A64E0501-04C4-C38D-692C-1AD3D9ED138F}"/>
                </a:ext>
              </a:extLst>
            </p:cNvPr>
            <p:cNvCxnSpPr/>
            <p:nvPr/>
          </p:nvCxnSpPr>
          <p:spPr>
            <a:xfrm flipV="1">
              <a:off x="8440921" y="1583396"/>
              <a:ext cx="1478463" cy="356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DE32C727-7D67-5EF2-52E2-95D9401B91BD}"/>
                </a:ext>
              </a:extLst>
            </p:cNvPr>
            <p:cNvCxnSpPr/>
            <p:nvPr/>
          </p:nvCxnSpPr>
          <p:spPr>
            <a:xfrm flipV="1">
              <a:off x="8945198" y="1388753"/>
              <a:ext cx="504275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>
              <a:extLst>
                <a:ext uri="{FF2B5EF4-FFF2-40B4-BE49-F238E27FC236}">
                  <a16:creationId xmlns:a16="http://schemas.microsoft.com/office/drawing/2014/main" id="{1FBE73EA-8FCA-9B81-6AF9-B5D2D066E75C}"/>
                </a:ext>
              </a:extLst>
            </p:cNvPr>
            <p:cNvCxnSpPr/>
            <p:nvPr/>
          </p:nvCxnSpPr>
          <p:spPr>
            <a:xfrm flipH="1" flipV="1">
              <a:off x="8945196" y="1322364"/>
              <a:ext cx="504278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4D663705-E0B9-3CB9-B2F7-95E8ADA3444D}"/>
                </a:ext>
              </a:extLst>
            </p:cNvPr>
            <p:cNvCxnSpPr/>
            <p:nvPr/>
          </p:nvCxnSpPr>
          <p:spPr>
            <a:xfrm flipH="1" flipV="1">
              <a:off x="8440920" y="1388754"/>
              <a:ext cx="1478465" cy="356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>
              <a:extLst>
                <a:ext uri="{FF2B5EF4-FFF2-40B4-BE49-F238E27FC236}">
                  <a16:creationId xmlns:a16="http://schemas.microsoft.com/office/drawing/2014/main" id="{E50BDD38-902F-33F7-3B79-1B9217056BF6}"/>
                </a:ext>
              </a:extLst>
            </p:cNvPr>
            <p:cNvCxnSpPr/>
            <p:nvPr/>
          </p:nvCxnSpPr>
          <p:spPr>
            <a:xfrm flipH="1" flipV="1">
              <a:off x="7971009" y="1583397"/>
              <a:ext cx="2351897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接點 371">
              <a:extLst>
                <a:ext uri="{FF2B5EF4-FFF2-40B4-BE49-F238E27FC236}">
                  <a16:creationId xmlns:a16="http://schemas.microsoft.com/office/drawing/2014/main" id="{8D51E723-597C-9D69-3E7A-9B2AB78DB29A}"/>
                </a:ext>
              </a:extLst>
            </p:cNvPr>
            <p:cNvCxnSpPr/>
            <p:nvPr/>
          </p:nvCxnSpPr>
          <p:spPr>
            <a:xfrm flipH="1" flipV="1">
              <a:off x="7567487" y="1893030"/>
              <a:ext cx="3065053" cy="23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DDA4B40E-A3AE-305C-1BB1-5CEF2A235350}"/>
                </a:ext>
              </a:extLst>
            </p:cNvPr>
            <p:cNvCxnSpPr/>
            <p:nvPr/>
          </p:nvCxnSpPr>
          <p:spPr>
            <a:xfrm flipH="1" flipV="1">
              <a:off x="7257854" y="2296552"/>
              <a:ext cx="3569329" cy="1478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接點 373">
              <a:extLst>
                <a:ext uri="{FF2B5EF4-FFF2-40B4-BE49-F238E27FC236}">
                  <a16:creationId xmlns:a16="http://schemas.microsoft.com/office/drawing/2014/main" id="{D6038181-B79A-C5A0-5A07-753064A84BF1}"/>
                </a:ext>
              </a:extLst>
            </p:cNvPr>
            <p:cNvCxnSpPr/>
            <p:nvPr/>
          </p:nvCxnSpPr>
          <p:spPr>
            <a:xfrm flipH="1" flipV="1">
              <a:off x="7063211" y="2766463"/>
              <a:ext cx="3830361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接點 374">
              <a:extLst>
                <a:ext uri="{FF2B5EF4-FFF2-40B4-BE49-F238E27FC236}">
                  <a16:creationId xmlns:a16="http://schemas.microsoft.com/office/drawing/2014/main" id="{3C8B0825-77FC-381B-5589-E47F93D5C31B}"/>
                </a:ext>
              </a:extLst>
            </p:cNvPr>
            <p:cNvCxnSpPr/>
            <p:nvPr/>
          </p:nvCxnSpPr>
          <p:spPr>
            <a:xfrm flipH="1">
              <a:off x="6996822" y="2766462"/>
              <a:ext cx="3830361" cy="504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2973C1B7-C34F-C237-8818-E0B49C30BC55}"/>
                </a:ext>
              </a:extLst>
            </p:cNvPr>
            <p:cNvCxnSpPr/>
            <p:nvPr/>
          </p:nvCxnSpPr>
          <p:spPr>
            <a:xfrm flipH="1">
              <a:off x="7063212" y="2296552"/>
              <a:ext cx="3569327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D9EE4F45-18BD-3193-57CF-04B7DC1580FB}"/>
                </a:ext>
              </a:extLst>
            </p:cNvPr>
            <p:cNvCxnSpPr/>
            <p:nvPr/>
          </p:nvCxnSpPr>
          <p:spPr>
            <a:xfrm flipH="1">
              <a:off x="7257855" y="1893029"/>
              <a:ext cx="3065051" cy="235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ACA2841C-8E38-1A06-F85A-FE7199CDFD40}"/>
                </a:ext>
              </a:extLst>
            </p:cNvPr>
            <p:cNvCxnSpPr/>
            <p:nvPr/>
          </p:nvCxnSpPr>
          <p:spPr>
            <a:xfrm flipH="1">
              <a:off x="7567488" y="1583396"/>
              <a:ext cx="2351896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18711D69-367A-B52F-4EF7-785CAA4C1E09}"/>
                </a:ext>
              </a:extLst>
            </p:cNvPr>
            <p:cNvCxnSpPr/>
            <p:nvPr/>
          </p:nvCxnSpPr>
          <p:spPr>
            <a:xfrm flipH="1">
              <a:off x="7971009" y="1388753"/>
              <a:ext cx="1478464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885782A7-90A3-CFD1-AD14-FE24838023D4}"/>
                </a:ext>
              </a:extLst>
            </p:cNvPr>
            <p:cNvCxnSpPr/>
            <p:nvPr/>
          </p:nvCxnSpPr>
          <p:spPr>
            <a:xfrm>
              <a:off x="8945196" y="1322364"/>
              <a:ext cx="2" cy="3896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F05213DC-CCC1-1B0F-6129-5780D6BCD623}"/>
                </a:ext>
              </a:extLst>
            </p:cNvPr>
            <p:cNvCxnSpPr/>
            <p:nvPr/>
          </p:nvCxnSpPr>
          <p:spPr>
            <a:xfrm>
              <a:off x="8440920" y="1388754"/>
              <a:ext cx="1008554" cy="3763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DE12191D-B49E-68B0-4525-43894BD9AED5}"/>
                </a:ext>
              </a:extLst>
            </p:cNvPr>
            <p:cNvCxnSpPr/>
            <p:nvPr/>
          </p:nvCxnSpPr>
          <p:spPr>
            <a:xfrm>
              <a:off x="7971009" y="1583397"/>
              <a:ext cx="1948376" cy="3374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6B06A01E-1D07-2FA2-2DAE-61C6F7055A00}"/>
                </a:ext>
              </a:extLst>
            </p:cNvPr>
            <p:cNvCxnSpPr/>
            <p:nvPr/>
          </p:nvCxnSpPr>
          <p:spPr>
            <a:xfrm>
              <a:off x="7567487" y="1893030"/>
              <a:ext cx="2755419" cy="275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1A1C2C88-EBBB-4B3A-02D1-C5AF84127E60}"/>
                </a:ext>
              </a:extLst>
            </p:cNvPr>
            <p:cNvCxnSpPr/>
            <p:nvPr/>
          </p:nvCxnSpPr>
          <p:spPr>
            <a:xfrm>
              <a:off x="7257854" y="2296552"/>
              <a:ext cx="3374686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A6C89D11-4844-2809-D0A6-2DF212DBA3AF}"/>
                </a:ext>
              </a:extLst>
            </p:cNvPr>
            <p:cNvCxnSpPr/>
            <p:nvPr/>
          </p:nvCxnSpPr>
          <p:spPr>
            <a:xfrm>
              <a:off x="7063211" y="2766463"/>
              <a:ext cx="3763972" cy="100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9E805EDA-ACCD-E68A-F513-9386F4FFC6F8}"/>
                </a:ext>
              </a:extLst>
            </p:cNvPr>
            <p:cNvCxnSpPr/>
            <p:nvPr/>
          </p:nvCxnSpPr>
          <p:spPr>
            <a:xfrm flipV="1">
              <a:off x="6996822" y="3270739"/>
              <a:ext cx="389675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58BB37A8-63AB-7AA2-D432-7A94A1EBE430}"/>
                </a:ext>
              </a:extLst>
            </p:cNvPr>
            <p:cNvCxnSpPr/>
            <p:nvPr/>
          </p:nvCxnSpPr>
          <p:spPr>
            <a:xfrm flipV="1">
              <a:off x="7063212" y="2766462"/>
              <a:ext cx="3763971" cy="1008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286F76B2-0C0A-FE18-2E72-8107BA40972D}"/>
                </a:ext>
              </a:extLst>
            </p:cNvPr>
            <p:cNvCxnSpPr/>
            <p:nvPr/>
          </p:nvCxnSpPr>
          <p:spPr>
            <a:xfrm flipV="1">
              <a:off x="7257855" y="2296552"/>
              <a:ext cx="3374684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70050089-53B6-68CD-05CC-AF0C7B5EE938}"/>
                </a:ext>
              </a:extLst>
            </p:cNvPr>
            <p:cNvCxnSpPr/>
            <p:nvPr/>
          </p:nvCxnSpPr>
          <p:spPr>
            <a:xfrm flipV="1">
              <a:off x="7567488" y="1893029"/>
              <a:ext cx="2755418" cy="275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42CCAF3B-8C07-DE6A-F118-13A499D8247A}"/>
                </a:ext>
              </a:extLst>
            </p:cNvPr>
            <p:cNvCxnSpPr/>
            <p:nvPr/>
          </p:nvCxnSpPr>
          <p:spPr>
            <a:xfrm flipV="1">
              <a:off x="7971009" y="1583396"/>
              <a:ext cx="1948375" cy="3374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AF3FDB9F-BF8A-4117-2B07-CA72C56F5312}"/>
                </a:ext>
              </a:extLst>
            </p:cNvPr>
            <p:cNvCxnSpPr/>
            <p:nvPr/>
          </p:nvCxnSpPr>
          <p:spPr>
            <a:xfrm flipV="1">
              <a:off x="8440921" y="1388753"/>
              <a:ext cx="1008552" cy="376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942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3" name="橢圓 2"/>
          <p:cNvSpPr/>
          <p:nvPr>
            <p:custDataLst>
              <p:tags r:id="rId2"/>
            </p:custDataLst>
          </p:nvPr>
        </p:nvSpPr>
        <p:spPr>
          <a:xfrm>
            <a:off x="2855546" y="125886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>
            <p:custDataLst>
              <p:tags r:id="rId3"/>
            </p:custDataLst>
          </p:nvPr>
        </p:nvSpPr>
        <p:spPr>
          <a:xfrm>
            <a:off x="2351270" y="132525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>
            <p:custDataLst>
              <p:tags r:id="rId4"/>
            </p:custDataLst>
          </p:nvPr>
        </p:nvSpPr>
        <p:spPr>
          <a:xfrm>
            <a:off x="1881359" y="151989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>
            <p:custDataLst>
              <p:tags r:id="rId5"/>
            </p:custDataLst>
          </p:nvPr>
        </p:nvSpPr>
        <p:spPr>
          <a:xfrm>
            <a:off x="1477837" y="182953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>
            <p:custDataLst>
              <p:tags r:id="rId6"/>
            </p:custDataLst>
          </p:nvPr>
        </p:nvSpPr>
        <p:spPr>
          <a:xfrm>
            <a:off x="1168204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>
            <p:custDataLst>
              <p:tags r:id="rId7"/>
            </p:custDataLst>
          </p:nvPr>
        </p:nvSpPr>
        <p:spPr>
          <a:xfrm>
            <a:off x="973561" y="270296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>
            <p:custDataLst>
              <p:tags r:id="rId8"/>
            </p:custDataLst>
          </p:nvPr>
        </p:nvSpPr>
        <p:spPr>
          <a:xfrm>
            <a:off x="907172" y="320724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>
            <p:custDataLst>
              <p:tags r:id="rId9"/>
            </p:custDataLst>
          </p:nvPr>
        </p:nvSpPr>
        <p:spPr>
          <a:xfrm>
            <a:off x="973562" y="371151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>
            <p:custDataLst>
              <p:tags r:id="rId10"/>
            </p:custDataLst>
          </p:nvPr>
        </p:nvSpPr>
        <p:spPr>
          <a:xfrm>
            <a:off x="1168205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>
            <p:custDataLst>
              <p:tags r:id="rId11"/>
            </p:custDataLst>
          </p:nvPr>
        </p:nvSpPr>
        <p:spPr>
          <a:xfrm>
            <a:off x="1477838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>
            <p:custDataLst>
              <p:tags r:id="rId12"/>
            </p:custDataLst>
          </p:nvPr>
        </p:nvSpPr>
        <p:spPr>
          <a:xfrm>
            <a:off x="1881359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>
            <p:custDataLst>
              <p:tags r:id="rId13"/>
            </p:custDataLst>
          </p:nvPr>
        </p:nvSpPr>
        <p:spPr>
          <a:xfrm>
            <a:off x="2351271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>
            <p:custDataLst>
              <p:tags r:id="rId14"/>
            </p:custDataLst>
          </p:nvPr>
        </p:nvSpPr>
        <p:spPr>
          <a:xfrm>
            <a:off x="2855548" y="515561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>
            <p:custDataLst>
              <p:tags r:id="rId15"/>
            </p:custDataLst>
          </p:nvPr>
        </p:nvSpPr>
        <p:spPr>
          <a:xfrm>
            <a:off x="3359824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>
            <p:custDataLst>
              <p:tags r:id="rId16"/>
            </p:custDataLst>
          </p:nvPr>
        </p:nvSpPr>
        <p:spPr>
          <a:xfrm>
            <a:off x="3829735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>
            <p:custDataLst>
              <p:tags r:id="rId17"/>
            </p:custDataLst>
          </p:nvPr>
        </p:nvSpPr>
        <p:spPr>
          <a:xfrm>
            <a:off x="4233256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>
            <p:custDataLst>
              <p:tags r:id="rId18"/>
            </p:custDataLst>
          </p:nvPr>
        </p:nvSpPr>
        <p:spPr>
          <a:xfrm>
            <a:off x="4542890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>
            <p:custDataLst>
              <p:tags r:id="rId19"/>
            </p:custDataLst>
          </p:nvPr>
        </p:nvSpPr>
        <p:spPr>
          <a:xfrm>
            <a:off x="4737533" y="371151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>
            <p:custDataLst>
              <p:tags r:id="rId20"/>
            </p:custDataLst>
          </p:nvPr>
        </p:nvSpPr>
        <p:spPr>
          <a:xfrm>
            <a:off x="4803922" y="320723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21"/>
            </p:custDataLst>
          </p:nvPr>
        </p:nvSpPr>
        <p:spPr>
          <a:xfrm>
            <a:off x="4737533" y="270296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22"/>
            </p:custDataLst>
          </p:nvPr>
        </p:nvSpPr>
        <p:spPr>
          <a:xfrm>
            <a:off x="4542889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23"/>
            </p:custDataLst>
          </p:nvPr>
        </p:nvSpPr>
        <p:spPr>
          <a:xfrm>
            <a:off x="4233256" y="182952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>
            <p:custDataLst>
              <p:tags r:id="rId24"/>
            </p:custDataLst>
          </p:nvPr>
        </p:nvSpPr>
        <p:spPr>
          <a:xfrm>
            <a:off x="3829734" y="151989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>
            <p:custDataLst>
              <p:tags r:id="rId25"/>
            </p:custDataLst>
          </p:nvPr>
        </p:nvSpPr>
        <p:spPr>
          <a:xfrm>
            <a:off x="3359823" y="132525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2" name="群組 371"/>
          <p:cNvGrpSpPr/>
          <p:nvPr/>
        </p:nvGrpSpPr>
        <p:grpSpPr>
          <a:xfrm>
            <a:off x="970672" y="1322364"/>
            <a:ext cx="3896750" cy="3896750"/>
            <a:chOff x="970672" y="1322364"/>
            <a:chExt cx="3896750" cy="3896750"/>
          </a:xfrm>
        </p:grpSpPr>
        <p:cxnSp>
          <p:nvCxnSpPr>
            <p:cNvPr id="2" name="直線接點 1"/>
            <p:cNvCxnSpPr/>
            <p:nvPr/>
          </p:nvCxnSpPr>
          <p:spPr>
            <a:xfrm flipH="1">
              <a:off x="2414770" y="1322364"/>
              <a:ext cx="504276" cy="66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944859" y="1388754"/>
              <a:ext cx="469911" cy="19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541337" y="1583397"/>
              <a:ext cx="403522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231704" y="1893030"/>
              <a:ext cx="309633" cy="40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037061" y="2296552"/>
              <a:ext cx="194643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970672" y="2766463"/>
              <a:ext cx="66389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970672" y="3270740"/>
              <a:ext cx="66390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037062" y="3775016"/>
              <a:ext cx="194643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231705" y="4244927"/>
              <a:ext cx="309633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1541338" y="4648448"/>
              <a:ext cx="403521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44859" y="4958081"/>
              <a:ext cx="469912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2414771" y="5152725"/>
              <a:ext cx="504277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2919048" y="5152725"/>
              <a:ext cx="504276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423324" y="4958081"/>
              <a:ext cx="469911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893235" y="4648448"/>
              <a:ext cx="403521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4296756" y="4244927"/>
              <a:ext cx="309634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606390" y="3775015"/>
              <a:ext cx="194643" cy="469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01033" y="3270739"/>
              <a:ext cx="66389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4801033" y="2766462"/>
              <a:ext cx="66389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4606389" y="2296552"/>
              <a:ext cx="194644" cy="46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296756" y="1893029"/>
              <a:ext cx="309633" cy="40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3893234" y="1583396"/>
              <a:ext cx="403522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423323" y="1388753"/>
              <a:ext cx="469911" cy="19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2919046" y="1322364"/>
              <a:ext cx="504277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1944859" y="1322364"/>
              <a:ext cx="974187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541337" y="1388754"/>
              <a:ext cx="873433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231704" y="1583397"/>
              <a:ext cx="713155" cy="71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1037061" y="1893030"/>
              <a:ext cx="504276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970672" y="2296552"/>
              <a:ext cx="26103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37061" y="2766463"/>
              <a:ext cx="1" cy="100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70672" y="3270740"/>
              <a:ext cx="26103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037062" y="3775016"/>
              <a:ext cx="504276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231705" y="4244927"/>
              <a:ext cx="713154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541338" y="4648448"/>
              <a:ext cx="873433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944859" y="4958081"/>
              <a:ext cx="974189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14771" y="5152725"/>
              <a:ext cx="100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2919048" y="4958081"/>
              <a:ext cx="974187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3423324" y="4648448"/>
              <a:ext cx="873432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3893235" y="4244927"/>
              <a:ext cx="713155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V="1">
              <a:off x="4296756" y="3775015"/>
              <a:ext cx="504277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4606390" y="3270739"/>
              <a:ext cx="26103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4801033" y="2766462"/>
              <a:ext cx="0" cy="100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 flipV="1">
              <a:off x="4606389" y="2296552"/>
              <a:ext cx="26103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4296756" y="1893029"/>
              <a:ext cx="504277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 flipV="1">
              <a:off x="3893234" y="1583396"/>
              <a:ext cx="713155" cy="71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H="1" flipV="1">
              <a:off x="3423323" y="1388753"/>
              <a:ext cx="873433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 flipV="1">
              <a:off x="2919046" y="1322364"/>
              <a:ext cx="974188" cy="261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2414770" y="1388753"/>
              <a:ext cx="10085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541337" y="1322364"/>
              <a:ext cx="1377709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31704" y="1388754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37061" y="1583397"/>
              <a:ext cx="907798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970672" y="1893030"/>
              <a:ext cx="570665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1037062" y="2296552"/>
              <a:ext cx="194642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1037061" y="2766463"/>
              <a:ext cx="194644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970672" y="3270740"/>
              <a:ext cx="570666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37062" y="3775016"/>
              <a:ext cx="907797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1231705" y="4244927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1541338" y="4648448"/>
              <a:ext cx="1377710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1944859" y="4958081"/>
              <a:ext cx="1478465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2414771" y="4958081"/>
              <a:ext cx="1478464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V="1">
              <a:off x="2919048" y="4648448"/>
              <a:ext cx="1377708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3423324" y="4244927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3893235" y="3775015"/>
              <a:ext cx="907798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4296756" y="3270739"/>
              <a:ext cx="570666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606390" y="2766462"/>
              <a:ext cx="194643" cy="14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4606389" y="2296552"/>
              <a:ext cx="194644" cy="1478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4296756" y="1893029"/>
              <a:ext cx="570666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3893234" y="1583396"/>
              <a:ext cx="907799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 flipV="1">
              <a:off x="3423323" y="1388753"/>
              <a:ext cx="1183066" cy="90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 flipV="1">
              <a:off x="2919046" y="1322364"/>
              <a:ext cx="1377710" cy="570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flipH="1" flipV="1">
              <a:off x="2414770" y="1388754"/>
              <a:ext cx="1478464" cy="194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1944859" y="1388753"/>
              <a:ext cx="1478464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>
              <a:off x="1231704" y="1322364"/>
              <a:ext cx="168734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37061" y="1388754"/>
              <a:ext cx="1377709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H="1">
              <a:off x="970672" y="1583397"/>
              <a:ext cx="974187" cy="168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37062" y="1893030"/>
              <a:ext cx="504275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231704" y="2296552"/>
              <a:ext cx="1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037061" y="2766463"/>
              <a:ext cx="504277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970672" y="3270740"/>
              <a:ext cx="974187" cy="168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037062" y="3775016"/>
              <a:ext cx="1377709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231705" y="4244927"/>
              <a:ext cx="168734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41338" y="4648448"/>
              <a:ext cx="1881986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944859" y="4958081"/>
              <a:ext cx="194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2414771" y="4648448"/>
              <a:ext cx="1881985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2919048" y="4244927"/>
              <a:ext cx="1687342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3423324" y="3775015"/>
              <a:ext cx="1377709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3893235" y="3270739"/>
              <a:ext cx="974187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4296756" y="2766462"/>
              <a:ext cx="504277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H="1" flipV="1">
              <a:off x="4606389" y="2296552"/>
              <a:ext cx="1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H="1" flipV="1">
              <a:off x="4296756" y="1893029"/>
              <a:ext cx="504277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 flipV="1">
              <a:off x="3893234" y="1583396"/>
              <a:ext cx="974188" cy="168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3423323" y="1388753"/>
              <a:ext cx="1377710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 flipV="1">
              <a:off x="2919046" y="1322364"/>
              <a:ext cx="1687343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H="1" flipV="1">
              <a:off x="2414770" y="1388754"/>
              <a:ext cx="1881986" cy="50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1944859" y="1583396"/>
              <a:ext cx="19483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541337" y="1388753"/>
              <a:ext cx="1881986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1037061" y="1322364"/>
              <a:ext cx="1881985" cy="144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970672" y="1388754"/>
              <a:ext cx="1444098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H="1">
              <a:off x="1037062" y="1583397"/>
              <a:ext cx="907797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231705" y="1893030"/>
              <a:ext cx="309632" cy="23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231704" y="2296552"/>
              <a:ext cx="309634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037061" y="2766463"/>
              <a:ext cx="907798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970672" y="3270740"/>
              <a:ext cx="1444099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037062" y="3775016"/>
              <a:ext cx="1881986" cy="1444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231705" y="4244927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541338" y="4648448"/>
              <a:ext cx="2351897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1944859" y="4648448"/>
              <a:ext cx="2351897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2414771" y="4244927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19048" y="3775015"/>
              <a:ext cx="1881985" cy="144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3423324" y="3270739"/>
              <a:ext cx="1444098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3893235" y="2766462"/>
              <a:ext cx="907798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4296756" y="2296552"/>
              <a:ext cx="309633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4296756" y="1893029"/>
              <a:ext cx="309634" cy="235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893234" y="1583396"/>
              <a:ext cx="907799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3423323" y="1388753"/>
              <a:ext cx="1444099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 flipV="1">
              <a:off x="2919046" y="1322364"/>
              <a:ext cx="1881987" cy="1444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 flipV="1">
              <a:off x="2414770" y="1388754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 flipV="1">
              <a:off x="1944859" y="1583397"/>
              <a:ext cx="2351897" cy="309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1541337" y="1583396"/>
              <a:ext cx="2351897" cy="30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flipH="1">
              <a:off x="1231704" y="1388753"/>
              <a:ext cx="2191619" cy="90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970672" y="1322364"/>
              <a:ext cx="1948374" cy="1948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H="1">
              <a:off x="1037062" y="1388754"/>
              <a:ext cx="1377708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H="1">
              <a:off x="1231705" y="1583397"/>
              <a:ext cx="713154" cy="2661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1541337" y="1893030"/>
              <a:ext cx="1" cy="275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231704" y="2296552"/>
              <a:ext cx="713155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1037061" y="2766463"/>
              <a:ext cx="1377710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0672" y="3270740"/>
              <a:ext cx="1948376" cy="1948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1037062" y="3775016"/>
              <a:ext cx="2386262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1231705" y="4244927"/>
              <a:ext cx="2661530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541338" y="4648448"/>
              <a:ext cx="2755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1944859" y="4244927"/>
              <a:ext cx="2661531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2414771" y="3775015"/>
              <a:ext cx="2386262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V="1">
              <a:off x="2919048" y="3270739"/>
              <a:ext cx="1948374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3423324" y="2766462"/>
              <a:ext cx="1377709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3893235" y="2296552"/>
              <a:ext cx="713154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4296756" y="1893029"/>
              <a:ext cx="0" cy="275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3893234" y="1583396"/>
              <a:ext cx="713156" cy="266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3423323" y="1388753"/>
              <a:ext cx="1377710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2919046" y="1322364"/>
              <a:ext cx="1948376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 flipV="1">
              <a:off x="2414770" y="1388754"/>
              <a:ext cx="2386263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1944859" y="1583397"/>
              <a:ext cx="2661530" cy="71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1541337" y="1893029"/>
              <a:ext cx="275541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31704" y="1583396"/>
              <a:ext cx="2661530" cy="71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H="1">
              <a:off x="1037061" y="1388753"/>
              <a:ext cx="2386262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1037062" y="1322364"/>
              <a:ext cx="1881984" cy="2452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231705" y="1388754"/>
              <a:ext cx="1183065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1541338" y="1583397"/>
              <a:ext cx="403521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1541337" y="1893030"/>
              <a:ext cx="403522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1231704" y="2296552"/>
              <a:ext cx="1183067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1037061" y="2766463"/>
              <a:ext cx="1881987" cy="24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70672" y="3270740"/>
              <a:ext cx="2452652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1037062" y="3775016"/>
              <a:ext cx="2856173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1231705" y="4244927"/>
              <a:ext cx="3065051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1541338" y="4244927"/>
              <a:ext cx="3065052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1944859" y="3775015"/>
              <a:ext cx="2856174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V="1">
              <a:off x="2414771" y="3270739"/>
              <a:ext cx="2452651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2919048" y="2766462"/>
              <a:ext cx="1881985" cy="2452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3423324" y="2296552"/>
              <a:ext cx="1183065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3893235" y="1893029"/>
              <a:ext cx="403521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 flipV="1">
              <a:off x="3893234" y="1583396"/>
              <a:ext cx="403522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 flipV="1">
              <a:off x="3423323" y="1388753"/>
              <a:ext cx="1183067" cy="28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 flipV="1">
              <a:off x="2919046" y="1322364"/>
              <a:ext cx="1881987" cy="24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H="1" flipV="1">
              <a:off x="2414770" y="1388754"/>
              <a:ext cx="2452652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1944859" y="1583397"/>
              <a:ext cx="2856174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 flipV="1">
              <a:off x="1541337" y="1893030"/>
              <a:ext cx="3065052" cy="40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231704" y="1893029"/>
              <a:ext cx="3065052" cy="40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37061" y="1583396"/>
              <a:ext cx="2856173" cy="1183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>
              <a:off x="970672" y="1388753"/>
              <a:ext cx="2452651" cy="188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H="1">
              <a:off x="1231705" y="1322364"/>
              <a:ext cx="1687341" cy="2922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541338" y="1388754"/>
              <a:ext cx="873432" cy="325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1944859" y="1583397"/>
              <a:ext cx="0" cy="3374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>
              <a:off x="1541337" y="1893030"/>
              <a:ext cx="873434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>
              <a:off x="1231704" y="2296552"/>
              <a:ext cx="1687344" cy="292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>
              <a:off x="1037061" y="2766463"/>
              <a:ext cx="2386263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>
              <a:off x="970672" y="3270740"/>
              <a:ext cx="2922563" cy="168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1037062" y="3775016"/>
              <a:ext cx="3259694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1231705" y="4244927"/>
              <a:ext cx="3374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1541338" y="3775015"/>
              <a:ext cx="3259695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1944859" y="3270739"/>
              <a:ext cx="2922563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2414771" y="2766462"/>
              <a:ext cx="2386262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2919048" y="2296552"/>
              <a:ext cx="1687341" cy="292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3423324" y="1893029"/>
              <a:ext cx="873432" cy="325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 flipV="1">
              <a:off x="3893234" y="1583396"/>
              <a:ext cx="1" cy="3374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H="1" flipV="1">
              <a:off x="3423323" y="1388753"/>
              <a:ext cx="873433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H="1" flipV="1">
              <a:off x="2919046" y="1322364"/>
              <a:ext cx="1687344" cy="2922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 flipV="1">
              <a:off x="2414770" y="1388754"/>
              <a:ext cx="2386263" cy="2386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H="1" flipV="1">
              <a:off x="1944859" y="1583397"/>
              <a:ext cx="2922563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H="1" flipV="1">
              <a:off x="1541337" y="1893030"/>
              <a:ext cx="3259696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H="1">
              <a:off x="1231704" y="2296552"/>
              <a:ext cx="3374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H="1">
              <a:off x="1037061" y="1893029"/>
              <a:ext cx="3259695" cy="87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970672" y="1583396"/>
              <a:ext cx="2922562" cy="1687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>
              <a:off x="1037062" y="1388753"/>
              <a:ext cx="2386261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>
              <a:off x="1541338" y="1322364"/>
              <a:ext cx="1377708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H="1">
              <a:off x="1944859" y="1388754"/>
              <a:ext cx="469911" cy="356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>
              <a:off x="1944859" y="1583397"/>
              <a:ext cx="469912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>
              <a:off x="1541337" y="1893030"/>
              <a:ext cx="1377711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231704" y="2296552"/>
              <a:ext cx="2191620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1037061" y="2766463"/>
              <a:ext cx="2856174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970672" y="3270740"/>
              <a:ext cx="3326084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>
              <a:off x="1037062" y="3775016"/>
              <a:ext cx="3569328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231705" y="3775015"/>
              <a:ext cx="3569328" cy="469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41338" y="3270739"/>
              <a:ext cx="3326084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944859" y="2766462"/>
              <a:ext cx="2856174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2414771" y="2296552"/>
              <a:ext cx="2191618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2919048" y="1893029"/>
              <a:ext cx="1377708" cy="3326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3423324" y="1583396"/>
              <a:ext cx="469910" cy="356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H="1" flipV="1">
              <a:off x="3423323" y="1388753"/>
              <a:ext cx="469912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H="1" flipV="1">
              <a:off x="2919046" y="1322364"/>
              <a:ext cx="1377710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H="1" flipV="1">
              <a:off x="2414770" y="1388754"/>
              <a:ext cx="2191620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H="1" flipV="1">
              <a:off x="1944859" y="1583397"/>
              <a:ext cx="2856174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1541337" y="1893030"/>
              <a:ext cx="3326085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1231704" y="2296552"/>
              <a:ext cx="3569329" cy="46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1037061" y="2296552"/>
              <a:ext cx="3569328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H="1">
              <a:off x="970672" y="1893029"/>
              <a:ext cx="3326084" cy="1377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H="1">
              <a:off x="1037062" y="1583396"/>
              <a:ext cx="2856172" cy="219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231705" y="1388753"/>
              <a:ext cx="2191618" cy="28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>
              <a:off x="1944859" y="1322364"/>
              <a:ext cx="974187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>
              <a:off x="2414770" y="1388754"/>
              <a:ext cx="1" cy="3763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1944859" y="1583397"/>
              <a:ext cx="974189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541337" y="1893030"/>
              <a:ext cx="1881987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1231704" y="2296552"/>
              <a:ext cx="2661531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1037061" y="2766463"/>
              <a:ext cx="3259695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970672" y="3270740"/>
              <a:ext cx="3635718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037062" y="3775015"/>
              <a:ext cx="37639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231705" y="3270739"/>
              <a:ext cx="3635717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541338" y="2766462"/>
              <a:ext cx="3259695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44859" y="2296552"/>
              <a:ext cx="2661530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2414771" y="1893029"/>
              <a:ext cx="1881985" cy="325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2919048" y="1583396"/>
              <a:ext cx="974186" cy="363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H="1" flipV="1">
              <a:off x="3423323" y="1388753"/>
              <a:ext cx="1" cy="376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 flipV="1">
              <a:off x="2919046" y="1322364"/>
              <a:ext cx="974189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2414770" y="1388754"/>
              <a:ext cx="1881986" cy="325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H="1" flipV="1">
              <a:off x="1944859" y="1583397"/>
              <a:ext cx="2661531" cy="2661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H="1" flipV="1">
              <a:off x="1541337" y="1893030"/>
              <a:ext cx="3259696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H="1" flipV="1">
              <a:off x="1231704" y="2296552"/>
              <a:ext cx="3635718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37061" y="2766462"/>
              <a:ext cx="37639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H="1">
              <a:off x="970672" y="2296552"/>
              <a:ext cx="3635717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H="1">
              <a:off x="1037062" y="1893029"/>
              <a:ext cx="3259694" cy="188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H="1">
              <a:off x="1231705" y="1583396"/>
              <a:ext cx="2661529" cy="266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H="1">
              <a:off x="1541338" y="1388753"/>
              <a:ext cx="1881985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2414771" y="1322364"/>
              <a:ext cx="504275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>
              <a:off x="2414770" y="1388754"/>
              <a:ext cx="504278" cy="383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>
              <a:off x="1944859" y="1583397"/>
              <a:ext cx="1478465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>
              <a:off x="1541337" y="1893030"/>
              <a:ext cx="2351898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>
              <a:off x="1231704" y="2296552"/>
              <a:ext cx="3065052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>
              <a:off x="1037061" y="2766463"/>
              <a:ext cx="3569329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>
              <a:off x="970672" y="3270740"/>
              <a:ext cx="3830361" cy="50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1037062" y="3270739"/>
              <a:ext cx="3830360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1231705" y="2766462"/>
              <a:ext cx="3569328" cy="14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1541338" y="2296552"/>
              <a:ext cx="3065051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1944859" y="1893029"/>
              <a:ext cx="2351897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14771" y="1583396"/>
              <a:ext cx="1478463" cy="356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919048" y="1388753"/>
              <a:ext cx="504275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 flipV="1">
              <a:off x="2919046" y="1322364"/>
              <a:ext cx="504278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H="1" flipV="1">
              <a:off x="2414770" y="1388754"/>
              <a:ext cx="1478465" cy="356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 flipV="1">
              <a:off x="1944859" y="1583397"/>
              <a:ext cx="2351897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H="1" flipV="1">
              <a:off x="1541337" y="1893030"/>
              <a:ext cx="3065053" cy="23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H="1" flipV="1">
              <a:off x="1231704" y="2296552"/>
              <a:ext cx="3569329" cy="1478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H="1" flipV="1">
              <a:off x="1037061" y="2766463"/>
              <a:ext cx="3830361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H="1">
              <a:off x="970672" y="2766462"/>
              <a:ext cx="3830361" cy="504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37062" y="2296552"/>
              <a:ext cx="3569327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1231705" y="1893029"/>
              <a:ext cx="3065051" cy="235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>
              <a:off x="1541338" y="1583396"/>
              <a:ext cx="2351896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1944859" y="1388753"/>
              <a:ext cx="1478464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2919046" y="1322364"/>
              <a:ext cx="2" cy="3896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>
              <a:off x="2414770" y="1388754"/>
              <a:ext cx="1008554" cy="3763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>
              <a:off x="1944859" y="1583397"/>
              <a:ext cx="1948376" cy="3374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>
              <a:off x="1541337" y="1893030"/>
              <a:ext cx="2755419" cy="275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1231704" y="2296552"/>
              <a:ext cx="3374686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>
              <a:off x="1037061" y="2766463"/>
              <a:ext cx="3763972" cy="100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V="1">
              <a:off x="970672" y="3270739"/>
              <a:ext cx="389675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1037062" y="2766462"/>
              <a:ext cx="3763971" cy="1008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1231705" y="2296552"/>
              <a:ext cx="3374684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1541338" y="1893029"/>
              <a:ext cx="2755418" cy="275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1944859" y="1583396"/>
              <a:ext cx="1948375" cy="3374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2414771" y="1388753"/>
              <a:ext cx="1008552" cy="376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F88A49-81FB-4FEF-AD38-B007386D147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8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完全圖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504950" y="1990725"/>
            <a:ext cx="4048125" cy="4048125"/>
            <a:chOff x="1504950" y="1990725"/>
            <a:chExt cx="4048125" cy="4048125"/>
          </a:xfrm>
        </p:grpSpPr>
        <p:sp>
          <p:nvSpPr>
            <p:cNvPr id="3" name="Oval 541 3"/>
            <p:cNvSpPr/>
            <p:nvPr/>
          </p:nvSpPr>
          <p:spPr>
            <a:xfrm>
              <a:off x="1543050" y="2028825"/>
              <a:ext cx="3971925" cy="39719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Oval 541 4"/>
            <p:cNvSpPr/>
            <p:nvPr>
              <p:custDataLst>
                <p:tags r:id="rId3"/>
              </p:custDataLst>
            </p:nvPr>
          </p:nvSpPr>
          <p:spPr>
            <a:xfrm>
              <a:off x="5476875" y="3976687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Oval 541 5"/>
            <p:cNvSpPr/>
            <p:nvPr>
              <p:custDataLst>
                <p:tags r:id="rId4"/>
              </p:custDataLst>
            </p:nvPr>
          </p:nvSpPr>
          <p:spPr>
            <a:xfrm>
              <a:off x="5325703" y="3216692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41 6"/>
            <p:cNvSpPr/>
            <p:nvPr>
              <p:custDataLst>
                <p:tags r:id="rId5"/>
              </p:custDataLst>
            </p:nvPr>
          </p:nvSpPr>
          <p:spPr>
            <a:xfrm>
              <a:off x="4895200" y="2572400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541 7"/>
            <p:cNvSpPr/>
            <p:nvPr>
              <p:custDataLst>
                <p:tags r:id="rId6"/>
              </p:custDataLst>
            </p:nvPr>
          </p:nvSpPr>
          <p:spPr>
            <a:xfrm>
              <a:off x="4250907" y="2141897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541 8"/>
            <p:cNvSpPr/>
            <p:nvPr>
              <p:custDataLst>
                <p:tags r:id="rId7"/>
              </p:custDataLst>
            </p:nvPr>
          </p:nvSpPr>
          <p:spPr>
            <a:xfrm>
              <a:off x="3490912" y="1990725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541 9"/>
            <p:cNvSpPr/>
            <p:nvPr>
              <p:custDataLst>
                <p:tags r:id="rId8"/>
              </p:custDataLst>
            </p:nvPr>
          </p:nvSpPr>
          <p:spPr>
            <a:xfrm>
              <a:off x="2730917" y="2141897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541 10"/>
            <p:cNvSpPr/>
            <p:nvPr>
              <p:custDataLst>
                <p:tags r:id="rId9"/>
              </p:custDataLst>
            </p:nvPr>
          </p:nvSpPr>
          <p:spPr>
            <a:xfrm>
              <a:off x="2086625" y="2572400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541 11"/>
            <p:cNvSpPr/>
            <p:nvPr>
              <p:custDataLst>
                <p:tags r:id="rId10"/>
              </p:custDataLst>
            </p:nvPr>
          </p:nvSpPr>
          <p:spPr>
            <a:xfrm>
              <a:off x="1656123" y="3216692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Oval 541 12"/>
            <p:cNvSpPr/>
            <p:nvPr>
              <p:custDataLst>
                <p:tags r:id="rId11"/>
              </p:custDataLst>
            </p:nvPr>
          </p:nvSpPr>
          <p:spPr>
            <a:xfrm>
              <a:off x="1504950" y="3976688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541 13"/>
            <p:cNvSpPr/>
            <p:nvPr>
              <p:custDataLst>
                <p:tags r:id="rId12"/>
              </p:custDataLst>
            </p:nvPr>
          </p:nvSpPr>
          <p:spPr>
            <a:xfrm>
              <a:off x="1656122" y="4736682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Oval 541 14"/>
            <p:cNvSpPr/>
            <p:nvPr>
              <p:custDataLst>
                <p:tags r:id="rId13"/>
              </p:custDataLst>
            </p:nvPr>
          </p:nvSpPr>
          <p:spPr>
            <a:xfrm>
              <a:off x="2086625" y="5380975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Oval 541 15"/>
            <p:cNvSpPr/>
            <p:nvPr>
              <p:custDataLst>
                <p:tags r:id="rId14"/>
              </p:custDataLst>
            </p:nvPr>
          </p:nvSpPr>
          <p:spPr>
            <a:xfrm>
              <a:off x="2730918" y="5811478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Oval 541 16"/>
            <p:cNvSpPr/>
            <p:nvPr>
              <p:custDataLst>
                <p:tags r:id="rId15"/>
              </p:custDataLst>
            </p:nvPr>
          </p:nvSpPr>
          <p:spPr>
            <a:xfrm>
              <a:off x="3490913" y="5962650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Oval 541 17"/>
            <p:cNvSpPr/>
            <p:nvPr>
              <p:custDataLst>
                <p:tags r:id="rId16"/>
              </p:custDataLst>
            </p:nvPr>
          </p:nvSpPr>
          <p:spPr>
            <a:xfrm>
              <a:off x="4250907" y="5811478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Oval 541 18"/>
            <p:cNvSpPr/>
            <p:nvPr>
              <p:custDataLst>
                <p:tags r:id="rId17"/>
              </p:custDataLst>
            </p:nvPr>
          </p:nvSpPr>
          <p:spPr>
            <a:xfrm>
              <a:off x="4895200" y="5380975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Oval 541 19"/>
            <p:cNvSpPr/>
            <p:nvPr>
              <p:custDataLst>
                <p:tags r:id="rId18"/>
              </p:custDataLst>
            </p:nvPr>
          </p:nvSpPr>
          <p:spPr>
            <a:xfrm>
              <a:off x="5325702" y="4736683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A3E6E4-9C5E-4356-A600-E7FF128DD1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77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grpSp>
        <p:nvGrpSpPr>
          <p:cNvPr id="372" name="群組 371"/>
          <p:cNvGrpSpPr/>
          <p:nvPr/>
        </p:nvGrpSpPr>
        <p:grpSpPr>
          <a:xfrm>
            <a:off x="1112561" y="1448488"/>
            <a:ext cx="3896750" cy="3896750"/>
            <a:chOff x="970672" y="1322364"/>
            <a:chExt cx="3896750" cy="3896750"/>
          </a:xfrm>
        </p:grpSpPr>
        <p:cxnSp>
          <p:nvCxnSpPr>
            <p:cNvPr id="2" name="直線接點 1"/>
            <p:cNvCxnSpPr/>
            <p:nvPr/>
          </p:nvCxnSpPr>
          <p:spPr>
            <a:xfrm flipH="1">
              <a:off x="2414770" y="1322364"/>
              <a:ext cx="504276" cy="663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944859" y="1388754"/>
              <a:ext cx="469911" cy="194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541337" y="1583397"/>
              <a:ext cx="403522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231704" y="1893030"/>
              <a:ext cx="309633" cy="4035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037061" y="2296552"/>
              <a:ext cx="194643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970672" y="2766463"/>
              <a:ext cx="66389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970672" y="3270740"/>
              <a:ext cx="66390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037062" y="3775016"/>
              <a:ext cx="194643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231705" y="4244927"/>
              <a:ext cx="309633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1541338" y="4648448"/>
              <a:ext cx="403521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44859" y="4958081"/>
              <a:ext cx="469912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2414771" y="5152725"/>
              <a:ext cx="504277" cy="663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2919048" y="5152725"/>
              <a:ext cx="504276" cy="663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423324" y="4958081"/>
              <a:ext cx="469911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893235" y="4648448"/>
              <a:ext cx="403521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4296756" y="4244927"/>
              <a:ext cx="309634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606390" y="3775015"/>
              <a:ext cx="194643" cy="46991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01033" y="3270739"/>
              <a:ext cx="66389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4801033" y="2766462"/>
              <a:ext cx="66389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4606389" y="2296552"/>
              <a:ext cx="194644" cy="4699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296756" y="1893029"/>
              <a:ext cx="309633" cy="4035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3893234" y="1583396"/>
              <a:ext cx="403522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423323" y="1388753"/>
              <a:ext cx="469911" cy="194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2919046" y="1322364"/>
              <a:ext cx="504277" cy="663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1944859" y="1322364"/>
              <a:ext cx="974187" cy="2610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541337" y="1388754"/>
              <a:ext cx="873433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231704" y="1583397"/>
              <a:ext cx="713155" cy="7131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1037061" y="1893030"/>
              <a:ext cx="504276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970672" y="2296552"/>
              <a:ext cx="261032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37061" y="2766463"/>
              <a:ext cx="1" cy="10085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70672" y="3270740"/>
              <a:ext cx="261033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037062" y="3775016"/>
              <a:ext cx="504276" cy="8734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231705" y="4244927"/>
              <a:ext cx="713154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541338" y="4648448"/>
              <a:ext cx="873433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944859" y="4958081"/>
              <a:ext cx="974189" cy="2610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14771" y="5152725"/>
              <a:ext cx="1008553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2919048" y="4958081"/>
              <a:ext cx="974187" cy="2610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3423324" y="4648448"/>
              <a:ext cx="873432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3893235" y="4244927"/>
              <a:ext cx="713155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V="1">
              <a:off x="4296756" y="3775015"/>
              <a:ext cx="504277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4606390" y="3270739"/>
              <a:ext cx="261032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4801033" y="2766462"/>
              <a:ext cx="0" cy="10085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 flipV="1">
              <a:off x="4606389" y="2296552"/>
              <a:ext cx="261033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4296756" y="1893029"/>
              <a:ext cx="504277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 flipV="1">
              <a:off x="3893234" y="1583396"/>
              <a:ext cx="713155" cy="713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H="1" flipV="1">
              <a:off x="3423323" y="1388753"/>
              <a:ext cx="873433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 flipV="1">
              <a:off x="2919046" y="1322364"/>
              <a:ext cx="974188" cy="2610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2414770" y="1388753"/>
              <a:ext cx="1008553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541337" y="1322364"/>
              <a:ext cx="1377709" cy="5706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31704" y="1388754"/>
              <a:ext cx="1183066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37061" y="1583397"/>
              <a:ext cx="907798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970672" y="1893030"/>
              <a:ext cx="570665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1037062" y="2296552"/>
              <a:ext cx="194642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1037061" y="2766463"/>
              <a:ext cx="194644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970672" y="3270740"/>
              <a:ext cx="570666" cy="13777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37062" y="3775016"/>
              <a:ext cx="907797" cy="11830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1231705" y="4244927"/>
              <a:ext cx="1183066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1541338" y="4648448"/>
              <a:ext cx="1377710" cy="5706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1944859" y="4958081"/>
              <a:ext cx="1478465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2414771" y="4958081"/>
              <a:ext cx="1478464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V="1">
              <a:off x="2919048" y="4648448"/>
              <a:ext cx="1377708" cy="5706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3423324" y="4244927"/>
              <a:ext cx="1183066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3893235" y="3775015"/>
              <a:ext cx="907798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4296756" y="3270739"/>
              <a:ext cx="570666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606390" y="2766462"/>
              <a:ext cx="194643" cy="14784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4606389" y="2296552"/>
              <a:ext cx="194644" cy="14784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4296756" y="1893029"/>
              <a:ext cx="570666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3893234" y="1583396"/>
              <a:ext cx="907799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 flipV="1">
              <a:off x="3423323" y="1388753"/>
              <a:ext cx="1183066" cy="9077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 flipV="1">
              <a:off x="2919046" y="1322364"/>
              <a:ext cx="1377710" cy="5706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flipH="1" flipV="1">
              <a:off x="2414770" y="1388754"/>
              <a:ext cx="1478464" cy="1946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1944859" y="1388753"/>
              <a:ext cx="1478464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>
              <a:off x="1231704" y="1322364"/>
              <a:ext cx="1687342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37061" y="1388754"/>
              <a:ext cx="1377709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H="1">
              <a:off x="970672" y="1583397"/>
              <a:ext cx="974187" cy="16873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37062" y="1893030"/>
              <a:ext cx="504275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231704" y="2296552"/>
              <a:ext cx="1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037061" y="2766463"/>
              <a:ext cx="504277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970672" y="3270740"/>
              <a:ext cx="974187" cy="16873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037062" y="3775016"/>
              <a:ext cx="1377709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231705" y="4244927"/>
              <a:ext cx="1687343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41338" y="4648448"/>
              <a:ext cx="1881986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944859" y="4958081"/>
              <a:ext cx="1948376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2414771" y="4648448"/>
              <a:ext cx="1881985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2919048" y="4244927"/>
              <a:ext cx="1687342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3423324" y="3775015"/>
              <a:ext cx="1377709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3893235" y="3270739"/>
              <a:ext cx="974187" cy="16873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4296756" y="2766462"/>
              <a:ext cx="504277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H="1" flipV="1">
              <a:off x="4606389" y="2296552"/>
              <a:ext cx="1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H="1" flipV="1">
              <a:off x="4296756" y="1893029"/>
              <a:ext cx="504277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 flipV="1">
              <a:off x="3893234" y="1583396"/>
              <a:ext cx="974188" cy="16873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3423323" y="1388753"/>
              <a:ext cx="1377710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 flipV="1">
              <a:off x="2919046" y="1322364"/>
              <a:ext cx="1687343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H="1" flipV="1">
              <a:off x="2414770" y="1388754"/>
              <a:ext cx="1881986" cy="5042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1944859" y="1583396"/>
              <a:ext cx="1948375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541337" y="1388753"/>
              <a:ext cx="1881986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1037061" y="1322364"/>
              <a:ext cx="1881985" cy="14440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970672" y="1388754"/>
              <a:ext cx="1444098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H="1">
              <a:off x="1037062" y="1583397"/>
              <a:ext cx="907797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231705" y="1893030"/>
              <a:ext cx="309632" cy="23518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231704" y="2296552"/>
              <a:ext cx="309634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037061" y="2766463"/>
              <a:ext cx="907798" cy="2191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970672" y="3270740"/>
              <a:ext cx="1444099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037062" y="3775016"/>
              <a:ext cx="1881986" cy="14440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231705" y="4244927"/>
              <a:ext cx="2191619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541338" y="4648448"/>
              <a:ext cx="2351897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1944859" y="4648448"/>
              <a:ext cx="2351897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2414771" y="4244927"/>
              <a:ext cx="2191619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19048" y="3775015"/>
              <a:ext cx="1881985" cy="14440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3423324" y="3270739"/>
              <a:ext cx="1444098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3893235" y="2766462"/>
              <a:ext cx="907798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4296756" y="2296552"/>
              <a:ext cx="309633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4296756" y="1893029"/>
              <a:ext cx="309634" cy="23518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893234" y="1583396"/>
              <a:ext cx="907799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3423323" y="1388753"/>
              <a:ext cx="1444099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 flipV="1">
              <a:off x="2919046" y="1322364"/>
              <a:ext cx="1881987" cy="14440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 flipV="1">
              <a:off x="2414770" y="1388754"/>
              <a:ext cx="2191619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 flipV="1">
              <a:off x="1944859" y="1583397"/>
              <a:ext cx="2351897" cy="3096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1541337" y="1583396"/>
              <a:ext cx="2351897" cy="30963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flipH="1">
              <a:off x="1231704" y="1388753"/>
              <a:ext cx="2191619" cy="9077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970672" y="1322364"/>
              <a:ext cx="1948374" cy="19483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H="1">
              <a:off x="1037062" y="1388754"/>
              <a:ext cx="1377708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H="1">
              <a:off x="1231705" y="1583397"/>
              <a:ext cx="713154" cy="26615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1541337" y="1893030"/>
              <a:ext cx="1" cy="27554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231704" y="2296552"/>
              <a:ext cx="713155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1037061" y="2766463"/>
              <a:ext cx="1377710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0672" y="3270740"/>
              <a:ext cx="1948376" cy="19483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1037062" y="3775016"/>
              <a:ext cx="2386262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1231705" y="4244927"/>
              <a:ext cx="2661530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541338" y="4648448"/>
              <a:ext cx="2755418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1944859" y="4244927"/>
              <a:ext cx="2661531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2414771" y="3775015"/>
              <a:ext cx="2386262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V="1">
              <a:off x="2919048" y="3270739"/>
              <a:ext cx="1948374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3423324" y="2766462"/>
              <a:ext cx="1377709" cy="23862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3893235" y="2296552"/>
              <a:ext cx="713154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4296756" y="1893029"/>
              <a:ext cx="0" cy="27554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3893234" y="1583396"/>
              <a:ext cx="713156" cy="26615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3423323" y="1388753"/>
              <a:ext cx="1377710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2919046" y="1322364"/>
              <a:ext cx="1948376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 flipV="1">
              <a:off x="2414770" y="1388754"/>
              <a:ext cx="2386263" cy="13777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1944859" y="1583397"/>
              <a:ext cx="2661530" cy="7131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1541337" y="1893029"/>
              <a:ext cx="2755419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31704" y="1583396"/>
              <a:ext cx="2661530" cy="713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H="1">
              <a:off x="1037061" y="1388753"/>
              <a:ext cx="2386262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1037062" y="1322364"/>
              <a:ext cx="1881984" cy="24526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231705" y="1388754"/>
              <a:ext cx="1183065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1541338" y="1583397"/>
              <a:ext cx="403521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1541337" y="1893030"/>
              <a:ext cx="403522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1231704" y="2296552"/>
              <a:ext cx="1183067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1037061" y="2766463"/>
              <a:ext cx="1881987" cy="2452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70672" y="3270740"/>
              <a:ext cx="2452652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1037062" y="3775016"/>
              <a:ext cx="2856173" cy="11830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1231705" y="4244927"/>
              <a:ext cx="3065051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1541338" y="4244927"/>
              <a:ext cx="3065052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1944859" y="3775015"/>
              <a:ext cx="2856174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V="1">
              <a:off x="2414771" y="3270739"/>
              <a:ext cx="2452651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2919048" y="2766462"/>
              <a:ext cx="1881985" cy="24526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3423324" y="2296552"/>
              <a:ext cx="1183065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3893235" y="1893029"/>
              <a:ext cx="403521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 flipV="1">
              <a:off x="3893234" y="1583396"/>
              <a:ext cx="403522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 flipV="1">
              <a:off x="3423323" y="1388753"/>
              <a:ext cx="1183067" cy="28561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 flipV="1">
              <a:off x="2919046" y="1322364"/>
              <a:ext cx="1881987" cy="2452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H="1" flipV="1">
              <a:off x="2414770" y="1388754"/>
              <a:ext cx="2452652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1944859" y="1583397"/>
              <a:ext cx="2856174" cy="11830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 flipV="1">
              <a:off x="1541337" y="1893030"/>
              <a:ext cx="3065052" cy="4035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231704" y="1893029"/>
              <a:ext cx="3065052" cy="4035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37061" y="1583396"/>
              <a:ext cx="2856173" cy="11830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>
              <a:off x="970672" y="1388753"/>
              <a:ext cx="2452651" cy="18819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H="1">
              <a:off x="1231705" y="1322364"/>
              <a:ext cx="1687341" cy="29225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541338" y="1388754"/>
              <a:ext cx="873432" cy="32596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1944859" y="1583397"/>
              <a:ext cx="0" cy="3374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>
              <a:off x="1541337" y="1893030"/>
              <a:ext cx="873434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>
              <a:off x="1231704" y="2296552"/>
              <a:ext cx="1687344" cy="29225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>
              <a:off x="1037061" y="2766463"/>
              <a:ext cx="2386263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>
              <a:off x="970672" y="3270740"/>
              <a:ext cx="2922563" cy="16873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1037062" y="3775016"/>
              <a:ext cx="3259694" cy="8734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1231705" y="4244927"/>
              <a:ext cx="3374685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1541338" y="3775015"/>
              <a:ext cx="3259695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1944859" y="3270739"/>
              <a:ext cx="2922563" cy="16873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2414771" y="2766462"/>
              <a:ext cx="2386262" cy="23862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2919048" y="2296552"/>
              <a:ext cx="1687341" cy="29225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3423324" y="1893029"/>
              <a:ext cx="873432" cy="3259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 flipV="1">
              <a:off x="3893234" y="1583396"/>
              <a:ext cx="1" cy="3374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H="1" flipV="1">
              <a:off x="3423323" y="1388753"/>
              <a:ext cx="873433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H="1" flipV="1">
              <a:off x="2919046" y="1322364"/>
              <a:ext cx="1687344" cy="29225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 flipV="1">
              <a:off x="2414770" y="1388754"/>
              <a:ext cx="2386263" cy="23862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H="1" flipV="1">
              <a:off x="1944859" y="1583397"/>
              <a:ext cx="2922563" cy="16873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H="1" flipV="1">
              <a:off x="1541337" y="1893030"/>
              <a:ext cx="3259696" cy="8734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H="1">
              <a:off x="1231704" y="2296552"/>
              <a:ext cx="3374685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H="1">
              <a:off x="1037061" y="1893029"/>
              <a:ext cx="3259695" cy="87343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970672" y="1583396"/>
              <a:ext cx="2922562" cy="16873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>
              <a:off x="1037062" y="1388753"/>
              <a:ext cx="2386261" cy="23862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>
              <a:off x="1541338" y="1322364"/>
              <a:ext cx="1377708" cy="33260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H="1">
              <a:off x="1944859" y="1388754"/>
              <a:ext cx="469911" cy="35693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>
              <a:off x="1944859" y="1583397"/>
              <a:ext cx="469912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>
              <a:off x="1541337" y="1893030"/>
              <a:ext cx="1377711" cy="33260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231704" y="2296552"/>
              <a:ext cx="2191620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1037061" y="2766463"/>
              <a:ext cx="2856174" cy="2191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970672" y="3270740"/>
              <a:ext cx="3326084" cy="13777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>
              <a:off x="1037062" y="3775016"/>
              <a:ext cx="3569328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231705" y="3775015"/>
              <a:ext cx="3569328" cy="46991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41338" y="3270739"/>
              <a:ext cx="3326084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944859" y="2766462"/>
              <a:ext cx="2856174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2414771" y="2296552"/>
              <a:ext cx="2191618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2919048" y="1893029"/>
              <a:ext cx="1377708" cy="33260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3423324" y="1583396"/>
              <a:ext cx="469910" cy="3569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H="1" flipV="1">
              <a:off x="3423323" y="1388753"/>
              <a:ext cx="469912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H="1" flipV="1">
              <a:off x="2919046" y="1322364"/>
              <a:ext cx="1377710" cy="33260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H="1" flipV="1">
              <a:off x="2414770" y="1388754"/>
              <a:ext cx="2191620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H="1" flipV="1">
              <a:off x="1944859" y="1583397"/>
              <a:ext cx="2856174" cy="2191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1541337" y="1893030"/>
              <a:ext cx="3326085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1231704" y="2296552"/>
              <a:ext cx="3569329" cy="4699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1037061" y="2296552"/>
              <a:ext cx="3569328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H="1">
              <a:off x="970672" y="1893029"/>
              <a:ext cx="3326084" cy="13777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H="1">
              <a:off x="1037062" y="1583396"/>
              <a:ext cx="2856172" cy="219162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231705" y="1388753"/>
              <a:ext cx="2191618" cy="28561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>
              <a:off x="1944859" y="1322364"/>
              <a:ext cx="974187" cy="3635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>
              <a:off x="2414770" y="1388754"/>
              <a:ext cx="1" cy="37639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1944859" y="1583397"/>
              <a:ext cx="974189" cy="3635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541337" y="1893030"/>
              <a:ext cx="1881987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1231704" y="2296552"/>
              <a:ext cx="2661531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1037061" y="2766463"/>
              <a:ext cx="3259695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970672" y="3270740"/>
              <a:ext cx="3635718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037062" y="3775015"/>
              <a:ext cx="3763971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231705" y="3270739"/>
              <a:ext cx="3635717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541338" y="2766462"/>
              <a:ext cx="3259695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44859" y="2296552"/>
              <a:ext cx="2661530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2414771" y="1893029"/>
              <a:ext cx="1881985" cy="3259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2919048" y="1583396"/>
              <a:ext cx="974186" cy="36357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H="1" flipV="1">
              <a:off x="3423323" y="1388753"/>
              <a:ext cx="1" cy="376397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 flipV="1">
              <a:off x="2919046" y="1322364"/>
              <a:ext cx="974189" cy="3635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2414770" y="1388754"/>
              <a:ext cx="1881986" cy="32596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H="1" flipV="1">
              <a:off x="1944859" y="1583397"/>
              <a:ext cx="2661531" cy="26615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H="1" flipV="1">
              <a:off x="1541337" y="1893030"/>
              <a:ext cx="3259696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H="1" flipV="1">
              <a:off x="1231704" y="2296552"/>
              <a:ext cx="3635718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37061" y="2766462"/>
              <a:ext cx="3763972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H="1">
              <a:off x="970672" y="2296552"/>
              <a:ext cx="3635717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H="1">
              <a:off x="1037062" y="1893029"/>
              <a:ext cx="3259694" cy="18819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H="1">
              <a:off x="1231705" y="1583396"/>
              <a:ext cx="2661529" cy="26615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H="1">
              <a:off x="1541338" y="1388753"/>
              <a:ext cx="1881985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2414771" y="1322364"/>
              <a:ext cx="504275" cy="3830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>
              <a:off x="2414770" y="1388754"/>
              <a:ext cx="504278" cy="383036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>
              <a:off x="1944859" y="1583397"/>
              <a:ext cx="1478465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>
              <a:off x="1541337" y="1893030"/>
              <a:ext cx="2351898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>
              <a:off x="1231704" y="2296552"/>
              <a:ext cx="3065052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>
              <a:off x="1037061" y="2766463"/>
              <a:ext cx="3569329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>
              <a:off x="970672" y="3270740"/>
              <a:ext cx="3830361" cy="5042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1037062" y="3270739"/>
              <a:ext cx="3830360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1231705" y="2766462"/>
              <a:ext cx="3569328" cy="14784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1541338" y="2296552"/>
              <a:ext cx="3065051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1944859" y="1893029"/>
              <a:ext cx="2351897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14771" y="1583396"/>
              <a:ext cx="1478463" cy="3569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919048" y="1388753"/>
              <a:ext cx="504275" cy="3830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 flipV="1">
              <a:off x="2919046" y="1322364"/>
              <a:ext cx="504278" cy="3830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H="1" flipV="1">
              <a:off x="2414770" y="1388754"/>
              <a:ext cx="1478465" cy="35693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 flipV="1">
              <a:off x="1944859" y="1583397"/>
              <a:ext cx="2351897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H="1" flipV="1">
              <a:off x="1541337" y="1893030"/>
              <a:ext cx="3065053" cy="23518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H="1" flipV="1">
              <a:off x="1231704" y="2296552"/>
              <a:ext cx="3569329" cy="14784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H="1" flipV="1">
              <a:off x="1037061" y="2766463"/>
              <a:ext cx="3830361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H="1">
              <a:off x="970672" y="2766462"/>
              <a:ext cx="3830361" cy="5042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37062" y="2296552"/>
              <a:ext cx="3569327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1231705" y="1893029"/>
              <a:ext cx="3065051" cy="23518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>
              <a:off x="1541338" y="1583396"/>
              <a:ext cx="2351896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1944859" y="1388753"/>
              <a:ext cx="1478464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2919046" y="1322364"/>
              <a:ext cx="2" cy="38967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>
              <a:off x="2414770" y="1388754"/>
              <a:ext cx="1008554" cy="37639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>
              <a:off x="1944859" y="1583397"/>
              <a:ext cx="1948376" cy="3374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>
              <a:off x="1541337" y="1893030"/>
              <a:ext cx="2755419" cy="27554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1231704" y="2296552"/>
              <a:ext cx="3374686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>
              <a:off x="1037061" y="2766463"/>
              <a:ext cx="3763972" cy="10085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V="1">
              <a:off x="970672" y="3270739"/>
              <a:ext cx="3896750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1037062" y="2766462"/>
              <a:ext cx="3763971" cy="10085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1231705" y="2296552"/>
              <a:ext cx="3374684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1541338" y="1893029"/>
              <a:ext cx="2755418" cy="27554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1944859" y="1583396"/>
              <a:ext cx="1948375" cy="3374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2414771" y="1388753"/>
              <a:ext cx="1008552" cy="376397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E22470F0-B2D8-4FAA-B890-F239735B136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20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78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grpSp>
        <p:nvGrpSpPr>
          <p:cNvPr id="372" name="群組 371"/>
          <p:cNvGrpSpPr/>
          <p:nvPr/>
        </p:nvGrpSpPr>
        <p:grpSpPr>
          <a:xfrm>
            <a:off x="1112561" y="1448488"/>
            <a:ext cx="3896750" cy="3896750"/>
            <a:chOff x="970672" y="1322364"/>
            <a:chExt cx="3896750" cy="3896750"/>
          </a:xfrm>
        </p:grpSpPr>
        <p:cxnSp>
          <p:nvCxnSpPr>
            <p:cNvPr id="2" name="直線接點 1"/>
            <p:cNvCxnSpPr/>
            <p:nvPr/>
          </p:nvCxnSpPr>
          <p:spPr>
            <a:xfrm flipH="1">
              <a:off x="2414770" y="1322364"/>
              <a:ext cx="504276" cy="6639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944859" y="1388754"/>
              <a:ext cx="469911" cy="1946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541337" y="1583397"/>
              <a:ext cx="403522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231704" y="1893030"/>
              <a:ext cx="309633" cy="40352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037061" y="2296552"/>
              <a:ext cx="194643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970672" y="2766463"/>
              <a:ext cx="66389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970672" y="3270740"/>
              <a:ext cx="66390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037062" y="3775016"/>
              <a:ext cx="194643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231705" y="4244927"/>
              <a:ext cx="309633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1541338" y="4648448"/>
              <a:ext cx="403521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44859" y="4958081"/>
              <a:ext cx="469912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2414771" y="5152725"/>
              <a:ext cx="504277" cy="6638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2919048" y="5152725"/>
              <a:ext cx="504276" cy="6638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423324" y="4958081"/>
              <a:ext cx="469911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893235" y="4648448"/>
              <a:ext cx="403521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4296756" y="4244927"/>
              <a:ext cx="309634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606390" y="3775015"/>
              <a:ext cx="194643" cy="46991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01033" y="3270739"/>
              <a:ext cx="66389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4801033" y="2766462"/>
              <a:ext cx="66389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4606389" y="2296552"/>
              <a:ext cx="194644" cy="4699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296756" y="1893029"/>
              <a:ext cx="309633" cy="40352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3893234" y="1583396"/>
              <a:ext cx="403522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423323" y="1388753"/>
              <a:ext cx="469911" cy="1946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2919046" y="1322364"/>
              <a:ext cx="504277" cy="6638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1944859" y="1322364"/>
              <a:ext cx="974187" cy="2610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541337" y="1388754"/>
              <a:ext cx="873433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231704" y="1583397"/>
              <a:ext cx="713155" cy="71315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1037061" y="1893030"/>
              <a:ext cx="504276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970672" y="2296552"/>
              <a:ext cx="261032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37061" y="2766463"/>
              <a:ext cx="1" cy="100855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70672" y="3270740"/>
              <a:ext cx="261033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037062" y="3775016"/>
              <a:ext cx="504276" cy="8734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231705" y="4244927"/>
              <a:ext cx="713154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541338" y="4648448"/>
              <a:ext cx="873433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944859" y="4958081"/>
              <a:ext cx="974189" cy="2610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14771" y="5152725"/>
              <a:ext cx="1008553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2919048" y="4958081"/>
              <a:ext cx="974187" cy="2610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3423324" y="4648448"/>
              <a:ext cx="873432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3893235" y="4244927"/>
              <a:ext cx="713155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V="1">
              <a:off x="4296756" y="3775015"/>
              <a:ext cx="504277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4606390" y="3270739"/>
              <a:ext cx="261032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4801033" y="2766462"/>
              <a:ext cx="0" cy="100855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 flipV="1">
              <a:off x="4606389" y="2296552"/>
              <a:ext cx="261033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4296756" y="1893029"/>
              <a:ext cx="504277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 flipV="1">
              <a:off x="3893234" y="1583396"/>
              <a:ext cx="713155" cy="71315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H="1" flipV="1">
              <a:off x="3423323" y="1388753"/>
              <a:ext cx="873433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 flipV="1">
              <a:off x="2919046" y="1322364"/>
              <a:ext cx="974188" cy="2610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2414770" y="1388753"/>
              <a:ext cx="1008553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541337" y="1322364"/>
              <a:ext cx="1377709" cy="5706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31704" y="1388754"/>
              <a:ext cx="1183066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37061" y="1583397"/>
              <a:ext cx="907798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970672" y="1893030"/>
              <a:ext cx="570665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1037062" y="2296552"/>
              <a:ext cx="194642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1037061" y="2766463"/>
              <a:ext cx="194644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970672" y="3270740"/>
              <a:ext cx="570666" cy="137770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37062" y="3775016"/>
              <a:ext cx="907797" cy="11830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1231705" y="4244927"/>
              <a:ext cx="1183066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1541338" y="4648448"/>
              <a:ext cx="1377710" cy="5706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1944859" y="4958081"/>
              <a:ext cx="1478465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2414771" y="4958081"/>
              <a:ext cx="1478464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V="1">
              <a:off x="2919048" y="4648448"/>
              <a:ext cx="1377708" cy="5706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3423324" y="4244927"/>
              <a:ext cx="1183066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3893235" y="3775015"/>
              <a:ext cx="907798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4296756" y="3270739"/>
              <a:ext cx="570666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606390" y="2766462"/>
              <a:ext cx="194643" cy="14784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4606389" y="2296552"/>
              <a:ext cx="194644" cy="14784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4296756" y="1893029"/>
              <a:ext cx="570666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3893234" y="1583396"/>
              <a:ext cx="907799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 flipV="1">
              <a:off x="3423323" y="1388753"/>
              <a:ext cx="1183066" cy="9077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 flipV="1">
              <a:off x="2919046" y="1322364"/>
              <a:ext cx="1377710" cy="5706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flipH="1" flipV="1">
              <a:off x="2414770" y="1388754"/>
              <a:ext cx="1478464" cy="1946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1944859" y="1388753"/>
              <a:ext cx="1478464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>
              <a:off x="1231704" y="1322364"/>
              <a:ext cx="1687342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37061" y="1388754"/>
              <a:ext cx="1377709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H="1">
              <a:off x="970672" y="1583397"/>
              <a:ext cx="974187" cy="16873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37062" y="1893030"/>
              <a:ext cx="504275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231704" y="2296552"/>
              <a:ext cx="1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037061" y="2766463"/>
              <a:ext cx="504277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970672" y="3270740"/>
              <a:ext cx="974187" cy="168734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037062" y="3775016"/>
              <a:ext cx="1377709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231705" y="4244927"/>
              <a:ext cx="1687343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41338" y="4648448"/>
              <a:ext cx="1881986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944859" y="4958081"/>
              <a:ext cx="1948376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2414771" y="4648448"/>
              <a:ext cx="1881985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2919048" y="4244927"/>
              <a:ext cx="1687342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3423324" y="3775015"/>
              <a:ext cx="1377709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3893235" y="3270739"/>
              <a:ext cx="974187" cy="16873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4296756" y="2766462"/>
              <a:ext cx="504277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H="1" flipV="1">
              <a:off x="4606389" y="2296552"/>
              <a:ext cx="1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H="1" flipV="1">
              <a:off x="4296756" y="1893029"/>
              <a:ext cx="504277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 flipV="1">
              <a:off x="3893234" y="1583396"/>
              <a:ext cx="974188" cy="16873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3423323" y="1388753"/>
              <a:ext cx="1377710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 flipV="1">
              <a:off x="2919046" y="1322364"/>
              <a:ext cx="1687343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H="1" flipV="1">
              <a:off x="2414770" y="1388754"/>
              <a:ext cx="1881986" cy="5042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1944859" y="1583396"/>
              <a:ext cx="1948375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541337" y="1388753"/>
              <a:ext cx="1881986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1037061" y="1322364"/>
              <a:ext cx="1881985" cy="14440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970672" y="1388754"/>
              <a:ext cx="1444098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H="1">
              <a:off x="1037062" y="1583397"/>
              <a:ext cx="907797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231705" y="1893030"/>
              <a:ext cx="309632" cy="235189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231704" y="2296552"/>
              <a:ext cx="309634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037061" y="2766463"/>
              <a:ext cx="907798" cy="21916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970672" y="3270740"/>
              <a:ext cx="1444099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037062" y="3775016"/>
              <a:ext cx="1881986" cy="14440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231705" y="4244927"/>
              <a:ext cx="2191619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541338" y="4648448"/>
              <a:ext cx="2351897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1944859" y="4648448"/>
              <a:ext cx="2351897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2414771" y="4244927"/>
              <a:ext cx="2191619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19048" y="3775015"/>
              <a:ext cx="1881985" cy="14440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3423324" y="3270739"/>
              <a:ext cx="1444098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3893235" y="2766462"/>
              <a:ext cx="907798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4296756" y="2296552"/>
              <a:ext cx="309633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4296756" y="1893029"/>
              <a:ext cx="309634" cy="23518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893234" y="1583396"/>
              <a:ext cx="907799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3423323" y="1388753"/>
              <a:ext cx="1444099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 flipV="1">
              <a:off x="2919046" y="1322364"/>
              <a:ext cx="1881987" cy="14440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 flipV="1">
              <a:off x="2414770" y="1388754"/>
              <a:ext cx="2191619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 flipV="1">
              <a:off x="1944859" y="1583397"/>
              <a:ext cx="2351897" cy="3096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1541337" y="1583396"/>
              <a:ext cx="2351897" cy="30963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flipH="1">
              <a:off x="1231704" y="1388753"/>
              <a:ext cx="2191619" cy="9077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970672" y="1322364"/>
              <a:ext cx="1948374" cy="19483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H="1">
              <a:off x="1037062" y="1388754"/>
              <a:ext cx="1377708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H="1">
              <a:off x="1231705" y="1583397"/>
              <a:ext cx="713154" cy="266153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1541337" y="1893030"/>
              <a:ext cx="1" cy="27554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231704" y="2296552"/>
              <a:ext cx="713155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1037061" y="2766463"/>
              <a:ext cx="1377710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0672" y="3270740"/>
              <a:ext cx="1948376" cy="194837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1037062" y="3775016"/>
              <a:ext cx="2386262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1231705" y="4244927"/>
              <a:ext cx="2661530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541338" y="4648448"/>
              <a:ext cx="2755418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1944859" y="4244927"/>
              <a:ext cx="2661531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2414771" y="3775015"/>
              <a:ext cx="2386262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V="1">
              <a:off x="2919048" y="3270739"/>
              <a:ext cx="1948374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3423324" y="2766462"/>
              <a:ext cx="1377709" cy="23862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3893235" y="2296552"/>
              <a:ext cx="713154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4296756" y="1893029"/>
              <a:ext cx="0" cy="27554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3893234" y="1583396"/>
              <a:ext cx="713156" cy="266153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3423323" y="1388753"/>
              <a:ext cx="1377710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2919046" y="1322364"/>
              <a:ext cx="1948376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 flipV="1">
              <a:off x="2414770" y="1388754"/>
              <a:ext cx="2386263" cy="137770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1944859" y="1583397"/>
              <a:ext cx="2661530" cy="71315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1541337" y="1893029"/>
              <a:ext cx="2755419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31704" y="1583396"/>
              <a:ext cx="2661530" cy="71315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H="1">
              <a:off x="1037061" y="1388753"/>
              <a:ext cx="2386262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1037062" y="1322364"/>
              <a:ext cx="1881984" cy="24526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231705" y="1388754"/>
              <a:ext cx="1183065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1541338" y="1583397"/>
              <a:ext cx="403521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1541337" y="1893030"/>
              <a:ext cx="403522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1231704" y="2296552"/>
              <a:ext cx="1183067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1037061" y="2766463"/>
              <a:ext cx="1881987" cy="24526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70672" y="3270740"/>
              <a:ext cx="2452652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1037062" y="3775016"/>
              <a:ext cx="2856173" cy="11830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1231705" y="4244927"/>
              <a:ext cx="3065051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1541338" y="4244927"/>
              <a:ext cx="3065052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1944859" y="3775015"/>
              <a:ext cx="2856174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V="1">
              <a:off x="2414771" y="3270739"/>
              <a:ext cx="2452651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2919048" y="2766462"/>
              <a:ext cx="1881985" cy="24526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3423324" y="2296552"/>
              <a:ext cx="1183065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3893235" y="1893029"/>
              <a:ext cx="403521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 flipV="1">
              <a:off x="3893234" y="1583396"/>
              <a:ext cx="403522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 flipV="1">
              <a:off x="3423323" y="1388753"/>
              <a:ext cx="1183067" cy="285617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 flipV="1">
              <a:off x="2919046" y="1322364"/>
              <a:ext cx="1881987" cy="24526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H="1" flipV="1">
              <a:off x="2414770" y="1388754"/>
              <a:ext cx="2452652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1944859" y="1583397"/>
              <a:ext cx="2856174" cy="11830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 flipV="1">
              <a:off x="1541337" y="1893030"/>
              <a:ext cx="3065052" cy="40352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231704" y="1893029"/>
              <a:ext cx="3065052" cy="40352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37061" y="1583396"/>
              <a:ext cx="2856173" cy="118306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>
              <a:off x="970672" y="1388753"/>
              <a:ext cx="2452651" cy="18819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H="1">
              <a:off x="1231705" y="1322364"/>
              <a:ext cx="1687341" cy="29225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541338" y="1388754"/>
              <a:ext cx="873432" cy="325969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1944859" y="1583397"/>
              <a:ext cx="0" cy="33746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>
              <a:off x="1541337" y="1893030"/>
              <a:ext cx="873434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>
              <a:off x="1231704" y="2296552"/>
              <a:ext cx="1687344" cy="29225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>
              <a:off x="1037061" y="2766463"/>
              <a:ext cx="2386263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>
              <a:off x="970672" y="3270740"/>
              <a:ext cx="2922563" cy="168734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1037062" y="3775016"/>
              <a:ext cx="3259694" cy="8734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1231705" y="4244927"/>
              <a:ext cx="3374685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1541338" y="3775015"/>
              <a:ext cx="3259695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1944859" y="3270739"/>
              <a:ext cx="2922563" cy="16873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2414771" y="2766462"/>
              <a:ext cx="2386262" cy="23862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2919048" y="2296552"/>
              <a:ext cx="1687341" cy="29225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3423324" y="1893029"/>
              <a:ext cx="873432" cy="32596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 flipV="1">
              <a:off x="3893234" y="1583396"/>
              <a:ext cx="1" cy="33746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H="1" flipV="1">
              <a:off x="3423323" y="1388753"/>
              <a:ext cx="873433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H="1" flipV="1">
              <a:off x="2919046" y="1322364"/>
              <a:ext cx="1687344" cy="29225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 flipV="1">
              <a:off x="2414770" y="1388754"/>
              <a:ext cx="2386263" cy="23862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H="1" flipV="1">
              <a:off x="1944859" y="1583397"/>
              <a:ext cx="2922563" cy="16873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H="1" flipV="1">
              <a:off x="1541337" y="1893030"/>
              <a:ext cx="3259696" cy="8734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H="1">
              <a:off x="1231704" y="2296552"/>
              <a:ext cx="3374685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H="1">
              <a:off x="1037061" y="1893029"/>
              <a:ext cx="3259695" cy="87343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970672" y="1583396"/>
              <a:ext cx="2922562" cy="16873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>
              <a:off x="1037062" y="1388753"/>
              <a:ext cx="2386261" cy="23862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>
              <a:off x="1541338" y="1322364"/>
              <a:ext cx="1377708" cy="33260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H="1">
              <a:off x="1944859" y="1388754"/>
              <a:ext cx="469911" cy="356932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>
              <a:off x="1944859" y="1583397"/>
              <a:ext cx="469912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>
              <a:off x="1541337" y="1893030"/>
              <a:ext cx="1377711" cy="33260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231704" y="2296552"/>
              <a:ext cx="2191620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1037061" y="2766463"/>
              <a:ext cx="2856174" cy="21916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970672" y="3270740"/>
              <a:ext cx="3326084" cy="137770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>
              <a:off x="1037062" y="3775016"/>
              <a:ext cx="3569328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231705" y="3775015"/>
              <a:ext cx="3569328" cy="46991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41338" y="3270739"/>
              <a:ext cx="3326084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944859" y="2766462"/>
              <a:ext cx="2856174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2414771" y="2296552"/>
              <a:ext cx="2191618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2919048" y="1893029"/>
              <a:ext cx="1377708" cy="33260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3423324" y="1583396"/>
              <a:ext cx="469910" cy="35693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H="1" flipV="1">
              <a:off x="3423323" y="1388753"/>
              <a:ext cx="469912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H="1" flipV="1">
              <a:off x="2919046" y="1322364"/>
              <a:ext cx="1377710" cy="33260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H="1" flipV="1">
              <a:off x="2414770" y="1388754"/>
              <a:ext cx="2191620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H="1" flipV="1">
              <a:off x="1944859" y="1583397"/>
              <a:ext cx="2856174" cy="21916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1541337" y="1893030"/>
              <a:ext cx="3326085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1231704" y="2296552"/>
              <a:ext cx="3569329" cy="4699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1037061" y="2296552"/>
              <a:ext cx="3569328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H="1">
              <a:off x="970672" y="1893029"/>
              <a:ext cx="3326084" cy="13777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H="1">
              <a:off x="1037062" y="1583396"/>
              <a:ext cx="2856172" cy="219162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231705" y="1388753"/>
              <a:ext cx="2191618" cy="285617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>
              <a:off x="1944859" y="1322364"/>
              <a:ext cx="974187" cy="363571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>
              <a:off x="2414770" y="1388754"/>
              <a:ext cx="1" cy="376397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1944859" y="1583397"/>
              <a:ext cx="974189" cy="363571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541337" y="1893030"/>
              <a:ext cx="1881987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1231704" y="2296552"/>
              <a:ext cx="2661531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1037061" y="2766463"/>
              <a:ext cx="3259695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970672" y="3270740"/>
              <a:ext cx="3635718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037062" y="3775015"/>
              <a:ext cx="3763971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231705" y="3270739"/>
              <a:ext cx="3635717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541338" y="2766462"/>
              <a:ext cx="3259695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44859" y="2296552"/>
              <a:ext cx="2661530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2414771" y="1893029"/>
              <a:ext cx="1881985" cy="32596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2919048" y="1583396"/>
              <a:ext cx="974186" cy="36357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H="1" flipV="1">
              <a:off x="3423323" y="1388753"/>
              <a:ext cx="1" cy="376397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 flipV="1">
              <a:off x="2919046" y="1322364"/>
              <a:ext cx="974189" cy="363571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2414770" y="1388754"/>
              <a:ext cx="1881986" cy="325969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H="1" flipV="1">
              <a:off x="1944859" y="1583397"/>
              <a:ext cx="2661531" cy="266153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H="1" flipV="1">
              <a:off x="1541337" y="1893030"/>
              <a:ext cx="3259696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H="1" flipV="1">
              <a:off x="1231704" y="2296552"/>
              <a:ext cx="3635718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37061" y="2766462"/>
              <a:ext cx="3763972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H="1">
              <a:off x="970672" y="2296552"/>
              <a:ext cx="3635717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H="1">
              <a:off x="1037062" y="1893029"/>
              <a:ext cx="3259694" cy="18819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H="1">
              <a:off x="1231705" y="1583396"/>
              <a:ext cx="2661529" cy="266153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H="1">
              <a:off x="1541338" y="1388753"/>
              <a:ext cx="1881985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2414771" y="1322364"/>
              <a:ext cx="504275" cy="38303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>
              <a:off x="2414770" y="1388754"/>
              <a:ext cx="504278" cy="383036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>
              <a:off x="1944859" y="1583397"/>
              <a:ext cx="1478465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>
              <a:off x="1541337" y="1893030"/>
              <a:ext cx="2351898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>
              <a:off x="1231704" y="2296552"/>
              <a:ext cx="3065052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>
              <a:off x="1037061" y="2766463"/>
              <a:ext cx="3569329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>
              <a:off x="970672" y="3270740"/>
              <a:ext cx="3830361" cy="5042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1037062" y="3270739"/>
              <a:ext cx="3830360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1231705" y="2766462"/>
              <a:ext cx="3569328" cy="14784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1541338" y="2296552"/>
              <a:ext cx="3065051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1944859" y="1893029"/>
              <a:ext cx="2351897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14771" y="1583396"/>
              <a:ext cx="1478463" cy="35693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919048" y="1388753"/>
              <a:ext cx="504275" cy="38303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 flipV="1">
              <a:off x="2919046" y="1322364"/>
              <a:ext cx="504278" cy="38303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H="1" flipV="1">
              <a:off x="2414770" y="1388754"/>
              <a:ext cx="1478465" cy="356932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 flipV="1">
              <a:off x="1944859" y="1583397"/>
              <a:ext cx="2351897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H="1" flipV="1">
              <a:off x="1541337" y="1893030"/>
              <a:ext cx="3065053" cy="235189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H="1" flipV="1">
              <a:off x="1231704" y="2296552"/>
              <a:ext cx="3569329" cy="14784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H="1" flipV="1">
              <a:off x="1037061" y="2766463"/>
              <a:ext cx="3830361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H="1">
              <a:off x="970672" y="2766462"/>
              <a:ext cx="3830361" cy="50427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37062" y="2296552"/>
              <a:ext cx="3569327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1231705" y="1893029"/>
              <a:ext cx="3065051" cy="23518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>
              <a:off x="1541338" y="1583396"/>
              <a:ext cx="2351896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1944859" y="1388753"/>
              <a:ext cx="1478464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2919046" y="1322364"/>
              <a:ext cx="2" cy="389675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>
              <a:off x="2414770" y="1388754"/>
              <a:ext cx="1008554" cy="376397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>
              <a:off x="1944859" y="1583397"/>
              <a:ext cx="1948376" cy="33746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>
              <a:off x="1541337" y="1893030"/>
              <a:ext cx="2755419" cy="27554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1231704" y="2296552"/>
              <a:ext cx="3374686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>
              <a:off x="1037061" y="2766463"/>
              <a:ext cx="3763972" cy="10085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V="1">
              <a:off x="970672" y="3270739"/>
              <a:ext cx="3896750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1037062" y="2766462"/>
              <a:ext cx="3763971" cy="10085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1231705" y="2296552"/>
              <a:ext cx="3374684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1541338" y="1893029"/>
              <a:ext cx="2755418" cy="27554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1944859" y="1583396"/>
              <a:ext cx="1948375" cy="33746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2414771" y="1388753"/>
              <a:ext cx="1008552" cy="376397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4E92FF-4534-4DC0-AFF0-D670536585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10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flipH="1">
            <a:off x="1683226" y="2019153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6073E7-8B3D-4585-B65C-871386FF50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67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矩形 1176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27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27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27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27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27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27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27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27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27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27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27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27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27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27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27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27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27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27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27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27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27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27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27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27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27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27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27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27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27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27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27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27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27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27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27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27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27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27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27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27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27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27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27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27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27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27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27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27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27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27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27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27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27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27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27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27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27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27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27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27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27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27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27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27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27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27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27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27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27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27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27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27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27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27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27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27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27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27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27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27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27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27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27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27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27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27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27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27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27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27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27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27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27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27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27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27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27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27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27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27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27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27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27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27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27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27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27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27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27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27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27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27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27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27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27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27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27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27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27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27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27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27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27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27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27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27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27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27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27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27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27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27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27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27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27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27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27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27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27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27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27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2700000" flipH="1">
            <a:off x="1683226" y="2019153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27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27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27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27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27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27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27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27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27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27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27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27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27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27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27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27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27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27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27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27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27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27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27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27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27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27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27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27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27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27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27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27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27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27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27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27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27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27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27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27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27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27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27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27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27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27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27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27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27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27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27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27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27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27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27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27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27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27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27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27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27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27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27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27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27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27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27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27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27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27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27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27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27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27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27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27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27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27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27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27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27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27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27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27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27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27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27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27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27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27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27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27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27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27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27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27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27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27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27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27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27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27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27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27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27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27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27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27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27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27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27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27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27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27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27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27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27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27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27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27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27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27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27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27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27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27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27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27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27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27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27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27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27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27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C9639E-A82C-4877-BB7E-30408D0BA2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57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矩形 624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36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36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36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36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36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36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36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36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36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36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36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36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36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36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36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36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36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36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36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36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36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36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36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36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36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36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36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36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36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36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36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36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36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36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36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36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36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36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36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36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36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36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36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36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36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36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36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36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36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36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36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36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36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36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36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36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36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36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36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36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36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36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36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36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36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36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36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36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36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36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36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36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36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36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36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36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36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36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36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36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36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36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36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36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36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36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36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36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36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36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36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36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36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36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36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36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36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36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36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36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36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36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36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36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36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36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36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36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36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36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36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36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36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36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36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36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36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36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36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36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36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36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36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36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36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36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36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36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36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36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36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36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36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36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36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36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36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36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36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36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36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3600000" flipH="1">
            <a:off x="1683226" y="2019153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36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36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36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36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36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36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36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36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36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36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36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36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36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36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36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36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36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36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36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36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36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36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36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36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36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36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36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36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36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36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36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36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36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36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36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36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36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36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36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36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36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36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36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36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36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36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36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36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36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36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36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36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36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36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36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36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36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36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36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36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36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36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36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36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36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36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36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36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36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36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36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36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36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36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36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36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36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36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36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36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36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36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36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36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36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36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36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36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36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36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36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36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36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36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36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36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36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36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36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36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36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36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36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36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36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36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36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36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36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36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36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36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36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36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36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36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36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36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36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36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36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36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36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36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36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36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36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36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36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36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36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36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36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36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3600000"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8C8FFE-C04E-4A01-8C74-FCD5DF3ECF6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90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54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54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54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54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54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54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54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54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54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54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54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54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54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54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54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54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54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54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54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54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54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54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54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54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54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54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54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54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54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54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54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54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54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54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54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54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54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54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54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54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54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54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54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54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54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54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54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54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54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54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54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54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54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54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54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54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54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54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54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54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54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54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54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54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54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54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54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54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54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54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54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54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54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54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54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54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54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54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54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54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54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54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54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54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54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54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54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54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54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54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54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54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54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54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54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54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54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54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54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54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54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54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54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54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54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54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54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54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5400000" flipH="1">
            <a:off x="1541337" y="1893029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54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54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54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54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54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54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54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54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54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54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54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54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54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54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54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54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54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54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54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54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54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54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54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54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54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54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54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54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54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54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54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54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54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54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54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54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54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54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54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54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54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54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54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54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54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54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54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54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54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54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54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54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54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54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54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54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54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54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54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54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54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54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54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54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54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54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54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54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54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54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54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54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54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54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54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54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54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54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54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54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54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54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54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54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54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54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54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54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54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54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54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54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54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54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54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54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54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54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54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54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54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54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54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54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54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54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54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54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54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54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54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54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54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54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54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54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54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54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54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54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54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54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54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54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54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54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54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54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54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54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54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5400000"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FF113D-DA1A-4408-A5E4-564B29758AB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98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54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54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54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54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54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54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54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54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54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54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54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54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54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54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54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54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54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54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54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54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54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54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54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54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54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54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54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54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54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54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54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54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54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54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54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54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54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54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54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54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54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54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54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54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54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54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54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54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54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54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54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54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54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54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54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54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54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54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54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54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54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54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54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54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54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54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54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54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54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54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54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54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54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54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54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54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54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54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54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54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54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54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54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54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54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54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54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54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54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54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54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54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54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54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54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54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54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54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54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54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54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54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54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54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54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54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54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54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5400000" flipH="1">
            <a:off x="1541337" y="1893029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54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54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54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54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54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54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54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54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54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54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54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54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54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54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54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54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54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54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54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54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54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54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54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54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54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54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54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54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54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54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54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54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54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54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54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54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54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54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54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54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54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54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54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54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54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54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54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54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54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54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54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54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54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54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54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54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54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54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54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54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54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54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54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54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54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54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54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54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54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54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54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54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54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54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54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54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54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54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54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54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54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54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54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54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54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54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54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54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54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54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54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54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54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54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54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54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54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54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54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54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54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54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54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54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54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54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54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54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54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54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54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54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54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54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54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54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54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54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54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54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54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54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54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54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54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54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54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54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54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54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54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9DE77D-B0C6-4AC2-8A1C-B9BC1CF7A7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630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3" name="橢圓 2"/>
          <p:cNvSpPr/>
          <p:nvPr/>
        </p:nvSpPr>
        <p:spPr>
          <a:xfrm>
            <a:off x="900333" y="1111348"/>
            <a:ext cx="4234374" cy="4234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511083" y="2722098"/>
            <a:ext cx="1012874" cy="1012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4D79EC0-5042-4804-BFF7-B757538938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80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3" name="橢圓 2"/>
          <p:cNvSpPr/>
          <p:nvPr/>
        </p:nvSpPr>
        <p:spPr>
          <a:xfrm>
            <a:off x="900333" y="1111348"/>
            <a:ext cx="4234374" cy="4234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511083" y="2722098"/>
            <a:ext cx="1012874" cy="1012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4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5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6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7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8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9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10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11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12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13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14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15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16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17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18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19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20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21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22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23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24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25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26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27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28A4FC5-33D5-408A-B833-C6591FC8F7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60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3" name="橢圓 2"/>
          <p:cNvSpPr/>
          <p:nvPr/>
        </p:nvSpPr>
        <p:spPr>
          <a:xfrm>
            <a:off x="900333" y="1111348"/>
            <a:ext cx="4234374" cy="4234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511083" y="2722098"/>
            <a:ext cx="1012874" cy="1012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24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25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26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27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28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29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30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31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32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33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34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35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36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37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38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39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40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41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42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43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44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45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46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47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447583" y="2658598"/>
            <a:ext cx="1139874" cy="1139874"/>
            <a:chOff x="2447583" y="2658598"/>
            <a:chExt cx="1139874" cy="1139874"/>
          </a:xfrm>
        </p:grpSpPr>
        <p:sp>
          <p:nvSpPr>
            <p:cNvPr id="30" name="橢圓 29"/>
            <p:cNvSpPr/>
            <p:nvPr>
              <p:custDataLst>
                <p:tags r:id="rId4"/>
              </p:custDataLst>
            </p:nvPr>
          </p:nvSpPr>
          <p:spPr>
            <a:xfrm>
              <a:off x="2954020" y="26585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>
              <p:custDataLst>
                <p:tags r:id="rId5"/>
              </p:custDataLst>
            </p:nvPr>
          </p:nvSpPr>
          <p:spPr>
            <a:xfrm>
              <a:off x="2797522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>
              <p:custDataLst>
                <p:tags r:id="rId6"/>
              </p:custDataLst>
            </p:nvPr>
          </p:nvSpPr>
          <p:spPr>
            <a:xfrm>
              <a:off x="2656344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>
              <p:custDataLst>
                <p:tags r:id="rId7"/>
              </p:custDataLst>
            </p:nvPr>
          </p:nvSpPr>
          <p:spPr>
            <a:xfrm>
              <a:off x="2544304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>
              <p:custDataLst>
                <p:tags r:id="rId8"/>
              </p:custDataLst>
            </p:nvPr>
          </p:nvSpPr>
          <p:spPr>
            <a:xfrm>
              <a:off x="2472370" y="300853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>
              <p:custDataLst>
                <p:tags r:id="rId9"/>
              </p:custDataLst>
            </p:nvPr>
          </p:nvSpPr>
          <p:spPr>
            <a:xfrm>
              <a:off x="2447583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>
              <p:custDataLst>
                <p:tags r:id="rId10"/>
              </p:custDataLst>
            </p:nvPr>
          </p:nvSpPr>
          <p:spPr>
            <a:xfrm>
              <a:off x="24723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>
              <p:custDataLst>
                <p:tags r:id="rId11"/>
              </p:custDataLst>
            </p:nvPr>
          </p:nvSpPr>
          <p:spPr>
            <a:xfrm>
              <a:off x="2544304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>
              <p:custDataLst>
                <p:tags r:id="rId12"/>
              </p:custDataLst>
            </p:nvPr>
          </p:nvSpPr>
          <p:spPr>
            <a:xfrm>
              <a:off x="2656344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>
              <p:custDataLst>
                <p:tags r:id="rId13"/>
              </p:custDataLst>
            </p:nvPr>
          </p:nvSpPr>
          <p:spPr>
            <a:xfrm>
              <a:off x="2797523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>
              <p:custDataLst>
                <p:tags r:id="rId14"/>
              </p:custDataLst>
            </p:nvPr>
          </p:nvSpPr>
          <p:spPr>
            <a:xfrm>
              <a:off x="2954020" y="367147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>
              <p:custDataLst>
                <p:tags r:id="rId15"/>
              </p:custDataLst>
            </p:nvPr>
          </p:nvSpPr>
          <p:spPr>
            <a:xfrm>
              <a:off x="3110518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>
              <p:custDataLst>
                <p:tags r:id="rId16"/>
              </p:custDataLst>
            </p:nvPr>
          </p:nvSpPr>
          <p:spPr>
            <a:xfrm>
              <a:off x="3251696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>
              <p:custDataLst>
                <p:tags r:id="rId17"/>
              </p:custDataLst>
            </p:nvPr>
          </p:nvSpPr>
          <p:spPr>
            <a:xfrm>
              <a:off x="3363736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>
              <p:custDataLst>
                <p:tags r:id="rId18"/>
              </p:custDataLst>
            </p:nvPr>
          </p:nvSpPr>
          <p:spPr>
            <a:xfrm>
              <a:off x="34356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>
              <p:custDataLst>
                <p:tags r:id="rId19"/>
              </p:custDataLst>
            </p:nvPr>
          </p:nvSpPr>
          <p:spPr>
            <a:xfrm>
              <a:off x="346045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>
              <p:custDataLst>
                <p:tags r:id="rId20"/>
              </p:custDataLst>
            </p:nvPr>
          </p:nvSpPr>
          <p:spPr>
            <a:xfrm>
              <a:off x="3435670" y="300853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>
              <p:custDataLst>
                <p:tags r:id="rId21"/>
              </p:custDataLst>
            </p:nvPr>
          </p:nvSpPr>
          <p:spPr>
            <a:xfrm>
              <a:off x="3363736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>
              <p:custDataLst>
                <p:tags r:id="rId22"/>
              </p:custDataLst>
            </p:nvPr>
          </p:nvSpPr>
          <p:spPr>
            <a:xfrm>
              <a:off x="3251696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>
              <p:custDataLst>
                <p:tags r:id="rId23"/>
              </p:custDataLst>
            </p:nvPr>
          </p:nvSpPr>
          <p:spPr>
            <a:xfrm>
              <a:off x="3110518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5019879-ED87-48F2-A428-545F0BEFDE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37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5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514475" y="2286293"/>
            <a:ext cx="4048125" cy="4048125"/>
            <a:chOff x="1504950" y="1990725"/>
            <a:chExt cx="4048125" cy="4048125"/>
          </a:xfrm>
        </p:grpSpPr>
        <p:sp>
          <p:nvSpPr>
            <p:cNvPr id="3" name="Oval 545 3"/>
            <p:cNvSpPr/>
            <p:nvPr>
              <p:custDataLst>
                <p:tags r:id="rId3"/>
              </p:custDataLst>
            </p:nvPr>
          </p:nvSpPr>
          <p:spPr>
            <a:xfrm>
              <a:off x="1543050" y="2028825"/>
              <a:ext cx="3971925" cy="39719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Group 545 20"/>
            <p:cNvGrpSpPr/>
            <p:nvPr>
              <p:custDataLst>
                <p:tags r:id="rId4"/>
              </p:custDataLst>
            </p:nvPr>
          </p:nvGrpSpPr>
          <p:grpSpPr>
            <a:xfrm>
              <a:off x="1504950" y="2141897"/>
              <a:ext cx="4048125" cy="3896953"/>
              <a:chOff x="1504950" y="2141897"/>
              <a:chExt cx="4048125" cy="3896953"/>
            </a:xfrm>
          </p:grpSpPr>
          <p:sp>
            <p:nvSpPr>
              <p:cNvPr id="4" name="Oval 541 4"/>
              <p:cNvSpPr/>
              <p:nvPr>
                <p:custDataLst>
                  <p:tags r:id="rId23"/>
                </p:custDataLst>
              </p:nvPr>
            </p:nvSpPr>
            <p:spPr>
              <a:xfrm>
                <a:off x="5476875" y="3976687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Oval 541 5"/>
              <p:cNvSpPr/>
              <p:nvPr>
                <p:custDataLst>
                  <p:tags r:id="rId24"/>
                </p:custDataLst>
              </p:nvPr>
            </p:nvSpPr>
            <p:spPr>
              <a:xfrm>
                <a:off x="5325703" y="3216692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Oval 541 6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95200" y="25724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Oval 541 7"/>
              <p:cNvSpPr/>
              <p:nvPr>
                <p:custDataLst>
                  <p:tags r:id="rId26"/>
                </p:custDataLst>
              </p:nvPr>
            </p:nvSpPr>
            <p:spPr>
              <a:xfrm>
                <a:off x="4250907" y="2141897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541 9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0917" y="2141897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Oval 541 10"/>
              <p:cNvSpPr/>
              <p:nvPr>
                <p:custDataLst>
                  <p:tags r:id="rId28"/>
                </p:custDataLst>
              </p:nvPr>
            </p:nvSpPr>
            <p:spPr>
              <a:xfrm>
                <a:off x="2086625" y="25724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Oval 541 1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656123" y="3216692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Oval 541 12"/>
              <p:cNvSpPr/>
              <p:nvPr>
                <p:custDataLst>
                  <p:tags r:id="rId30"/>
                </p:custDataLst>
              </p:nvPr>
            </p:nvSpPr>
            <p:spPr>
              <a:xfrm>
                <a:off x="1504950" y="397668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541 13"/>
              <p:cNvSpPr/>
              <p:nvPr>
                <p:custDataLst>
                  <p:tags r:id="rId31"/>
                </p:custDataLst>
              </p:nvPr>
            </p:nvSpPr>
            <p:spPr>
              <a:xfrm>
                <a:off x="1656122" y="4736682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541 1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086625" y="538097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541 1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30918" y="581147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541 16"/>
              <p:cNvSpPr/>
              <p:nvPr>
                <p:custDataLst>
                  <p:tags r:id="rId34"/>
                </p:custDataLst>
              </p:nvPr>
            </p:nvSpPr>
            <p:spPr>
              <a:xfrm>
                <a:off x="3490913" y="596265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541 17"/>
              <p:cNvSpPr/>
              <p:nvPr>
                <p:custDataLst>
                  <p:tags r:id="rId35"/>
                </p:custDataLst>
              </p:nvPr>
            </p:nvSpPr>
            <p:spPr>
              <a:xfrm>
                <a:off x="4250907" y="581147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Oval 541 18"/>
              <p:cNvSpPr/>
              <p:nvPr>
                <p:custDataLst>
                  <p:tags r:id="rId36"/>
                </p:custDataLst>
              </p:nvPr>
            </p:nvSpPr>
            <p:spPr>
              <a:xfrm>
                <a:off x="4895200" y="538097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Oval 541 19"/>
              <p:cNvSpPr/>
              <p:nvPr>
                <p:custDataLst>
                  <p:tags r:id="rId37"/>
                </p:custDataLst>
              </p:nvPr>
            </p:nvSpPr>
            <p:spPr>
              <a:xfrm>
                <a:off x="5325702" y="473668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" name="Group 545 53"/>
            <p:cNvGrpSpPr/>
            <p:nvPr/>
          </p:nvGrpSpPr>
          <p:grpSpPr>
            <a:xfrm>
              <a:off x="1543050" y="2028825"/>
              <a:ext cx="3971925" cy="3971925"/>
              <a:chOff x="1543050" y="2028825"/>
              <a:chExt cx="3971925" cy="3971925"/>
            </a:xfrm>
          </p:grpSpPr>
          <p:cxnSp>
            <p:nvCxnSpPr>
              <p:cNvPr id="23" name="Straight 545 23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3529012" y="2028825"/>
                <a:ext cx="1985963" cy="1985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545 24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3529012" y="2028825"/>
                <a:ext cx="1834791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545 25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3529012" y="2028825"/>
                <a:ext cx="1404288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545 26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3529012" y="2028825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545 2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2769017" y="2028825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545 28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2124725" y="2028825"/>
                <a:ext cx="1404287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545 29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1694223" y="2028825"/>
                <a:ext cx="1834789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545 3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1543050" y="2028825"/>
                <a:ext cx="1985962" cy="1985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545 31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1694222" y="2028825"/>
                <a:ext cx="1834790" cy="2745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545 32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2124725" y="2028825"/>
                <a:ext cx="1404287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545 33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2769018" y="2028825"/>
                <a:ext cx="759994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545 34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3529012" y="2028825"/>
                <a:ext cx="1" cy="397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545 35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3529012" y="2028825"/>
                <a:ext cx="759995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545 3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3529012" y="2028825"/>
                <a:ext cx="1404288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545 37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3529012" y="2028825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545 22"/>
            <p:cNvGrpSpPr/>
            <p:nvPr>
              <p:custDataLst>
                <p:tags r:id="rId5"/>
              </p:custDataLst>
            </p:nvPr>
          </p:nvGrpSpPr>
          <p:grpSpPr>
            <a:xfrm>
              <a:off x="3490912" y="1990725"/>
              <a:ext cx="76200" cy="76200"/>
              <a:chOff x="3490912" y="1990725"/>
              <a:chExt cx="76200" cy="76200"/>
            </a:xfrm>
            <a:solidFill>
              <a:schemeClr val="tx1"/>
            </a:solidFill>
          </p:grpSpPr>
          <p:sp>
            <p:nvSpPr>
              <p:cNvPr id="8" name="Oval 545 8"/>
              <p:cNvSpPr/>
              <p:nvPr>
                <p:custDataLst>
                  <p:tags r:id="rId6"/>
                </p:custDataLst>
              </p:nvPr>
            </p:nvSpPr>
            <p:spPr>
              <a:xfrm>
                <a:off x="3490912" y="1990725"/>
                <a:ext cx="76200" cy="76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Oval 2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3490912" y="1990725"/>
                <a:ext cx="76200" cy="76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1" name="Rectangle 542 412"/>
          <p:cNvSpPr/>
          <p:nvPr/>
        </p:nvSpPr>
        <p:spPr>
          <a:xfrm>
            <a:off x="868387" y="1220664"/>
            <a:ext cx="5321251" cy="9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每個點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都和其他點連線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BEF506-A4B5-4A20-BB31-3E509C4939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6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24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25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26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27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28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29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30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31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32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33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34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35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36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37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38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39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40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41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42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43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44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45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46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47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447583" y="2658598"/>
            <a:ext cx="1139874" cy="1139874"/>
            <a:chOff x="2447583" y="2658598"/>
            <a:chExt cx="1139874" cy="1139874"/>
          </a:xfrm>
        </p:grpSpPr>
        <p:sp>
          <p:nvSpPr>
            <p:cNvPr id="30" name="橢圓 29"/>
            <p:cNvSpPr/>
            <p:nvPr>
              <p:custDataLst>
                <p:tags r:id="rId4"/>
              </p:custDataLst>
            </p:nvPr>
          </p:nvSpPr>
          <p:spPr>
            <a:xfrm>
              <a:off x="2954020" y="26585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>
              <p:custDataLst>
                <p:tags r:id="rId5"/>
              </p:custDataLst>
            </p:nvPr>
          </p:nvSpPr>
          <p:spPr>
            <a:xfrm>
              <a:off x="2797522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>
              <p:custDataLst>
                <p:tags r:id="rId6"/>
              </p:custDataLst>
            </p:nvPr>
          </p:nvSpPr>
          <p:spPr>
            <a:xfrm>
              <a:off x="2656344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>
              <p:custDataLst>
                <p:tags r:id="rId7"/>
              </p:custDataLst>
            </p:nvPr>
          </p:nvSpPr>
          <p:spPr>
            <a:xfrm>
              <a:off x="2544304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>
              <p:custDataLst>
                <p:tags r:id="rId8"/>
              </p:custDataLst>
            </p:nvPr>
          </p:nvSpPr>
          <p:spPr>
            <a:xfrm>
              <a:off x="2472370" y="300853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>
              <p:custDataLst>
                <p:tags r:id="rId9"/>
              </p:custDataLst>
            </p:nvPr>
          </p:nvSpPr>
          <p:spPr>
            <a:xfrm>
              <a:off x="2447583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>
              <p:custDataLst>
                <p:tags r:id="rId10"/>
              </p:custDataLst>
            </p:nvPr>
          </p:nvSpPr>
          <p:spPr>
            <a:xfrm>
              <a:off x="24723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>
              <p:custDataLst>
                <p:tags r:id="rId11"/>
              </p:custDataLst>
            </p:nvPr>
          </p:nvSpPr>
          <p:spPr>
            <a:xfrm>
              <a:off x="2544304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>
              <p:custDataLst>
                <p:tags r:id="rId12"/>
              </p:custDataLst>
            </p:nvPr>
          </p:nvSpPr>
          <p:spPr>
            <a:xfrm>
              <a:off x="2656344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>
              <p:custDataLst>
                <p:tags r:id="rId13"/>
              </p:custDataLst>
            </p:nvPr>
          </p:nvSpPr>
          <p:spPr>
            <a:xfrm>
              <a:off x="2797523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>
              <p:custDataLst>
                <p:tags r:id="rId14"/>
              </p:custDataLst>
            </p:nvPr>
          </p:nvSpPr>
          <p:spPr>
            <a:xfrm>
              <a:off x="2954020" y="367147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>
              <p:custDataLst>
                <p:tags r:id="rId15"/>
              </p:custDataLst>
            </p:nvPr>
          </p:nvSpPr>
          <p:spPr>
            <a:xfrm>
              <a:off x="3110518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>
              <p:custDataLst>
                <p:tags r:id="rId16"/>
              </p:custDataLst>
            </p:nvPr>
          </p:nvSpPr>
          <p:spPr>
            <a:xfrm>
              <a:off x="3251696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>
              <p:custDataLst>
                <p:tags r:id="rId17"/>
              </p:custDataLst>
            </p:nvPr>
          </p:nvSpPr>
          <p:spPr>
            <a:xfrm>
              <a:off x="3363736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>
              <p:custDataLst>
                <p:tags r:id="rId18"/>
              </p:custDataLst>
            </p:nvPr>
          </p:nvSpPr>
          <p:spPr>
            <a:xfrm>
              <a:off x="34356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>
              <p:custDataLst>
                <p:tags r:id="rId19"/>
              </p:custDataLst>
            </p:nvPr>
          </p:nvSpPr>
          <p:spPr>
            <a:xfrm>
              <a:off x="346045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>
              <p:custDataLst>
                <p:tags r:id="rId20"/>
              </p:custDataLst>
            </p:nvPr>
          </p:nvSpPr>
          <p:spPr>
            <a:xfrm>
              <a:off x="3435670" y="300853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>
              <p:custDataLst>
                <p:tags r:id="rId21"/>
              </p:custDataLst>
            </p:nvPr>
          </p:nvSpPr>
          <p:spPr>
            <a:xfrm>
              <a:off x="3363736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>
              <p:custDataLst>
                <p:tags r:id="rId22"/>
              </p:custDataLst>
            </p:nvPr>
          </p:nvSpPr>
          <p:spPr>
            <a:xfrm>
              <a:off x="3251696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>
              <p:custDataLst>
                <p:tags r:id="rId23"/>
              </p:custDataLst>
            </p:nvPr>
          </p:nvSpPr>
          <p:spPr>
            <a:xfrm>
              <a:off x="3110518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833E82-534F-45DB-994E-61E79C2912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30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202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23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24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25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26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27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28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29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30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31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32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33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34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35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36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37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38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39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40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41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42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43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44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45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46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447583" y="2658598"/>
            <a:ext cx="1139874" cy="1139874"/>
            <a:chOff x="2447583" y="2658598"/>
            <a:chExt cx="1139874" cy="1139874"/>
          </a:xfrm>
        </p:grpSpPr>
        <p:sp>
          <p:nvSpPr>
            <p:cNvPr id="30" name="橢圓 29"/>
            <p:cNvSpPr/>
            <p:nvPr>
              <p:custDataLst>
                <p:tags r:id="rId3"/>
              </p:custDataLst>
            </p:nvPr>
          </p:nvSpPr>
          <p:spPr>
            <a:xfrm>
              <a:off x="2954020" y="26585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>
              <p:custDataLst>
                <p:tags r:id="rId4"/>
              </p:custDataLst>
            </p:nvPr>
          </p:nvSpPr>
          <p:spPr>
            <a:xfrm>
              <a:off x="2797522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>
              <p:custDataLst>
                <p:tags r:id="rId5"/>
              </p:custDataLst>
            </p:nvPr>
          </p:nvSpPr>
          <p:spPr>
            <a:xfrm>
              <a:off x="2656344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>
              <p:custDataLst>
                <p:tags r:id="rId6"/>
              </p:custDataLst>
            </p:nvPr>
          </p:nvSpPr>
          <p:spPr>
            <a:xfrm>
              <a:off x="2544304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>
              <p:custDataLst>
                <p:tags r:id="rId7"/>
              </p:custDataLst>
            </p:nvPr>
          </p:nvSpPr>
          <p:spPr>
            <a:xfrm>
              <a:off x="2472370" y="300853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>
              <p:custDataLst>
                <p:tags r:id="rId8"/>
              </p:custDataLst>
            </p:nvPr>
          </p:nvSpPr>
          <p:spPr>
            <a:xfrm>
              <a:off x="2447583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>
              <p:custDataLst>
                <p:tags r:id="rId9"/>
              </p:custDataLst>
            </p:nvPr>
          </p:nvSpPr>
          <p:spPr>
            <a:xfrm>
              <a:off x="24723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>
              <p:custDataLst>
                <p:tags r:id="rId10"/>
              </p:custDataLst>
            </p:nvPr>
          </p:nvSpPr>
          <p:spPr>
            <a:xfrm>
              <a:off x="2544304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>
              <p:custDataLst>
                <p:tags r:id="rId11"/>
              </p:custDataLst>
            </p:nvPr>
          </p:nvSpPr>
          <p:spPr>
            <a:xfrm>
              <a:off x="2656344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>
              <p:custDataLst>
                <p:tags r:id="rId12"/>
              </p:custDataLst>
            </p:nvPr>
          </p:nvSpPr>
          <p:spPr>
            <a:xfrm>
              <a:off x="2797523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>
              <p:custDataLst>
                <p:tags r:id="rId13"/>
              </p:custDataLst>
            </p:nvPr>
          </p:nvSpPr>
          <p:spPr>
            <a:xfrm>
              <a:off x="2954020" y="367147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>
              <p:custDataLst>
                <p:tags r:id="rId14"/>
              </p:custDataLst>
            </p:nvPr>
          </p:nvSpPr>
          <p:spPr>
            <a:xfrm>
              <a:off x="3110518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>
              <p:custDataLst>
                <p:tags r:id="rId15"/>
              </p:custDataLst>
            </p:nvPr>
          </p:nvSpPr>
          <p:spPr>
            <a:xfrm>
              <a:off x="3251696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>
              <p:custDataLst>
                <p:tags r:id="rId16"/>
              </p:custDataLst>
            </p:nvPr>
          </p:nvSpPr>
          <p:spPr>
            <a:xfrm>
              <a:off x="3363736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>
              <p:custDataLst>
                <p:tags r:id="rId17"/>
              </p:custDataLst>
            </p:nvPr>
          </p:nvSpPr>
          <p:spPr>
            <a:xfrm>
              <a:off x="34356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>
              <p:custDataLst>
                <p:tags r:id="rId18"/>
              </p:custDataLst>
            </p:nvPr>
          </p:nvSpPr>
          <p:spPr>
            <a:xfrm>
              <a:off x="346045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>
              <p:custDataLst>
                <p:tags r:id="rId19"/>
              </p:custDataLst>
            </p:nvPr>
          </p:nvSpPr>
          <p:spPr>
            <a:xfrm>
              <a:off x="3435670" y="300853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>
              <p:custDataLst>
                <p:tags r:id="rId20"/>
              </p:custDataLst>
            </p:nvPr>
          </p:nvSpPr>
          <p:spPr>
            <a:xfrm>
              <a:off x="3363736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>
              <p:custDataLst>
                <p:tags r:id="rId21"/>
              </p:custDataLst>
            </p:nvPr>
          </p:nvSpPr>
          <p:spPr>
            <a:xfrm>
              <a:off x="3251696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>
              <p:custDataLst>
                <p:tags r:id="rId22"/>
              </p:custDataLst>
            </p:nvPr>
          </p:nvSpPr>
          <p:spPr>
            <a:xfrm>
              <a:off x="3110518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7" name="群組 596"/>
          <p:cNvGrpSpPr/>
          <p:nvPr/>
        </p:nvGrpSpPr>
        <p:grpSpPr>
          <a:xfrm>
            <a:off x="900333" y="1111348"/>
            <a:ext cx="4234374" cy="4234374"/>
            <a:chOff x="900333" y="1111348"/>
            <a:chExt cx="4234374" cy="4234374"/>
          </a:xfrm>
        </p:grpSpPr>
        <p:cxnSp>
          <p:nvCxnSpPr>
            <p:cNvPr id="3" name="直線接點 2"/>
            <p:cNvCxnSpPr/>
            <p:nvPr/>
          </p:nvCxnSpPr>
          <p:spPr>
            <a:xfrm>
              <a:off x="3017519" y="1111348"/>
              <a:ext cx="1" cy="16107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 flipH="1">
              <a:off x="2861022" y="1111348"/>
              <a:ext cx="156497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2719844" y="1111348"/>
              <a:ext cx="297675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607804" y="1111348"/>
              <a:ext cx="409715" cy="18195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2535870" y="1111348"/>
              <a:ext cx="481649" cy="19606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2511083" y="1111348"/>
              <a:ext cx="506436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535870" y="1111348"/>
              <a:ext cx="481649" cy="2273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2607804" y="1111348"/>
              <a:ext cx="409715" cy="24148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2719844" y="1111348"/>
              <a:ext cx="297675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2861023" y="1111348"/>
              <a:ext cx="156496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3017519" y="1111348"/>
              <a:ext cx="1" cy="262362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3017519" y="1111348"/>
              <a:ext cx="156499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3017519" y="1111348"/>
              <a:ext cx="297677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3017519" y="1111348"/>
              <a:ext cx="409717" cy="24148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3017519" y="1111348"/>
              <a:ext cx="481651" cy="2273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3017519" y="1111348"/>
              <a:ext cx="506438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3017519" y="1111348"/>
              <a:ext cx="481651" cy="19606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3017519" y="1111348"/>
              <a:ext cx="409717" cy="18195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017519" y="1111348"/>
              <a:ext cx="297677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3017519" y="1111348"/>
              <a:ext cx="156499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469551" y="1183490"/>
              <a:ext cx="547969" cy="15386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2469551" y="1183490"/>
              <a:ext cx="391471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>
              <a:off x="2469551" y="1183490"/>
              <a:ext cx="250293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2469551" y="1183490"/>
              <a:ext cx="138253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2469551" y="1183490"/>
              <a:ext cx="66319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2469551" y="1183490"/>
              <a:ext cx="41532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2469551" y="1183490"/>
              <a:ext cx="66319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2469551" y="1183490"/>
              <a:ext cx="138253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2469551" y="1183490"/>
              <a:ext cx="250293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2469551" y="1183490"/>
              <a:ext cx="391472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2469551" y="1183490"/>
              <a:ext cx="547969" cy="255148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2469551" y="1183490"/>
              <a:ext cx="704467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469551" y="1183490"/>
              <a:ext cx="845645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2469551" y="1183490"/>
              <a:ext cx="957685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2469551" y="1183490"/>
              <a:ext cx="1029619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2469551" y="1183490"/>
              <a:ext cx="1054406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2469551" y="1183490"/>
              <a:ext cx="1029619" cy="188854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2469551" y="1183490"/>
              <a:ext cx="957685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469551" y="1183490"/>
              <a:ext cx="845645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2469551" y="1183490"/>
              <a:ext cx="704467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1958926" y="1394998"/>
              <a:ext cx="1058594" cy="13271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1958926" y="1394998"/>
              <a:ext cx="902096" cy="13518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1958926" y="1394998"/>
              <a:ext cx="760918" cy="14238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>
              <a:off x="1958926" y="1394998"/>
              <a:ext cx="648878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1958926" y="1394998"/>
              <a:ext cx="5769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1958926" y="1394998"/>
              <a:ext cx="552157" cy="1833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1958926" y="1394998"/>
              <a:ext cx="5769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1958926" y="1394998"/>
              <a:ext cx="648878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>
              <a:off x="1958926" y="1394998"/>
              <a:ext cx="760918" cy="2243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1958926" y="1394998"/>
              <a:ext cx="902097" cy="2315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1958926" y="1394998"/>
              <a:ext cx="1058594" cy="23399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1958926" y="1394998"/>
              <a:ext cx="1215092" cy="2315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1958926" y="1394998"/>
              <a:ext cx="1356270" cy="2243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1958926" y="1394998"/>
              <a:ext cx="1468310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>
              <a:off x="1958926" y="1394998"/>
              <a:ext cx="15402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958926" y="1394998"/>
              <a:ext cx="1565031" cy="1833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958926" y="1394998"/>
              <a:ext cx="1540244" cy="167703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958926" y="1394998"/>
              <a:ext cx="1468310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958926" y="1394998"/>
              <a:ext cx="1356270" cy="14238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958926" y="1394998"/>
              <a:ext cx="1215092" cy="13518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20442" y="1731458"/>
              <a:ext cx="1497078" cy="9906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520442" y="1731458"/>
              <a:ext cx="1340580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>
              <a:off x="1520442" y="1731458"/>
              <a:ext cx="1199402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>
              <a:off x="1520442" y="1731458"/>
              <a:ext cx="1087362" cy="11994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>
              <a:off x="1520442" y="1731458"/>
              <a:ext cx="1015428" cy="134058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1520442" y="1731458"/>
              <a:ext cx="990641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>
              <a:off x="1520442" y="1731458"/>
              <a:ext cx="1015428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>
              <a:off x="1520442" y="1731458"/>
              <a:ext cx="1087362" cy="17947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>
              <a:off x="1520442" y="1731458"/>
              <a:ext cx="1199402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>
              <a:off x="1520442" y="1731458"/>
              <a:ext cx="1340581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>
              <a:off x="1520442" y="1731458"/>
              <a:ext cx="1497078" cy="20035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>
              <a:off x="1520442" y="1731458"/>
              <a:ext cx="1653576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520442" y="1731458"/>
              <a:ext cx="1794754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520442" y="1731458"/>
              <a:ext cx="1906794" cy="17947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1520442" y="1731458"/>
              <a:ext cx="1978728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520442" y="1731458"/>
              <a:ext cx="2003515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1520442" y="1731458"/>
              <a:ext cx="1978728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>
              <a:off x="1520442" y="1731458"/>
              <a:ext cx="1906794" cy="11994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>
              <a:off x="1520442" y="1731458"/>
              <a:ext cx="1794754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520442" y="1731458"/>
              <a:ext cx="1653576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183982" y="2169942"/>
              <a:ext cx="1833538" cy="552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1183982" y="2169942"/>
              <a:ext cx="1677040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183982" y="2169942"/>
              <a:ext cx="1535862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183982" y="2169942"/>
              <a:ext cx="1423822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183982" y="2169942"/>
              <a:ext cx="13518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>
              <a:off x="1183982" y="2169942"/>
              <a:ext cx="1327101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>
              <a:off x="1183982" y="2169942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>
              <a:off x="1183982" y="2169942"/>
              <a:ext cx="1423822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>
              <a:off x="1183982" y="2169942"/>
              <a:ext cx="1535862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1183982" y="2169942"/>
              <a:ext cx="1677041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>
              <a:off x="1183982" y="2169942"/>
              <a:ext cx="1833538" cy="15650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>
              <a:off x="1183982" y="2169942"/>
              <a:ext cx="1990036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>
              <a:off x="1183982" y="2169942"/>
              <a:ext cx="2131214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>
              <a:off x="1183982" y="2169942"/>
              <a:ext cx="2243254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>
              <a:off x="1183982" y="2169942"/>
              <a:ext cx="23151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>
              <a:off x="1183982" y="2169942"/>
              <a:ext cx="2339975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>
              <a:off x="1183982" y="2169942"/>
              <a:ext cx="23151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>
              <a:off x="1183982" y="2169942"/>
              <a:ext cx="2243254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>
              <a:off x="1183982" y="2169942"/>
              <a:ext cx="2131214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1183982" y="2169942"/>
              <a:ext cx="1990036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>
              <a:off x="972474" y="2680567"/>
              <a:ext cx="2045046" cy="415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>
              <a:off x="972474" y="2680567"/>
              <a:ext cx="1888548" cy="663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972474" y="2680567"/>
              <a:ext cx="1747370" cy="1382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972474" y="2680567"/>
              <a:ext cx="1635330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972474" y="2680567"/>
              <a:ext cx="1563396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2474" y="2680567"/>
              <a:ext cx="1538609" cy="5479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972474" y="2680567"/>
              <a:ext cx="1563396" cy="7044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972474" y="2680567"/>
              <a:ext cx="1635330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972474" y="2680567"/>
              <a:ext cx="1747370" cy="957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>
              <a:off x="972474" y="2680567"/>
              <a:ext cx="1888549" cy="1029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>
              <a:off x="972474" y="2680567"/>
              <a:ext cx="2045046" cy="105440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972474" y="2680567"/>
              <a:ext cx="2201544" cy="1029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>
              <a:off x="972474" y="2680567"/>
              <a:ext cx="2342722" cy="957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>
              <a:off x="972474" y="2680567"/>
              <a:ext cx="2454762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>
              <a:off x="972474" y="2680567"/>
              <a:ext cx="2526696" cy="7044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>
              <a:off x="972474" y="2680567"/>
              <a:ext cx="2551483" cy="5479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>
              <a:off x="972474" y="2680567"/>
              <a:ext cx="2526696" cy="3914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>
              <a:off x="972474" y="2680567"/>
              <a:ext cx="2454762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>
              <a:off x="972474" y="2680567"/>
              <a:ext cx="2342722" cy="1382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>
              <a:off x="972474" y="2680567"/>
              <a:ext cx="2201544" cy="663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V="1">
              <a:off x="900333" y="2722098"/>
              <a:ext cx="2117187" cy="5064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V="1">
              <a:off x="900333" y="2746885"/>
              <a:ext cx="1960689" cy="481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V="1">
              <a:off x="900333" y="2818819"/>
              <a:ext cx="1819511" cy="409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V="1">
              <a:off x="900333" y="2930859"/>
              <a:ext cx="1707471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V="1">
              <a:off x="900333" y="3072038"/>
              <a:ext cx="16355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V="1">
              <a:off x="900333" y="3228535"/>
              <a:ext cx="1610750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900333" y="3228536"/>
              <a:ext cx="1635537" cy="1564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900333" y="3228536"/>
              <a:ext cx="1707471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900333" y="3228536"/>
              <a:ext cx="1819511" cy="4097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00333" y="3228536"/>
              <a:ext cx="1960690" cy="48164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900333" y="3228536"/>
              <a:ext cx="2117187" cy="5064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900333" y="3228536"/>
              <a:ext cx="2273685" cy="48164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>
              <a:off x="900333" y="3228536"/>
              <a:ext cx="2414863" cy="4097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>
              <a:off x="900333" y="3228536"/>
              <a:ext cx="2526903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>
              <a:off x="900333" y="3228536"/>
              <a:ext cx="2598837" cy="1564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900333" y="3228535"/>
              <a:ext cx="2623624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900333" y="3072037"/>
              <a:ext cx="2598837" cy="1564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900333" y="2930859"/>
              <a:ext cx="2526903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V="1">
              <a:off x="900333" y="2818819"/>
              <a:ext cx="2414863" cy="409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V="1">
              <a:off x="900333" y="2746885"/>
              <a:ext cx="2273685" cy="481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V="1">
              <a:off x="972475" y="2722098"/>
              <a:ext cx="2045045" cy="105440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V="1">
              <a:off x="972475" y="2746885"/>
              <a:ext cx="1888547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V="1">
              <a:off x="972475" y="2818819"/>
              <a:ext cx="1747369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V="1">
              <a:off x="972475" y="2930859"/>
              <a:ext cx="1635329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V="1">
              <a:off x="972475" y="3072038"/>
              <a:ext cx="1563395" cy="7044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V="1">
              <a:off x="972475" y="3228535"/>
              <a:ext cx="1538608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V="1">
              <a:off x="972475" y="3385033"/>
              <a:ext cx="1563395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V="1">
              <a:off x="972475" y="3526212"/>
              <a:ext cx="1635329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972475" y="3638251"/>
              <a:ext cx="1747369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 flipV="1">
              <a:off x="972475" y="3710185"/>
              <a:ext cx="1888548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 flipV="1">
              <a:off x="972475" y="3734972"/>
              <a:ext cx="2045045" cy="415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 flipV="1">
              <a:off x="972475" y="3710185"/>
              <a:ext cx="2201543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flipV="1">
              <a:off x="972475" y="3638251"/>
              <a:ext cx="2342721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flipV="1">
              <a:off x="972475" y="3526212"/>
              <a:ext cx="2454761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flipV="1">
              <a:off x="972475" y="3385033"/>
              <a:ext cx="2526695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 flipV="1">
              <a:off x="972475" y="3228535"/>
              <a:ext cx="2551482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972475" y="3072037"/>
              <a:ext cx="2526695" cy="7044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972475" y="2930859"/>
              <a:ext cx="2454761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972475" y="2818819"/>
              <a:ext cx="2342721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972475" y="2746885"/>
              <a:ext cx="2201543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1183982" y="2722098"/>
              <a:ext cx="1833538" cy="15650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V="1">
              <a:off x="1183982" y="2746885"/>
              <a:ext cx="1677040" cy="15402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V="1">
              <a:off x="1183982" y="2818819"/>
              <a:ext cx="1535862" cy="14683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V="1">
              <a:off x="1183982" y="2930859"/>
              <a:ext cx="1423822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V="1">
              <a:off x="1183982" y="3072038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V="1">
              <a:off x="1183982" y="3228535"/>
              <a:ext cx="1327101" cy="10585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V="1">
              <a:off x="1183982" y="3385033"/>
              <a:ext cx="13518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V="1">
              <a:off x="1183982" y="3526212"/>
              <a:ext cx="1423822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V="1">
              <a:off x="1183982" y="3638251"/>
              <a:ext cx="1535862" cy="6488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V="1">
              <a:off x="1183982" y="3710185"/>
              <a:ext cx="1677041" cy="5769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V="1">
              <a:off x="1183982" y="3734972"/>
              <a:ext cx="1833538" cy="55215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V="1">
              <a:off x="1183982" y="3710185"/>
              <a:ext cx="1990036" cy="5769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V="1">
              <a:off x="1183982" y="3638251"/>
              <a:ext cx="2131214" cy="6488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 flipV="1">
              <a:off x="1183982" y="3526212"/>
              <a:ext cx="2243254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1183982" y="3385033"/>
              <a:ext cx="23151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 flipV="1">
              <a:off x="1183982" y="3228535"/>
              <a:ext cx="2339975" cy="10585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1183982" y="3072037"/>
              <a:ext cx="2315188" cy="12150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V="1">
              <a:off x="1183982" y="2930859"/>
              <a:ext cx="2243254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1183982" y="2818819"/>
              <a:ext cx="2131214" cy="14683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183982" y="2746885"/>
              <a:ext cx="1990036" cy="15402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20443" y="2722098"/>
              <a:ext cx="1497077" cy="20035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520443" y="2746885"/>
              <a:ext cx="1340579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1520443" y="2818819"/>
              <a:ext cx="1199401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1520443" y="2930859"/>
              <a:ext cx="1087361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1520443" y="3072038"/>
              <a:ext cx="1015427" cy="16535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V="1">
              <a:off x="1520443" y="3228535"/>
              <a:ext cx="990640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V="1">
              <a:off x="1520443" y="3385033"/>
              <a:ext cx="1015427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V="1">
              <a:off x="1520443" y="3526212"/>
              <a:ext cx="1087361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V="1">
              <a:off x="1520443" y="3638251"/>
              <a:ext cx="1199401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V="1">
              <a:off x="1520443" y="3710185"/>
              <a:ext cx="1340580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1520443" y="3734972"/>
              <a:ext cx="1497077" cy="9906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V="1">
              <a:off x="1520443" y="3710185"/>
              <a:ext cx="1653575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V="1">
              <a:off x="1520443" y="3638251"/>
              <a:ext cx="1794753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V="1">
              <a:off x="1520443" y="3526212"/>
              <a:ext cx="1906793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V="1">
              <a:off x="1520443" y="3385033"/>
              <a:ext cx="1978727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V="1">
              <a:off x="1520443" y="3228535"/>
              <a:ext cx="2003514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flipV="1">
              <a:off x="1520443" y="3072037"/>
              <a:ext cx="1978727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 flipV="1">
              <a:off x="1520443" y="2930859"/>
              <a:ext cx="1906793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 flipV="1">
              <a:off x="1520443" y="2818819"/>
              <a:ext cx="1794753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 flipV="1">
              <a:off x="1520443" y="2746885"/>
              <a:ext cx="1653575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flipV="1">
              <a:off x="1958926" y="2722098"/>
              <a:ext cx="1058594" cy="23399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flipV="1">
              <a:off x="1958926" y="2746885"/>
              <a:ext cx="902096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958926" y="2818819"/>
              <a:ext cx="760918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958926" y="2930859"/>
              <a:ext cx="648878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958926" y="3072038"/>
              <a:ext cx="5769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58926" y="3228535"/>
              <a:ext cx="552157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1958926" y="3385033"/>
              <a:ext cx="5769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1958926" y="3526212"/>
              <a:ext cx="648878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V="1">
              <a:off x="1958926" y="3638251"/>
              <a:ext cx="760918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V="1">
              <a:off x="1958926" y="3710185"/>
              <a:ext cx="902097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1958926" y="3734972"/>
              <a:ext cx="1058594" cy="13271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V="1">
              <a:off x="1958926" y="3710185"/>
              <a:ext cx="1215092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V="1">
              <a:off x="1958926" y="3638251"/>
              <a:ext cx="1356270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V="1">
              <a:off x="1958926" y="3526212"/>
              <a:ext cx="1468310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V="1">
              <a:off x="1958926" y="3385033"/>
              <a:ext cx="15402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V="1">
              <a:off x="1958926" y="3228535"/>
              <a:ext cx="1565031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V="1">
              <a:off x="1958926" y="3072037"/>
              <a:ext cx="1540244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V="1">
              <a:off x="1958926" y="2930859"/>
              <a:ext cx="1468310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V="1">
              <a:off x="1958926" y="2818819"/>
              <a:ext cx="1356270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V="1">
              <a:off x="1958926" y="2746885"/>
              <a:ext cx="1215092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 flipV="1">
              <a:off x="2469553" y="2722098"/>
              <a:ext cx="547967" cy="25514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 flipV="1">
              <a:off x="2469553" y="2746885"/>
              <a:ext cx="391469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 flipV="1">
              <a:off x="2469553" y="2818819"/>
              <a:ext cx="250291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 flipV="1">
              <a:off x="2469553" y="2930859"/>
              <a:ext cx="138251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 flipV="1">
              <a:off x="2469553" y="3072038"/>
              <a:ext cx="66317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 flipV="1">
              <a:off x="2469553" y="3228535"/>
              <a:ext cx="41530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2469553" y="3385033"/>
              <a:ext cx="66317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2469553" y="3526212"/>
              <a:ext cx="138251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2469553" y="3638251"/>
              <a:ext cx="250291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2469553" y="3710185"/>
              <a:ext cx="391470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69553" y="3734972"/>
              <a:ext cx="547967" cy="15386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469553" y="3710185"/>
              <a:ext cx="704465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V="1">
              <a:off x="2469553" y="3638251"/>
              <a:ext cx="845643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V="1">
              <a:off x="2469553" y="3526212"/>
              <a:ext cx="957683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V="1">
              <a:off x="2469553" y="3385033"/>
              <a:ext cx="1029617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V="1">
              <a:off x="2469553" y="3228535"/>
              <a:ext cx="1054404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V="1">
              <a:off x="2469553" y="3072037"/>
              <a:ext cx="1029617" cy="22015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V="1">
              <a:off x="2469553" y="2930859"/>
              <a:ext cx="957683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V="1">
              <a:off x="2469553" y="2818819"/>
              <a:ext cx="845643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V="1">
              <a:off x="2469553" y="2746885"/>
              <a:ext cx="704465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 flipV="1">
              <a:off x="3017520" y="2722098"/>
              <a:ext cx="1" cy="262362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 flipV="1">
              <a:off x="2861022" y="2746885"/>
              <a:ext cx="156499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 flipV="1">
              <a:off x="2719844" y="2818819"/>
              <a:ext cx="297677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 flipH="1" flipV="1">
              <a:off x="2607804" y="2930859"/>
              <a:ext cx="409717" cy="24148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 flipH="1" flipV="1">
              <a:off x="2535870" y="3072038"/>
              <a:ext cx="481651" cy="2273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 flipH="1" flipV="1">
              <a:off x="2511083" y="3228535"/>
              <a:ext cx="506438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 flipH="1" flipV="1">
              <a:off x="2535870" y="3385033"/>
              <a:ext cx="481651" cy="19606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 flipV="1">
              <a:off x="2607804" y="3526212"/>
              <a:ext cx="409717" cy="18195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 flipH="1" flipV="1">
              <a:off x="2719844" y="3638251"/>
              <a:ext cx="297677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H="1" flipV="1">
              <a:off x="2861023" y="3710185"/>
              <a:ext cx="156498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H="1" flipV="1">
              <a:off x="3017520" y="3734972"/>
              <a:ext cx="1" cy="16107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3017521" y="3710185"/>
              <a:ext cx="156497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3017521" y="3638251"/>
              <a:ext cx="297675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3017521" y="3526212"/>
              <a:ext cx="409715" cy="18195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3017521" y="3385033"/>
              <a:ext cx="481649" cy="19606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接點 371"/>
            <p:cNvCxnSpPr/>
            <p:nvPr/>
          </p:nvCxnSpPr>
          <p:spPr>
            <a:xfrm flipV="1">
              <a:off x="3017521" y="3228535"/>
              <a:ext cx="506436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接點 372"/>
            <p:cNvCxnSpPr/>
            <p:nvPr/>
          </p:nvCxnSpPr>
          <p:spPr>
            <a:xfrm flipV="1">
              <a:off x="3017521" y="3072037"/>
              <a:ext cx="481649" cy="2273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接點 373"/>
            <p:cNvCxnSpPr/>
            <p:nvPr/>
          </p:nvCxnSpPr>
          <p:spPr>
            <a:xfrm flipV="1">
              <a:off x="3017521" y="2930859"/>
              <a:ext cx="409715" cy="24148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接點 374"/>
            <p:cNvCxnSpPr/>
            <p:nvPr/>
          </p:nvCxnSpPr>
          <p:spPr>
            <a:xfrm flipV="1">
              <a:off x="3017521" y="2818819"/>
              <a:ext cx="297675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接點 375"/>
            <p:cNvCxnSpPr/>
            <p:nvPr/>
          </p:nvCxnSpPr>
          <p:spPr>
            <a:xfrm flipV="1">
              <a:off x="3017521" y="2746885"/>
              <a:ext cx="156497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接點 376"/>
            <p:cNvCxnSpPr/>
            <p:nvPr/>
          </p:nvCxnSpPr>
          <p:spPr>
            <a:xfrm flipH="1" flipV="1">
              <a:off x="3017520" y="2722098"/>
              <a:ext cx="547969" cy="255148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/>
            <p:cNvCxnSpPr/>
            <p:nvPr/>
          </p:nvCxnSpPr>
          <p:spPr>
            <a:xfrm flipH="1" flipV="1">
              <a:off x="2861022" y="2746885"/>
              <a:ext cx="704467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/>
            <p:cNvCxnSpPr/>
            <p:nvPr/>
          </p:nvCxnSpPr>
          <p:spPr>
            <a:xfrm flipH="1" flipV="1">
              <a:off x="2719844" y="2818819"/>
              <a:ext cx="845645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/>
            <p:cNvCxnSpPr/>
            <p:nvPr/>
          </p:nvCxnSpPr>
          <p:spPr>
            <a:xfrm flipH="1" flipV="1">
              <a:off x="2607804" y="2930859"/>
              <a:ext cx="957685" cy="23427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/>
            <p:cNvCxnSpPr/>
            <p:nvPr/>
          </p:nvCxnSpPr>
          <p:spPr>
            <a:xfrm flipH="1" flipV="1">
              <a:off x="2535870" y="3072038"/>
              <a:ext cx="1029619" cy="22015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接點 381"/>
            <p:cNvCxnSpPr/>
            <p:nvPr/>
          </p:nvCxnSpPr>
          <p:spPr>
            <a:xfrm flipH="1" flipV="1">
              <a:off x="2511083" y="3228535"/>
              <a:ext cx="1054406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/>
            <p:cNvCxnSpPr/>
            <p:nvPr/>
          </p:nvCxnSpPr>
          <p:spPr>
            <a:xfrm flipH="1" flipV="1">
              <a:off x="2535870" y="3385033"/>
              <a:ext cx="1029619" cy="188854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接點 383"/>
            <p:cNvCxnSpPr/>
            <p:nvPr/>
          </p:nvCxnSpPr>
          <p:spPr>
            <a:xfrm flipH="1" flipV="1">
              <a:off x="2607804" y="3526212"/>
              <a:ext cx="957685" cy="17473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/>
            <p:cNvCxnSpPr/>
            <p:nvPr/>
          </p:nvCxnSpPr>
          <p:spPr>
            <a:xfrm flipH="1" flipV="1">
              <a:off x="2719844" y="3638251"/>
              <a:ext cx="845645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/>
            <p:cNvCxnSpPr/>
            <p:nvPr/>
          </p:nvCxnSpPr>
          <p:spPr>
            <a:xfrm flipH="1" flipV="1">
              <a:off x="2861023" y="3710185"/>
              <a:ext cx="704466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接點 386"/>
            <p:cNvCxnSpPr/>
            <p:nvPr/>
          </p:nvCxnSpPr>
          <p:spPr>
            <a:xfrm flipH="1" flipV="1">
              <a:off x="3017520" y="3734972"/>
              <a:ext cx="547969" cy="15386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接點 387"/>
            <p:cNvCxnSpPr/>
            <p:nvPr/>
          </p:nvCxnSpPr>
          <p:spPr>
            <a:xfrm flipH="1" flipV="1">
              <a:off x="3174018" y="3710185"/>
              <a:ext cx="391471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/>
            <p:cNvCxnSpPr/>
            <p:nvPr/>
          </p:nvCxnSpPr>
          <p:spPr>
            <a:xfrm flipH="1" flipV="1">
              <a:off x="3315196" y="3638251"/>
              <a:ext cx="250293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接點 389"/>
            <p:cNvCxnSpPr/>
            <p:nvPr/>
          </p:nvCxnSpPr>
          <p:spPr>
            <a:xfrm flipH="1" flipV="1">
              <a:off x="3427236" y="3526212"/>
              <a:ext cx="138253" cy="17473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/>
            <p:cNvCxnSpPr/>
            <p:nvPr/>
          </p:nvCxnSpPr>
          <p:spPr>
            <a:xfrm flipH="1" flipV="1">
              <a:off x="3499170" y="3385033"/>
              <a:ext cx="66319" cy="188854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線接點 391"/>
            <p:cNvCxnSpPr/>
            <p:nvPr/>
          </p:nvCxnSpPr>
          <p:spPr>
            <a:xfrm flipH="1" flipV="1">
              <a:off x="3523957" y="3228535"/>
              <a:ext cx="41532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接點 392"/>
            <p:cNvCxnSpPr/>
            <p:nvPr/>
          </p:nvCxnSpPr>
          <p:spPr>
            <a:xfrm flipH="1" flipV="1">
              <a:off x="3499170" y="3072037"/>
              <a:ext cx="66319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線接點 393"/>
            <p:cNvCxnSpPr/>
            <p:nvPr/>
          </p:nvCxnSpPr>
          <p:spPr>
            <a:xfrm flipH="1" flipV="1">
              <a:off x="3427236" y="2930859"/>
              <a:ext cx="138253" cy="23427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接點 394"/>
            <p:cNvCxnSpPr/>
            <p:nvPr/>
          </p:nvCxnSpPr>
          <p:spPr>
            <a:xfrm flipH="1" flipV="1">
              <a:off x="3315196" y="2818819"/>
              <a:ext cx="250293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接點 395"/>
            <p:cNvCxnSpPr/>
            <p:nvPr/>
          </p:nvCxnSpPr>
          <p:spPr>
            <a:xfrm flipH="1" flipV="1">
              <a:off x="3174018" y="2746885"/>
              <a:ext cx="391471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接點 396"/>
            <p:cNvCxnSpPr/>
            <p:nvPr/>
          </p:nvCxnSpPr>
          <p:spPr>
            <a:xfrm flipH="1" flipV="1">
              <a:off x="3017520" y="2722098"/>
              <a:ext cx="1058594" cy="23399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/>
            <p:cNvCxnSpPr/>
            <p:nvPr/>
          </p:nvCxnSpPr>
          <p:spPr>
            <a:xfrm flipH="1" flipV="1">
              <a:off x="2861022" y="2746885"/>
              <a:ext cx="1215092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/>
            <p:cNvCxnSpPr/>
            <p:nvPr/>
          </p:nvCxnSpPr>
          <p:spPr>
            <a:xfrm flipH="1" flipV="1">
              <a:off x="2719844" y="2818819"/>
              <a:ext cx="1356270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/>
            <p:cNvCxnSpPr/>
            <p:nvPr/>
          </p:nvCxnSpPr>
          <p:spPr>
            <a:xfrm flipH="1" flipV="1">
              <a:off x="2607804" y="2930859"/>
              <a:ext cx="1468310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/>
            <p:cNvCxnSpPr/>
            <p:nvPr/>
          </p:nvCxnSpPr>
          <p:spPr>
            <a:xfrm flipH="1" flipV="1">
              <a:off x="2535870" y="3072038"/>
              <a:ext cx="15402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/>
            <p:cNvCxnSpPr/>
            <p:nvPr/>
          </p:nvCxnSpPr>
          <p:spPr>
            <a:xfrm flipH="1" flipV="1">
              <a:off x="2511083" y="3228535"/>
              <a:ext cx="1565031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/>
            <p:cNvCxnSpPr/>
            <p:nvPr/>
          </p:nvCxnSpPr>
          <p:spPr>
            <a:xfrm flipH="1" flipV="1">
              <a:off x="2535870" y="3385033"/>
              <a:ext cx="15402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/>
            <p:cNvCxnSpPr/>
            <p:nvPr/>
          </p:nvCxnSpPr>
          <p:spPr>
            <a:xfrm flipH="1" flipV="1">
              <a:off x="2607804" y="3526212"/>
              <a:ext cx="1468310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/>
            <p:cNvCxnSpPr/>
            <p:nvPr/>
          </p:nvCxnSpPr>
          <p:spPr>
            <a:xfrm flipH="1" flipV="1">
              <a:off x="2719844" y="3638251"/>
              <a:ext cx="1356270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接點 405"/>
            <p:cNvCxnSpPr/>
            <p:nvPr/>
          </p:nvCxnSpPr>
          <p:spPr>
            <a:xfrm flipH="1" flipV="1">
              <a:off x="2861023" y="3710185"/>
              <a:ext cx="1215091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接點 406"/>
            <p:cNvCxnSpPr/>
            <p:nvPr/>
          </p:nvCxnSpPr>
          <p:spPr>
            <a:xfrm flipH="1" flipV="1">
              <a:off x="3017520" y="3734972"/>
              <a:ext cx="1058594" cy="13271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/>
            <p:cNvCxnSpPr/>
            <p:nvPr/>
          </p:nvCxnSpPr>
          <p:spPr>
            <a:xfrm flipH="1" flipV="1">
              <a:off x="3174018" y="3710185"/>
              <a:ext cx="902096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/>
            <p:cNvCxnSpPr/>
            <p:nvPr/>
          </p:nvCxnSpPr>
          <p:spPr>
            <a:xfrm flipH="1" flipV="1">
              <a:off x="3315196" y="3638251"/>
              <a:ext cx="760918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線接點 409"/>
            <p:cNvCxnSpPr/>
            <p:nvPr/>
          </p:nvCxnSpPr>
          <p:spPr>
            <a:xfrm flipH="1" flipV="1">
              <a:off x="3427236" y="3526212"/>
              <a:ext cx="648878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接點 410"/>
            <p:cNvCxnSpPr/>
            <p:nvPr/>
          </p:nvCxnSpPr>
          <p:spPr>
            <a:xfrm flipH="1" flipV="1">
              <a:off x="3499170" y="3385033"/>
              <a:ext cx="5769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/>
            <p:cNvCxnSpPr/>
            <p:nvPr/>
          </p:nvCxnSpPr>
          <p:spPr>
            <a:xfrm flipH="1" flipV="1">
              <a:off x="3523957" y="3228535"/>
              <a:ext cx="552157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接點 412"/>
            <p:cNvCxnSpPr/>
            <p:nvPr/>
          </p:nvCxnSpPr>
          <p:spPr>
            <a:xfrm flipH="1" flipV="1">
              <a:off x="3499170" y="3072037"/>
              <a:ext cx="576944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線接點 413"/>
            <p:cNvCxnSpPr/>
            <p:nvPr/>
          </p:nvCxnSpPr>
          <p:spPr>
            <a:xfrm flipH="1" flipV="1">
              <a:off x="3427236" y="2930859"/>
              <a:ext cx="648878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線接點 414"/>
            <p:cNvCxnSpPr/>
            <p:nvPr/>
          </p:nvCxnSpPr>
          <p:spPr>
            <a:xfrm flipH="1" flipV="1">
              <a:off x="3315196" y="2818819"/>
              <a:ext cx="760918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接點 415"/>
            <p:cNvCxnSpPr/>
            <p:nvPr/>
          </p:nvCxnSpPr>
          <p:spPr>
            <a:xfrm flipH="1" flipV="1">
              <a:off x="3174018" y="2746885"/>
              <a:ext cx="902096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線接點 416"/>
            <p:cNvCxnSpPr/>
            <p:nvPr/>
          </p:nvCxnSpPr>
          <p:spPr>
            <a:xfrm flipH="1" flipV="1">
              <a:off x="3017520" y="2722098"/>
              <a:ext cx="1497078" cy="20035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/>
            <p:cNvCxnSpPr/>
            <p:nvPr/>
          </p:nvCxnSpPr>
          <p:spPr>
            <a:xfrm flipH="1" flipV="1">
              <a:off x="2861022" y="2746885"/>
              <a:ext cx="1653576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接點 418"/>
            <p:cNvCxnSpPr/>
            <p:nvPr/>
          </p:nvCxnSpPr>
          <p:spPr>
            <a:xfrm flipH="1" flipV="1">
              <a:off x="2719844" y="2818819"/>
              <a:ext cx="1794754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/>
            <p:cNvCxnSpPr/>
            <p:nvPr/>
          </p:nvCxnSpPr>
          <p:spPr>
            <a:xfrm flipH="1" flipV="1">
              <a:off x="2607804" y="2930859"/>
              <a:ext cx="1906794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接點 420"/>
            <p:cNvCxnSpPr/>
            <p:nvPr/>
          </p:nvCxnSpPr>
          <p:spPr>
            <a:xfrm flipH="1" flipV="1">
              <a:off x="2535870" y="3072038"/>
              <a:ext cx="1978728" cy="16535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接點 421"/>
            <p:cNvCxnSpPr/>
            <p:nvPr/>
          </p:nvCxnSpPr>
          <p:spPr>
            <a:xfrm flipH="1" flipV="1">
              <a:off x="2511083" y="3228535"/>
              <a:ext cx="2003515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線接點 422"/>
            <p:cNvCxnSpPr/>
            <p:nvPr/>
          </p:nvCxnSpPr>
          <p:spPr>
            <a:xfrm flipH="1" flipV="1">
              <a:off x="2535870" y="3385033"/>
              <a:ext cx="1978728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線接點 423"/>
            <p:cNvCxnSpPr/>
            <p:nvPr/>
          </p:nvCxnSpPr>
          <p:spPr>
            <a:xfrm flipH="1" flipV="1">
              <a:off x="2607804" y="3526212"/>
              <a:ext cx="1906794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接點 424"/>
            <p:cNvCxnSpPr/>
            <p:nvPr/>
          </p:nvCxnSpPr>
          <p:spPr>
            <a:xfrm flipH="1" flipV="1">
              <a:off x="2719844" y="3638251"/>
              <a:ext cx="1794754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/>
            <p:cNvCxnSpPr/>
            <p:nvPr/>
          </p:nvCxnSpPr>
          <p:spPr>
            <a:xfrm flipH="1" flipV="1">
              <a:off x="2861023" y="3710185"/>
              <a:ext cx="1653575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線接點 426"/>
            <p:cNvCxnSpPr/>
            <p:nvPr/>
          </p:nvCxnSpPr>
          <p:spPr>
            <a:xfrm flipH="1" flipV="1">
              <a:off x="3017520" y="3734972"/>
              <a:ext cx="1497078" cy="9906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接點 427"/>
            <p:cNvCxnSpPr/>
            <p:nvPr/>
          </p:nvCxnSpPr>
          <p:spPr>
            <a:xfrm flipH="1" flipV="1">
              <a:off x="3174018" y="3710185"/>
              <a:ext cx="1340580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/>
            <p:cNvCxnSpPr/>
            <p:nvPr/>
          </p:nvCxnSpPr>
          <p:spPr>
            <a:xfrm flipH="1" flipV="1">
              <a:off x="3315196" y="3638251"/>
              <a:ext cx="1199402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/>
            <p:cNvCxnSpPr/>
            <p:nvPr/>
          </p:nvCxnSpPr>
          <p:spPr>
            <a:xfrm flipH="1" flipV="1">
              <a:off x="3427236" y="3526212"/>
              <a:ext cx="1087362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/>
            <p:cNvCxnSpPr/>
            <p:nvPr/>
          </p:nvCxnSpPr>
          <p:spPr>
            <a:xfrm flipH="1" flipV="1">
              <a:off x="3499170" y="3385033"/>
              <a:ext cx="1015428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接點 431"/>
            <p:cNvCxnSpPr/>
            <p:nvPr/>
          </p:nvCxnSpPr>
          <p:spPr>
            <a:xfrm flipH="1" flipV="1">
              <a:off x="3523957" y="3228535"/>
              <a:ext cx="990641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接點 432"/>
            <p:cNvCxnSpPr/>
            <p:nvPr/>
          </p:nvCxnSpPr>
          <p:spPr>
            <a:xfrm flipH="1" flipV="1">
              <a:off x="3499170" y="3072037"/>
              <a:ext cx="1015428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接點 433"/>
            <p:cNvCxnSpPr/>
            <p:nvPr/>
          </p:nvCxnSpPr>
          <p:spPr>
            <a:xfrm flipH="1" flipV="1">
              <a:off x="3427236" y="2930859"/>
              <a:ext cx="1087362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 flipH="1" flipV="1">
              <a:off x="3315196" y="2818819"/>
              <a:ext cx="1199402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接點 435"/>
            <p:cNvCxnSpPr/>
            <p:nvPr/>
          </p:nvCxnSpPr>
          <p:spPr>
            <a:xfrm flipH="1" flipV="1">
              <a:off x="3174018" y="2746885"/>
              <a:ext cx="1340580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 flipH="1" flipV="1">
              <a:off x="3017520" y="2722098"/>
              <a:ext cx="1833538" cy="15650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 flipV="1">
              <a:off x="2861022" y="2746885"/>
              <a:ext cx="1990036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 flipH="1" flipV="1">
              <a:off x="2719844" y="2818819"/>
              <a:ext cx="2131214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 flipH="1" flipV="1">
              <a:off x="2607804" y="2930859"/>
              <a:ext cx="2243254" cy="13562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接點 440"/>
            <p:cNvCxnSpPr/>
            <p:nvPr/>
          </p:nvCxnSpPr>
          <p:spPr>
            <a:xfrm flipH="1" flipV="1">
              <a:off x="2535870" y="3072038"/>
              <a:ext cx="2315188" cy="12150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接點 441"/>
            <p:cNvCxnSpPr/>
            <p:nvPr/>
          </p:nvCxnSpPr>
          <p:spPr>
            <a:xfrm flipH="1" flipV="1">
              <a:off x="2511083" y="3228535"/>
              <a:ext cx="2339975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 flipH="1" flipV="1">
              <a:off x="2535870" y="3385033"/>
              <a:ext cx="23151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接點 443"/>
            <p:cNvCxnSpPr/>
            <p:nvPr/>
          </p:nvCxnSpPr>
          <p:spPr>
            <a:xfrm flipH="1" flipV="1">
              <a:off x="2607804" y="3526212"/>
              <a:ext cx="2243254" cy="7609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 flipH="1" flipV="1">
              <a:off x="2719844" y="3638251"/>
              <a:ext cx="2131214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接點 445"/>
            <p:cNvCxnSpPr/>
            <p:nvPr/>
          </p:nvCxnSpPr>
          <p:spPr>
            <a:xfrm flipH="1" flipV="1">
              <a:off x="2861023" y="3710185"/>
              <a:ext cx="1990035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/>
            <p:cNvCxnSpPr/>
            <p:nvPr/>
          </p:nvCxnSpPr>
          <p:spPr>
            <a:xfrm flipH="1" flipV="1">
              <a:off x="3017520" y="3734972"/>
              <a:ext cx="1833538" cy="552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 flipV="1">
              <a:off x="3174018" y="3710185"/>
              <a:ext cx="1677040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H="1" flipV="1">
              <a:off x="3315196" y="3638251"/>
              <a:ext cx="1535862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接點 449"/>
            <p:cNvCxnSpPr/>
            <p:nvPr/>
          </p:nvCxnSpPr>
          <p:spPr>
            <a:xfrm flipH="1" flipV="1">
              <a:off x="3427236" y="3526212"/>
              <a:ext cx="1423822" cy="7609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接點 450"/>
            <p:cNvCxnSpPr/>
            <p:nvPr/>
          </p:nvCxnSpPr>
          <p:spPr>
            <a:xfrm flipH="1" flipV="1">
              <a:off x="3499170" y="3385033"/>
              <a:ext cx="13518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 flipV="1">
              <a:off x="3523957" y="3228535"/>
              <a:ext cx="1327101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接點 452"/>
            <p:cNvCxnSpPr/>
            <p:nvPr/>
          </p:nvCxnSpPr>
          <p:spPr>
            <a:xfrm flipH="1" flipV="1">
              <a:off x="3499170" y="3072037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接點 453"/>
            <p:cNvCxnSpPr/>
            <p:nvPr/>
          </p:nvCxnSpPr>
          <p:spPr>
            <a:xfrm flipH="1" flipV="1">
              <a:off x="3427236" y="2930859"/>
              <a:ext cx="1423822" cy="13562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接點 454"/>
            <p:cNvCxnSpPr/>
            <p:nvPr/>
          </p:nvCxnSpPr>
          <p:spPr>
            <a:xfrm flipH="1" flipV="1">
              <a:off x="3315196" y="2818819"/>
              <a:ext cx="1535862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接點 455"/>
            <p:cNvCxnSpPr/>
            <p:nvPr/>
          </p:nvCxnSpPr>
          <p:spPr>
            <a:xfrm flipH="1" flipV="1">
              <a:off x="3174018" y="2746885"/>
              <a:ext cx="1677040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 flipV="1">
              <a:off x="3017520" y="2722098"/>
              <a:ext cx="2045046" cy="105440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線接點 457"/>
            <p:cNvCxnSpPr/>
            <p:nvPr/>
          </p:nvCxnSpPr>
          <p:spPr>
            <a:xfrm flipH="1" flipV="1">
              <a:off x="2861022" y="2746885"/>
              <a:ext cx="2201544" cy="10296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接點 458"/>
            <p:cNvCxnSpPr/>
            <p:nvPr/>
          </p:nvCxnSpPr>
          <p:spPr>
            <a:xfrm flipH="1" flipV="1">
              <a:off x="2719844" y="2818819"/>
              <a:ext cx="2342722" cy="9576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接點 459"/>
            <p:cNvCxnSpPr/>
            <p:nvPr/>
          </p:nvCxnSpPr>
          <p:spPr>
            <a:xfrm flipH="1" flipV="1">
              <a:off x="2607804" y="2930859"/>
              <a:ext cx="2454762" cy="845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接點 460"/>
            <p:cNvCxnSpPr/>
            <p:nvPr/>
          </p:nvCxnSpPr>
          <p:spPr>
            <a:xfrm flipH="1" flipV="1">
              <a:off x="2535870" y="3072038"/>
              <a:ext cx="2526696" cy="704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接點 461"/>
            <p:cNvCxnSpPr/>
            <p:nvPr/>
          </p:nvCxnSpPr>
          <p:spPr>
            <a:xfrm flipH="1" flipV="1">
              <a:off x="2511083" y="3228535"/>
              <a:ext cx="2551483" cy="5479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接點 462"/>
            <p:cNvCxnSpPr/>
            <p:nvPr/>
          </p:nvCxnSpPr>
          <p:spPr>
            <a:xfrm flipH="1" flipV="1">
              <a:off x="2535870" y="3385033"/>
              <a:ext cx="2526696" cy="3914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線接點 463"/>
            <p:cNvCxnSpPr/>
            <p:nvPr/>
          </p:nvCxnSpPr>
          <p:spPr>
            <a:xfrm flipH="1" flipV="1">
              <a:off x="2607804" y="3526212"/>
              <a:ext cx="2454762" cy="2502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接點 464"/>
            <p:cNvCxnSpPr/>
            <p:nvPr/>
          </p:nvCxnSpPr>
          <p:spPr>
            <a:xfrm flipH="1" flipV="1">
              <a:off x="2719844" y="3638251"/>
              <a:ext cx="2342722" cy="1382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接點 465"/>
            <p:cNvCxnSpPr/>
            <p:nvPr/>
          </p:nvCxnSpPr>
          <p:spPr>
            <a:xfrm flipH="1" flipV="1">
              <a:off x="2861023" y="3710185"/>
              <a:ext cx="2201543" cy="663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接點 466"/>
            <p:cNvCxnSpPr/>
            <p:nvPr/>
          </p:nvCxnSpPr>
          <p:spPr>
            <a:xfrm flipH="1" flipV="1">
              <a:off x="3017520" y="3734972"/>
              <a:ext cx="2045046" cy="415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接點 467"/>
            <p:cNvCxnSpPr/>
            <p:nvPr/>
          </p:nvCxnSpPr>
          <p:spPr>
            <a:xfrm flipH="1" flipV="1">
              <a:off x="3174018" y="3710185"/>
              <a:ext cx="1888548" cy="663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接點 468"/>
            <p:cNvCxnSpPr/>
            <p:nvPr/>
          </p:nvCxnSpPr>
          <p:spPr>
            <a:xfrm flipH="1" flipV="1">
              <a:off x="3315196" y="3638251"/>
              <a:ext cx="1747370" cy="1382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接點 469"/>
            <p:cNvCxnSpPr/>
            <p:nvPr/>
          </p:nvCxnSpPr>
          <p:spPr>
            <a:xfrm flipH="1" flipV="1">
              <a:off x="3427236" y="3526212"/>
              <a:ext cx="1635330" cy="2502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線接點 470"/>
            <p:cNvCxnSpPr/>
            <p:nvPr/>
          </p:nvCxnSpPr>
          <p:spPr>
            <a:xfrm flipH="1" flipV="1">
              <a:off x="3499170" y="3385033"/>
              <a:ext cx="1563396" cy="3914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接點 471"/>
            <p:cNvCxnSpPr/>
            <p:nvPr/>
          </p:nvCxnSpPr>
          <p:spPr>
            <a:xfrm flipH="1" flipV="1">
              <a:off x="3523957" y="3228535"/>
              <a:ext cx="1538609" cy="5479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接點 472"/>
            <p:cNvCxnSpPr/>
            <p:nvPr/>
          </p:nvCxnSpPr>
          <p:spPr>
            <a:xfrm flipH="1" flipV="1">
              <a:off x="3499170" y="3072037"/>
              <a:ext cx="1563396" cy="7044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接點 473"/>
            <p:cNvCxnSpPr/>
            <p:nvPr/>
          </p:nvCxnSpPr>
          <p:spPr>
            <a:xfrm flipH="1" flipV="1">
              <a:off x="3427236" y="2930859"/>
              <a:ext cx="1635330" cy="845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接點 474"/>
            <p:cNvCxnSpPr/>
            <p:nvPr/>
          </p:nvCxnSpPr>
          <p:spPr>
            <a:xfrm flipH="1" flipV="1">
              <a:off x="3315196" y="2818819"/>
              <a:ext cx="1747370" cy="9576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接點 475"/>
            <p:cNvCxnSpPr/>
            <p:nvPr/>
          </p:nvCxnSpPr>
          <p:spPr>
            <a:xfrm flipH="1" flipV="1">
              <a:off x="3174018" y="2746885"/>
              <a:ext cx="1888548" cy="10296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接點 476"/>
            <p:cNvCxnSpPr/>
            <p:nvPr/>
          </p:nvCxnSpPr>
          <p:spPr>
            <a:xfrm flipH="1" flipV="1">
              <a:off x="3017520" y="2722098"/>
              <a:ext cx="2117187" cy="5064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接點 477"/>
            <p:cNvCxnSpPr/>
            <p:nvPr/>
          </p:nvCxnSpPr>
          <p:spPr>
            <a:xfrm flipH="1" flipV="1">
              <a:off x="2861022" y="2746885"/>
              <a:ext cx="2273685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接點 478"/>
            <p:cNvCxnSpPr/>
            <p:nvPr/>
          </p:nvCxnSpPr>
          <p:spPr>
            <a:xfrm flipH="1" flipV="1">
              <a:off x="2719844" y="2818819"/>
              <a:ext cx="2414863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接點 479"/>
            <p:cNvCxnSpPr/>
            <p:nvPr/>
          </p:nvCxnSpPr>
          <p:spPr>
            <a:xfrm flipH="1" flipV="1">
              <a:off x="2607804" y="2930859"/>
              <a:ext cx="2526903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接點 480"/>
            <p:cNvCxnSpPr/>
            <p:nvPr/>
          </p:nvCxnSpPr>
          <p:spPr>
            <a:xfrm flipH="1" flipV="1">
              <a:off x="2535870" y="3072038"/>
              <a:ext cx="2598837" cy="1564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接點 481"/>
            <p:cNvCxnSpPr/>
            <p:nvPr/>
          </p:nvCxnSpPr>
          <p:spPr>
            <a:xfrm flipH="1">
              <a:off x="2511083" y="3228535"/>
              <a:ext cx="2623624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接點 482"/>
            <p:cNvCxnSpPr/>
            <p:nvPr/>
          </p:nvCxnSpPr>
          <p:spPr>
            <a:xfrm flipH="1">
              <a:off x="2535870" y="3228535"/>
              <a:ext cx="25988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接點 483"/>
            <p:cNvCxnSpPr/>
            <p:nvPr/>
          </p:nvCxnSpPr>
          <p:spPr>
            <a:xfrm flipH="1">
              <a:off x="2607804" y="3228535"/>
              <a:ext cx="2526903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接點 484"/>
            <p:cNvCxnSpPr/>
            <p:nvPr/>
          </p:nvCxnSpPr>
          <p:spPr>
            <a:xfrm flipH="1">
              <a:off x="2719844" y="3228535"/>
              <a:ext cx="2414863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接點 485"/>
            <p:cNvCxnSpPr/>
            <p:nvPr/>
          </p:nvCxnSpPr>
          <p:spPr>
            <a:xfrm flipH="1">
              <a:off x="2861023" y="3228535"/>
              <a:ext cx="2273684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接點 486"/>
            <p:cNvCxnSpPr/>
            <p:nvPr/>
          </p:nvCxnSpPr>
          <p:spPr>
            <a:xfrm flipH="1">
              <a:off x="3017520" y="3228535"/>
              <a:ext cx="2117187" cy="5064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接點 487"/>
            <p:cNvCxnSpPr/>
            <p:nvPr/>
          </p:nvCxnSpPr>
          <p:spPr>
            <a:xfrm flipH="1">
              <a:off x="3174018" y="3228535"/>
              <a:ext cx="1960689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接點 488"/>
            <p:cNvCxnSpPr/>
            <p:nvPr/>
          </p:nvCxnSpPr>
          <p:spPr>
            <a:xfrm flipH="1">
              <a:off x="3315196" y="3228535"/>
              <a:ext cx="1819511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接點 489"/>
            <p:cNvCxnSpPr/>
            <p:nvPr/>
          </p:nvCxnSpPr>
          <p:spPr>
            <a:xfrm flipH="1">
              <a:off x="3427236" y="3228535"/>
              <a:ext cx="1707471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接點 490"/>
            <p:cNvCxnSpPr/>
            <p:nvPr/>
          </p:nvCxnSpPr>
          <p:spPr>
            <a:xfrm flipH="1">
              <a:off x="3499170" y="3228535"/>
              <a:ext cx="16355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接點 491"/>
            <p:cNvCxnSpPr/>
            <p:nvPr/>
          </p:nvCxnSpPr>
          <p:spPr>
            <a:xfrm flipH="1">
              <a:off x="3523957" y="3228535"/>
              <a:ext cx="1610750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線接點 492"/>
            <p:cNvCxnSpPr/>
            <p:nvPr/>
          </p:nvCxnSpPr>
          <p:spPr>
            <a:xfrm flipH="1" flipV="1">
              <a:off x="3499170" y="3072037"/>
              <a:ext cx="16355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接點 493"/>
            <p:cNvCxnSpPr/>
            <p:nvPr/>
          </p:nvCxnSpPr>
          <p:spPr>
            <a:xfrm flipH="1" flipV="1">
              <a:off x="3427236" y="2930859"/>
              <a:ext cx="1707471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接點 494"/>
            <p:cNvCxnSpPr/>
            <p:nvPr/>
          </p:nvCxnSpPr>
          <p:spPr>
            <a:xfrm flipH="1" flipV="1">
              <a:off x="3315196" y="2818819"/>
              <a:ext cx="1819511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接點 495"/>
            <p:cNvCxnSpPr/>
            <p:nvPr/>
          </p:nvCxnSpPr>
          <p:spPr>
            <a:xfrm flipH="1" flipV="1">
              <a:off x="3174018" y="2746885"/>
              <a:ext cx="1960689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接點 496"/>
            <p:cNvCxnSpPr/>
            <p:nvPr/>
          </p:nvCxnSpPr>
          <p:spPr>
            <a:xfrm flipH="1">
              <a:off x="3017520" y="2680566"/>
              <a:ext cx="2045045" cy="415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接點 497"/>
            <p:cNvCxnSpPr/>
            <p:nvPr/>
          </p:nvCxnSpPr>
          <p:spPr>
            <a:xfrm flipH="1">
              <a:off x="2861022" y="2680566"/>
              <a:ext cx="2201543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接點 498"/>
            <p:cNvCxnSpPr/>
            <p:nvPr/>
          </p:nvCxnSpPr>
          <p:spPr>
            <a:xfrm flipH="1">
              <a:off x="2719844" y="2680566"/>
              <a:ext cx="2342721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接點 499"/>
            <p:cNvCxnSpPr/>
            <p:nvPr/>
          </p:nvCxnSpPr>
          <p:spPr>
            <a:xfrm flipH="1">
              <a:off x="2607804" y="2680566"/>
              <a:ext cx="2454761" cy="2502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接點 500"/>
            <p:cNvCxnSpPr/>
            <p:nvPr/>
          </p:nvCxnSpPr>
          <p:spPr>
            <a:xfrm flipH="1">
              <a:off x="2535870" y="2680566"/>
              <a:ext cx="2526695" cy="39147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接點 501"/>
            <p:cNvCxnSpPr/>
            <p:nvPr/>
          </p:nvCxnSpPr>
          <p:spPr>
            <a:xfrm flipH="1">
              <a:off x="2511083" y="2680566"/>
              <a:ext cx="2551482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接點 502"/>
            <p:cNvCxnSpPr/>
            <p:nvPr/>
          </p:nvCxnSpPr>
          <p:spPr>
            <a:xfrm flipH="1">
              <a:off x="2535870" y="2680566"/>
              <a:ext cx="2526695" cy="7044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接點 503"/>
            <p:cNvCxnSpPr/>
            <p:nvPr/>
          </p:nvCxnSpPr>
          <p:spPr>
            <a:xfrm flipH="1">
              <a:off x="2607804" y="2680566"/>
              <a:ext cx="2454761" cy="8456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接點 504"/>
            <p:cNvCxnSpPr/>
            <p:nvPr/>
          </p:nvCxnSpPr>
          <p:spPr>
            <a:xfrm flipH="1">
              <a:off x="2719844" y="2680566"/>
              <a:ext cx="2342721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接點 505"/>
            <p:cNvCxnSpPr/>
            <p:nvPr/>
          </p:nvCxnSpPr>
          <p:spPr>
            <a:xfrm flipH="1">
              <a:off x="2861023" y="2680566"/>
              <a:ext cx="2201542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線接點 506"/>
            <p:cNvCxnSpPr/>
            <p:nvPr/>
          </p:nvCxnSpPr>
          <p:spPr>
            <a:xfrm flipH="1">
              <a:off x="3017520" y="2680566"/>
              <a:ext cx="2045045" cy="105440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線接點 507"/>
            <p:cNvCxnSpPr/>
            <p:nvPr/>
          </p:nvCxnSpPr>
          <p:spPr>
            <a:xfrm flipH="1">
              <a:off x="3174018" y="2680566"/>
              <a:ext cx="1888547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線接點 508"/>
            <p:cNvCxnSpPr/>
            <p:nvPr/>
          </p:nvCxnSpPr>
          <p:spPr>
            <a:xfrm flipH="1">
              <a:off x="3315196" y="2680566"/>
              <a:ext cx="1747369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接點 509"/>
            <p:cNvCxnSpPr/>
            <p:nvPr/>
          </p:nvCxnSpPr>
          <p:spPr>
            <a:xfrm flipH="1">
              <a:off x="3427236" y="2680566"/>
              <a:ext cx="1635329" cy="8456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接點 510"/>
            <p:cNvCxnSpPr/>
            <p:nvPr/>
          </p:nvCxnSpPr>
          <p:spPr>
            <a:xfrm flipH="1">
              <a:off x="3499170" y="2680566"/>
              <a:ext cx="1563395" cy="7044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/>
          </p:nvCxnSpPr>
          <p:spPr>
            <a:xfrm flipH="1">
              <a:off x="3523957" y="2680566"/>
              <a:ext cx="1538608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/>
          </p:nvCxnSpPr>
          <p:spPr>
            <a:xfrm flipH="1">
              <a:off x="3499170" y="2680566"/>
              <a:ext cx="1563395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/>
          </p:nvCxnSpPr>
          <p:spPr>
            <a:xfrm flipH="1">
              <a:off x="3427236" y="2680566"/>
              <a:ext cx="1635329" cy="2502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/>
          </p:nvCxnSpPr>
          <p:spPr>
            <a:xfrm flipH="1">
              <a:off x="3315196" y="2680566"/>
              <a:ext cx="1747369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/>
          </p:nvCxnSpPr>
          <p:spPr>
            <a:xfrm flipH="1">
              <a:off x="3174018" y="2680566"/>
              <a:ext cx="1888547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接點 516"/>
            <p:cNvCxnSpPr/>
            <p:nvPr/>
          </p:nvCxnSpPr>
          <p:spPr>
            <a:xfrm flipH="1">
              <a:off x="3017520" y="2169942"/>
              <a:ext cx="1833538" cy="552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接點 517"/>
            <p:cNvCxnSpPr/>
            <p:nvPr/>
          </p:nvCxnSpPr>
          <p:spPr>
            <a:xfrm flipH="1">
              <a:off x="2861022" y="2169942"/>
              <a:ext cx="1990036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/>
          </p:nvCxnSpPr>
          <p:spPr>
            <a:xfrm flipH="1">
              <a:off x="2719844" y="2169942"/>
              <a:ext cx="2131214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/>
          </p:nvCxnSpPr>
          <p:spPr>
            <a:xfrm flipH="1">
              <a:off x="2607804" y="2169942"/>
              <a:ext cx="2243254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/>
          </p:nvCxnSpPr>
          <p:spPr>
            <a:xfrm flipH="1">
              <a:off x="2535870" y="2169942"/>
              <a:ext cx="23151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接點 521"/>
            <p:cNvCxnSpPr/>
            <p:nvPr/>
          </p:nvCxnSpPr>
          <p:spPr>
            <a:xfrm flipH="1">
              <a:off x="2511083" y="2169942"/>
              <a:ext cx="2339975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接點 522"/>
            <p:cNvCxnSpPr/>
            <p:nvPr/>
          </p:nvCxnSpPr>
          <p:spPr>
            <a:xfrm flipH="1">
              <a:off x="2535870" y="2169942"/>
              <a:ext cx="23151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/>
          </p:nvCxnSpPr>
          <p:spPr>
            <a:xfrm flipH="1">
              <a:off x="2607804" y="2169942"/>
              <a:ext cx="2243254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/>
          </p:nvCxnSpPr>
          <p:spPr>
            <a:xfrm flipH="1">
              <a:off x="2719844" y="2169942"/>
              <a:ext cx="2131214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接點 525"/>
            <p:cNvCxnSpPr/>
            <p:nvPr/>
          </p:nvCxnSpPr>
          <p:spPr>
            <a:xfrm flipH="1">
              <a:off x="2861023" y="2169942"/>
              <a:ext cx="1990035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接點 526"/>
            <p:cNvCxnSpPr/>
            <p:nvPr/>
          </p:nvCxnSpPr>
          <p:spPr>
            <a:xfrm flipH="1">
              <a:off x="3017520" y="2169942"/>
              <a:ext cx="1833538" cy="15650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接點 527"/>
            <p:cNvCxnSpPr/>
            <p:nvPr/>
          </p:nvCxnSpPr>
          <p:spPr>
            <a:xfrm flipH="1">
              <a:off x="3174018" y="2169942"/>
              <a:ext cx="1677040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接點 528"/>
            <p:cNvCxnSpPr/>
            <p:nvPr/>
          </p:nvCxnSpPr>
          <p:spPr>
            <a:xfrm flipH="1">
              <a:off x="3315196" y="2169942"/>
              <a:ext cx="1535862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接點 529"/>
            <p:cNvCxnSpPr/>
            <p:nvPr/>
          </p:nvCxnSpPr>
          <p:spPr>
            <a:xfrm flipH="1">
              <a:off x="3427236" y="2169942"/>
              <a:ext cx="1423822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接點 530"/>
            <p:cNvCxnSpPr/>
            <p:nvPr/>
          </p:nvCxnSpPr>
          <p:spPr>
            <a:xfrm flipH="1">
              <a:off x="3499170" y="2169942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接點 531"/>
            <p:cNvCxnSpPr/>
            <p:nvPr/>
          </p:nvCxnSpPr>
          <p:spPr>
            <a:xfrm flipH="1">
              <a:off x="3523957" y="2169942"/>
              <a:ext cx="1327101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線接點 532"/>
            <p:cNvCxnSpPr/>
            <p:nvPr/>
          </p:nvCxnSpPr>
          <p:spPr>
            <a:xfrm flipH="1">
              <a:off x="3499170" y="2169942"/>
              <a:ext cx="13518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接點 533"/>
            <p:cNvCxnSpPr/>
            <p:nvPr/>
          </p:nvCxnSpPr>
          <p:spPr>
            <a:xfrm flipH="1">
              <a:off x="3427236" y="2169942"/>
              <a:ext cx="1423822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接點 534"/>
            <p:cNvCxnSpPr/>
            <p:nvPr/>
          </p:nvCxnSpPr>
          <p:spPr>
            <a:xfrm flipH="1">
              <a:off x="3315196" y="2169942"/>
              <a:ext cx="1535862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接點 535"/>
            <p:cNvCxnSpPr/>
            <p:nvPr/>
          </p:nvCxnSpPr>
          <p:spPr>
            <a:xfrm flipH="1">
              <a:off x="3174018" y="2169942"/>
              <a:ext cx="1677040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/>
            <p:cNvCxnSpPr/>
            <p:nvPr/>
          </p:nvCxnSpPr>
          <p:spPr>
            <a:xfrm flipH="1">
              <a:off x="3017520" y="1731457"/>
              <a:ext cx="1497077" cy="9906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線接點 537"/>
            <p:cNvCxnSpPr/>
            <p:nvPr/>
          </p:nvCxnSpPr>
          <p:spPr>
            <a:xfrm flipH="1">
              <a:off x="2861022" y="1731457"/>
              <a:ext cx="1653575" cy="10154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/>
            <p:cNvCxnSpPr/>
            <p:nvPr/>
          </p:nvCxnSpPr>
          <p:spPr>
            <a:xfrm flipH="1">
              <a:off x="2719844" y="1731457"/>
              <a:ext cx="1794753" cy="10873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接點 539"/>
            <p:cNvCxnSpPr/>
            <p:nvPr/>
          </p:nvCxnSpPr>
          <p:spPr>
            <a:xfrm flipH="1">
              <a:off x="2607804" y="1731457"/>
              <a:ext cx="1906793" cy="119940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接點 540"/>
            <p:cNvCxnSpPr/>
            <p:nvPr/>
          </p:nvCxnSpPr>
          <p:spPr>
            <a:xfrm flipH="1">
              <a:off x="2535870" y="1731457"/>
              <a:ext cx="1978727" cy="134058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接點 541"/>
            <p:cNvCxnSpPr/>
            <p:nvPr/>
          </p:nvCxnSpPr>
          <p:spPr>
            <a:xfrm flipH="1">
              <a:off x="2511083" y="1731457"/>
              <a:ext cx="2003514" cy="14970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接點 542"/>
            <p:cNvCxnSpPr/>
            <p:nvPr/>
          </p:nvCxnSpPr>
          <p:spPr>
            <a:xfrm flipH="1">
              <a:off x="2535870" y="1731457"/>
              <a:ext cx="1978727" cy="16535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接點 543"/>
            <p:cNvCxnSpPr/>
            <p:nvPr/>
          </p:nvCxnSpPr>
          <p:spPr>
            <a:xfrm flipH="1">
              <a:off x="2607804" y="1731457"/>
              <a:ext cx="1906793" cy="17947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接點 544"/>
            <p:cNvCxnSpPr/>
            <p:nvPr/>
          </p:nvCxnSpPr>
          <p:spPr>
            <a:xfrm flipH="1">
              <a:off x="2719844" y="1731457"/>
              <a:ext cx="1794753" cy="19067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接點 545"/>
            <p:cNvCxnSpPr/>
            <p:nvPr/>
          </p:nvCxnSpPr>
          <p:spPr>
            <a:xfrm flipH="1">
              <a:off x="2861023" y="1731457"/>
              <a:ext cx="1653574" cy="19787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接點 546"/>
            <p:cNvCxnSpPr/>
            <p:nvPr/>
          </p:nvCxnSpPr>
          <p:spPr>
            <a:xfrm flipH="1">
              <a:off x="3017520" y="1731457"/>
              <a:ext cx="1497077" cy="20035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接點 547"/>
            <p:cNvCxnSpPr/>
            <p:nvPr/>
          </p:nvCxnSpPr>
          <p:spPr>
            <a:xfrm flipH="1">
              <a:off x="3174018" y="1731457"/>
              <a:ext cx="1340579" cy="19787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/>
          </p:nvCxnSpPr>
          <p:spPr>
            <a:xfrm flipH="1">
              <a:off x="3315196" y="1731457"/>
              <a:ext cx="1199401" cy="19067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/>
          </p:nvCxnSpPr>
          <p:spPr>
            <a:xfrm flipH="1">
              <a:off x="3427236" y="1731457"/>
              <a:ext cx="1087361" cy="17947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接點 550"/>
            <p:cNvCxnSpPr/>
            <p:nvPr/>
          </p:nvCxnSpPr>
          <p:spPr>
            <a:xfrm flipH="1">
              <a:off x="3499170" y="1731457"/>
              <a:ext cx="1015427" cy="16535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接點 551"/>
            <p:cNvCxnSpPr/>
            <p:nvPr/>
          </p:nvCxnSpPr>
          <p:spPr>
            <a:xfrm flipH="1">
              <a:off x="3523957" y="1731457"/>
              <a:ext cx="990640" cy="14970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接點 552"/>
            <p:cNvCxnSpPr/>
            <p:nvPr/>
          </p:nvCxnSpPr>
          <p:spPr>
            <a:xfrm flipH="1">
              <a:off x="3499170" y="1731457"/>
              <a:ext cx="1015427" cy="134058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/>
          </p:nvCxnSpPr>
          <p:spPr>
            <a:xfrm flipH="1">
              <a:off x="3427236" y="1731457"/>
              <a:ext cx="1087361" cy="119940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/>
          </p:nvCxnSpPr>
          <p:spPr>
            <a:xfrm flipH="1">
              <a:off x="3315196" y="1731457"/>
              <a:ext cx="1199401" cy="10873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/>
          </p:nvCxnSpPr>
          <p:spPr>
            <a:xfrm flipH="1">
              <a:off x="3174018" y="1731457"/>
              <a:ext cx="1340579" cy="10154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接點 556"/>
            <p:cNvCxnSpPr/>
            <p:nvPr/>
          </p:nvCxnSpPr>
          <p:spPr>
            <a:xfrm flipH="1">
              <a:off x="3017520" y="1394997"/>
              <a:ext cx="1058593" cy="13271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接點 557"/>
            <p:cNvCxnSpPr/>
            <p:nvPr/>
          </p:nvCxnSpPr>
          <p:spPr>
            <a:xfrm flipH="1">
              <a:off x="2861022" y="1394997"/>
              <a:ext cx="1215091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接點 558"/>
            <p:cNvCxnSpPr/>
            <p:nvPr/>
          </p:nvCxnSpPr>
          <p:spPr>
            <a:xfrm flipH="1">
              <a:off x="2719844" y="1394997"/>
              <a:ext cx="1356269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/>
          </p:nvCxnSpPr>
          <p:spPr>
            <a:xfrm flipH="1">
              <a:off x="2607804" y="1394997"/>
              <a:ext cx="1468309" cy="15358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/>
          </p:nvCxnSpPr>
          <p:spPr>
            <a:xfrm flipH="1">
              <a:off x="2535870" y="1394997"/>
              <a:ext cx="1540243" cy="16770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/>
          </p:nvCxnSpPr>
          <p:spPr>
            <a:xfrm flipH="1">
              <a:off x="2511083" y="1394997"/>
              <a:ext cx="1565030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/>
          </p:nvCxnSpPr>
          <p:spPr>
            <a:xfrm flipH="1">
              <a:off x="2535870" y="1394997"/>
              <a:ext cx="1540243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/>
          </p:nvCxnSpPr>
          <p:spPr>
            <a:xfrm flipH="1">
              <a:off x="2607804" y="1394997"/>
              <a:ext cx="1468309" cy="21312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接點 564"/>
            <p:cNvCxnSpPr/>
            <p:nvPr/>
          </p:nvCxnSpPr>
          <p:spPr>
            <a:xfrm flipH="1">
              <a:off x="2719844" y="1394997"/>
              <a:ext cx="1356269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接點 565"/>
            <p:cNvCxnSpPr/>
            <p:nvPr/>
          </p:nvCxnSpPr>
          <p:spPr>
            <a:xfrm flipH="1">
              <a:off x="2861023" y="1394997"/>
              <a:ext cx="1215090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線接點 566"/>
            <p:cNvCxnSpPr/>
            <p:nvPr/>
          </p:nvCxnSpPr>
          <p:spPr>
            <a:xfrm flipH="1">
              <a:off x="3017520" y="1394997"/>
              <a:ext cx="1058593" cy="23399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線接點 567"/>
            <p:cNvCxnSpPr/>
            <p:nvPr/>
          </p:nvCxnSpPr>
          <p:spPr>
            <a:xfrm flipH="1">
              <a:off x="3174018" y="1394997"/>
              <a:ext cx="902095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線接點 568"/>
            <p:cNvCxnSpPr/>
            <p:nvPr/>
          </p:nvCxnSpPr>
          <p:spPr>
            <a:xfrm flipH="1">
              <a:off x="3315196" y="1394997"/>
              <a:ext cx="760917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線接點 569"/>
            <p:cNvCxnSpPr/>
            <p:nvPr/>
          </p:nvCxnSpPr>
          <p:spPr>
            <a:xfrm flipH="1">
              <a:off x="3427236" y="1394997"/>
              <a:ext cx="648877" cy="21312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線接點 570"/>
            <p:cNvCxnSpPr/>
            <p:nvPr/>
          </p:nvCxnSpPr>
          <p:spPr>
            <a:xfrm flipH="1">
              <a:off x="3499170" y="1394997"/>
              <a:ext cx="576943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線接點 571"/>
            <p:cNvCxnSpPr/>
            <p:nvPr/>
          </p:nvCxnSpPr>
          <p:spPr>
            <a:xfrm flipH="1">
              <a:off x="3523957" y="1394997"/>
              <a:ext cx="552156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線接點 572"/>
            <p:cNvCxnSpPr/>
            <p:nvPr/>
          </p:nvCxnSpPr>
          <p:spPr>
            <a:xfrm flipH="1">
              <a:off x="3499170" y="1394997"/>
              <a:ext cx="576943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線接點 573"/>
            <p:cNvCxnSpPr/>
            <p:nvPr/>
          </p:nvCxnSpPr>
          <p:spPr>
            <a:xfrm flipH="1">
              <a:off x="3427236" y="1394997"/>
              <a:ext cx="648877" cy="15358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線接點 574"/>
            <p:cNvCxnSpPr/>
            <p:nvPr/>
          </p:nvCxnSpPr>
          <p:spPr>
            <a:xfrm flipH="1">
              <a:off x="3315196" y="1394997"/>
              <a:ext cx="760917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線接點 575"/>
            <p:cNvCxnSpPr/>
            <p:nvPr/>
          </p:nvCxnSpPr>
          <p:spPr>
            <a:xfrm flipH="1">
              <a:off x="3174018" y="1394997"/>
              <a:ext cx="902095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線接點 576"/>
            <p:cNvCxnSpPr/>
            <p:nvPr/>
          </p:nvCxnSpPr>
          <p:spPr>
            <a:xfrm flipH="1">
              <a:off x="3017520" y="1183489"/>
              <a:ext cx="547968" cy="15386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接點 577"/>
            <p:cNvCxnSpPr/>
            <p:nvPr/>
          </p:nvCxnSpPr>
          <p:spPr>
            <a:xfrm flipH="1">
              <a:off x="2861022" y="1183489"/>
              <a:ext cx="704466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接點 578"/>
            <p:cNvCxnSpPr/>
            <p:nvPr/>
          </p:nvCxnSpPr>
          <p:spPr>
            <a:xfrm flipH="1">
              <a:off x="2719844" y="1183489"/>
              <a:ext cx="845644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線接點 579"/>
            <p:cNvCxnSpPr/>
            <p:nvPr/>
          </p:nvCxnSpPr>
          <p:spPr>
            <a:xfrm flipH="1">
              <a:off x="2607804" y="1183489"/>
              <a:ext cx="957684" cy="17473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線接點 580"/>
            <p:cNvCxnSpPr/>
            <p:nvPr/>
          </p:nvCxnSpPr>
          <p:spPr>
            <a:xfrm flipH="1">
              <a:off x="2535870" y="1183489"/>
              <a:ext cx="1029618" cy="188854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線接點 581"/>
            <p:cNvCxnSpPr/>
            <p:nvPr/>
          </p:nvCxnSpPr>
          <p:spPr>
            <a:xfrm flipH="1">
              <a:off x="2511083" y="1183489"/>
              <a:ext cx="1054405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線接點 582"/>
            <p:cNvCxnSpPr/>
            <p:nvPr/>
          </p:nvCxnSpPr>
          <p:spPr>
            <a:xfrm flipH="1">
              <a:off x="2535870" y="1183489"/>
              <a:ext cx="1029618" cy="22015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線接點 583"/>
            <p:cNvCxnSpPr/>
            <p:nvPr/>
          </p:nvCxnSpPr>
          <p:spPr>
            <a:xfrm flipH="1">
              <a:off x="2607804" y="1183489"/>
              <a:ext cx="957684" cy="23427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接點 584"/>
            <p:cNvCxnSpPr/>
            <p:nvPr/>
          </p:nvCxnSpPr>
          <p:spPr>
            <a:xfrm flipH="1">
              <a:off x="2719844" y="1183489"/>
              <a:ext cx="845644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線接點 585"/>
            <p:cNvCxnSpPr/>
            <p:nvPr/>
          </p:nvCxnSpPr>
          <p:spPr>
            <a:xfrm flipH="1">
              <a:off x="2861023" y="1183489"/>
              <a:ext cx="704465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線接點 586"/>
            <p:cNvCxnSpPr/>
            <p:nvPr/>
          </p:nvCxnSpPr>
          <p:spPr>
            <a:xfrm flipH="1">
              <a:off x="3017520" y="1183489"/>
              <a:ext cx="547968" cy="25514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線接點 587"/>
            <p:cNvCxnSpPr/>
            <p:nvPr/>
          </p:nvCxnSpPr>
          <p:spPr>
            <a:xfrm flipH="1">
              <a:off x="3174018" y="1183489"/>
              <a:ext cx="391470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線接點 588"/>
            <p:cNvCxnSpPr/>
            <p:nvPr/>
          </p:nvCxnSpPr>
          <p:spPr>
            <a:xfrm flipH="1">
              <a:off x="3315196" y="1183489"/>
              <a:ext cx="250292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/>
            <p:nvPr/>
          </p:nvCxnSpPr>
          <p:spPr>
            <a:xfrm flipH="1">
              <a:off x="3427236" y="1183489"/>
              <a:ext cx="138252" cy="23427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/>
            <p:nvPr/>
          </p:nvCxnSpPr>
          <p:spPr>
            <a:xfrm flipH="1">
              <a:off x="3499170" y="1183489"/>
              <a:ext cx="66318" cy="22015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/>
            <p:nvPr/>
          </p:nvCxnSpPr>
          <p:spPr>
            <a:xfrm flipH="1">
              <a:off x="3523957" y="1183489"/>
              <a:ext cx="41531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/>
            <p:nvPr/>
          </p:nvCxnSpPr>
          <p:spPr>
            <a:xfrm flipH="1">
              <a:off x="3499170" y="1183489"/>
              <a:ext cx="66318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/>
            <p:nvPr/>
          </p:nvCxnSpPr>
          <p:spPr>
            <a:xfrm flipH="1">
              <a:off x="3427236" y="1183489"/>
              <a:ext cx="138252" cy="17473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/>
            <p:nvPr/>
          </p:nvCxnSpPr>
          <p:spPr>
            <a:xfrm flipH="1">
              <a:off x="3315196" y="1183489"/>
              <a:ext cx="250292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/>
            <p:nvPr/>
          </p:nvCxnSpPr>
          <p:spPr>
            <a:xfrm flipH="1">
              <a:off x="3174018" y="1183489"/>
              <a:ext cx="391470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97D50E-888B-491E-842A-A5F65B2412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1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681C1B-DD80-4748-9161-0911EED350D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37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A3F5F8-036B-4BD2-B0EC-BFC67E718A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65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9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9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9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9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9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9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9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9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9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9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9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9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9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9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9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9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9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9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9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9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9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9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9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9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9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9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9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9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9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9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9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9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9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9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9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9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9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9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9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9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9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9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9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9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9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9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9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9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9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9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9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9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9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9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9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9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9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9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9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9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9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9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9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9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9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9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9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9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9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9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9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9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9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9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9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9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9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9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9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9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9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9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9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9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9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9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9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9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9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9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9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9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9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9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9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9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9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9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9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9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9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9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9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9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9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9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9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9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9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9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9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9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9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9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9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9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9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9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9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9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9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9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9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9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9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9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9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9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9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9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9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9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9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9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9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9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9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9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9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9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9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9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9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9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9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9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9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9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9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9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9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9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9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9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9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9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9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9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9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9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9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9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9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9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9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9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9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9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9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9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9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9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9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9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9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9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9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9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9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9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9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9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9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9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9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9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9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9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9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9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9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9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9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9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9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9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9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9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9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9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9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9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9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9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9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9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9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9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9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9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9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9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9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9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9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9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9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9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9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9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9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9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9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9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9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9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9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9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9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9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9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9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9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9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9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9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9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9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9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9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9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9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9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9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9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9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9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9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9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9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9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9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9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9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9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9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9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9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9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9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9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9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9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9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9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9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9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9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9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9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9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9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9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9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9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9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9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9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9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9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9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9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9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9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9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9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9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9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9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9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9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9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9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9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9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9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9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9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9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9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9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9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9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9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9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9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9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9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9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9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9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9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9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9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9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9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9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9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9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9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9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9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9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9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9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9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9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9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9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9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9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9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9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9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9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9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9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9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9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9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9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9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9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9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9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9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9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9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9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9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9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9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9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9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9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9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9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9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9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9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9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9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9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9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9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9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9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9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9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9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9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9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9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9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9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9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9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9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9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9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9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9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9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9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9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9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9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9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9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9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9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9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9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9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9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9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9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9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9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9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9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9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9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9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9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9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9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9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9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9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9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9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9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9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9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9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9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9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9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9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9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9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9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9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9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9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9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9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9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9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9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9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9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9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9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9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9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9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9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9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9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9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9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9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9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9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9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9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9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9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9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9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9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9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9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9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9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9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9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9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9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9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9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9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9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9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9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9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9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9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9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9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9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9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9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9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9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9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9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9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9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1781D4-0DA5-46C9-A28F-0000A17B1A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8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18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18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18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8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8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18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18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8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8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8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8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18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8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8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8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18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18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18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18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18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18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18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18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18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18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18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18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18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18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18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18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18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18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18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18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18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18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18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18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18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18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18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18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18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18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18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18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18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18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18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18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18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18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18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18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18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18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18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18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18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18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18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18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18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18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18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18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18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18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18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18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18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18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8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8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18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18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18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18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18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18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18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18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18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18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18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18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18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18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18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18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18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18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18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18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18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18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18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18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18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18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18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18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18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18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18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18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18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18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18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18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18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18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18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18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18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18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18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18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18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18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18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18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18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18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18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18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18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18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18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18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18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18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18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18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18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18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18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18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18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18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18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18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18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18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18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18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18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18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18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18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18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18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18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18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18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18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18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18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18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18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18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18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18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18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18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18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18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18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18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18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18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18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18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18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18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18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18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18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18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18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18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18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18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18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18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18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18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18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18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18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18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18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18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18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18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18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18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18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18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18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18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18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18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18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18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18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18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18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18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18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18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18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18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18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18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18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18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18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18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18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18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18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18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18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18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18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18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18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18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18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18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18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18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18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18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18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18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18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18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18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18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18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18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18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18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18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18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18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18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18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18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18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18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8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18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18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18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18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18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18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18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18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18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18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18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18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18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18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18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18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18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18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18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18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18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18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18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18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18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18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18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18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18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18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18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18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18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18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18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18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18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18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18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18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18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18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18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18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18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18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18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18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18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18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18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18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18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18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18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18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18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18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18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18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18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18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18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18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18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18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18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18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18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18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18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18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18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18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18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18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18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18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18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18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18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18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18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18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18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18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18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18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18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18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18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18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18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18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18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18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18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18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18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18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18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18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18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18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18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18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18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18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18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18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18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18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18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18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18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18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18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18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18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18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18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18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18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18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18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18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18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18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18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18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18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18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18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18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18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18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18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18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18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18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18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18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18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18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18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18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18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18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18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18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18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18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18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18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18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18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18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18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18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18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18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18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18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18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18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18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18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18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18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18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18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18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18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18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18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18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18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18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18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18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18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18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18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18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18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18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18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18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18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18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18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18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18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18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18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18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18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18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18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18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18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18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18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18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18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18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18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18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18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18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18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18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18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18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18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18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18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18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18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18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18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18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18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18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18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18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D3D27A-40AC-464D-B8EC-FFE74F41D6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42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27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27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27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27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27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27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27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27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27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27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27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27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27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27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27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27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27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27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27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27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27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27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27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27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27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27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27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27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27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27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27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27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27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27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27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27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27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27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27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27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27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27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27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27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27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27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27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27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27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27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27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27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27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27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27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27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27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27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27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27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27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27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27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27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27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27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27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27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27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27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27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27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27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27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27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27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27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27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27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27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27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27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27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27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27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27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27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27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27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27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27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27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27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27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27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27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27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27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27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27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27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27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27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27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27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27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27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27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27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27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27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27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27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27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27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27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27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27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27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27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27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27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27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27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27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27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27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27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27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27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27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27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27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27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27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27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27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27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27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27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27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27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27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27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27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27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27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27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27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27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27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27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27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27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27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27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27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27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27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27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27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27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27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27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27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27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27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27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27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27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27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27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27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27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27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27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27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27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27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27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27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27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27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27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27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27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27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27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27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27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27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27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27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27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27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27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27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27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27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27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27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27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27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27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27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27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27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27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27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27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27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27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27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27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27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27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27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27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27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27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27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27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27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27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27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27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27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27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27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27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27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27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27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27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27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27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27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27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27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27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27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27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27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27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27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27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27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27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27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27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27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27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27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27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27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27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27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27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27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27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27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27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27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27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27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27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27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27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27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27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27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27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27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27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27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27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27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27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27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27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27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27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27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27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27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27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27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27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27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27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27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27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27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27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27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27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27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27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27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27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27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27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27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27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27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27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27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27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27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27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27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27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27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27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27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27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27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27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27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27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27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27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27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27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27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27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27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27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27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27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27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27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27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27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27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27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27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27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27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27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27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27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27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27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27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27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27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27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27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27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27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27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27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27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27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27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27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27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27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27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27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27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27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27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27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27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27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27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27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27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27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27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27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27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27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27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27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27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27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27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27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27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27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27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27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27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27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27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27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27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27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27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27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27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27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27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27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27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27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27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27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27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27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27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27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27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27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27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27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27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27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27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27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27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27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27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27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27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27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27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27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27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27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27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27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27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27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27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27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27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27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27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27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27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27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27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27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27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27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27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27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27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27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27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27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27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27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27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27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27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27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27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27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27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27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27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27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27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27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27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27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27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27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27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27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27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27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27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27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27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27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27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27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27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27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27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27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27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27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27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27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2A8F77-24C1-4D98-A181-D74E2F31E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992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36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36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36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36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36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36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36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36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36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36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36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36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36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36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36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36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36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36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36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36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36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36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36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36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36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36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36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36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36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36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36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36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36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36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36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36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36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36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36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36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36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36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36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36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36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36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36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36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36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36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36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36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36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36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36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36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36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36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36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36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36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36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36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36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36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36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36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36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36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36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36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36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36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36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36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36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36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36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36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36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36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36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36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36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36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36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36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36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36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36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36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36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36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36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36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36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36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36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36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36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36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36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36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36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36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36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36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36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36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36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36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36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36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36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36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36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36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36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36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36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36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36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36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36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36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36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36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36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36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36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36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36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36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36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36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36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36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36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36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36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36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36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36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36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36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36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36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36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36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36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36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36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36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36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36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36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36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36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36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36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36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36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36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36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36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36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36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36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36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36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36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36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36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36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36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36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36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36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36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36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36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36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36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36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36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36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36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36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36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36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36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36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36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36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36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36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36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36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36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36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36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36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36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36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36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36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36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36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36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36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36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36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36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36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36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36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36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36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36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36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36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36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36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36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36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36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36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36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36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36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36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36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36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36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36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36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36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36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36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36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36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36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36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36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36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36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36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36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36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36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36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36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36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36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36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36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36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36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36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36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36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36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36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36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36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36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36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36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36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36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36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36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36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36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36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36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36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36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36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36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36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36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36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36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36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36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36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36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36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36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36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36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36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36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36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36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36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36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36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36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36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36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36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36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36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36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36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36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36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36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36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36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36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36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36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36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36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36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36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36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36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36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36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36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36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36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36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36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36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36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36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36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36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36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36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36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36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36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36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36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36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36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36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36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36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36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36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36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36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36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36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36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36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36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36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36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36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36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36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36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36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36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36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36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36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36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36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36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36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36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36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36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36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36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36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36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36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36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36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36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36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36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36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36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36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36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36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36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36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36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36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36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36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36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36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36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36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36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36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36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36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36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36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36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36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36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36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36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36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36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36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36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36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36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36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36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36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36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36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36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36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36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36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36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36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36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36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36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36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36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36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36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36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36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36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36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36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36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36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36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36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36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36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36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36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36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36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36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36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36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36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36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36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36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36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36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36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36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36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36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36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36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36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36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36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36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36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36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36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36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36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36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36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36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36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36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36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36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36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36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36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826E07-74B2-4EDC-9E9F-22D9331D7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366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45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45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45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45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45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45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45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45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45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45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45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45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45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45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45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45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45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45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45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45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45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45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45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45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45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45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45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45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45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45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45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45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45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45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45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45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45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45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45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45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45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45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45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45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45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45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45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45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45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45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45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45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45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45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45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45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45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45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45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45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45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45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45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45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45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45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45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45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45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45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45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45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45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45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45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45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45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45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45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45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45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45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45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45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45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45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45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45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45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45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45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45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45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45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45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45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45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45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45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45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45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45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45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45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45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45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45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45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45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45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45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45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45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45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45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45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45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45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45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45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45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45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45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45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45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45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45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45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45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45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45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45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45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45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45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45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45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45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45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45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45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45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45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45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45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45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45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45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45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45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45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45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45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45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45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45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45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45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45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45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45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45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45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45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45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45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45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45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45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45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45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45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45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45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45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45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45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45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45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45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45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45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45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45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45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45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45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45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45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45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45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45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45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45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45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45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45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45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45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45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45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45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45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45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45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45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45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45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45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45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45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45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45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45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45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45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45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45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45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45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45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45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45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45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45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45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45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45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45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45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45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45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45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45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45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45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45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45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45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45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45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45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45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45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45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45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45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45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45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45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45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45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45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45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45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45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45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45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45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45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45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45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45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45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45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45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45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45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45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45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45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45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45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45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45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45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45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45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45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45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45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45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45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45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45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45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45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45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45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45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45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45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45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45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45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45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45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45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45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45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45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45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45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45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45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45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45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45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45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45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45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45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45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45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45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45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45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45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45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45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45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45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45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45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45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45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45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45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45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45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45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45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45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45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45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45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45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45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45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45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45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45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45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45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45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45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45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45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45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45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45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45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45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45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45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45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45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45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45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45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45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45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45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45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45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45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45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45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45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45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45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45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45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45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45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45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45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45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45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45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45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45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45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45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45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45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45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45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45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45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45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45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45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45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45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45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45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45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45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45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45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45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45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45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45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45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45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45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45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45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45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45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45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45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45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45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45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45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45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45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45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45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45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45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45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45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45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45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45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45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45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45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45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45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45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45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45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45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45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45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45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45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45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45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45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45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45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45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45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45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45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45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45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45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45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45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45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45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45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45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45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45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45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45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45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45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45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45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45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45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45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45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45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45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45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45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45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45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45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45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45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70C7F6-F9D3-4C0C-8023-F165EC9E3F1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88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54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54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54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54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54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54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54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54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54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54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54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54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54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54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54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54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54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54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54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54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54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54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54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54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54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54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54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54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54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54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54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54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54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54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54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54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54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54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54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54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54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54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54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54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54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54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54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54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54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54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54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54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54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54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54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54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54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54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54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54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54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54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54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54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54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54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54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54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54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54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54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54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54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54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54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54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54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54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54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54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54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54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54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54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54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54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54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54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54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54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54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54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54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54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54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54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54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54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54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54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54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54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54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54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54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54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54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54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54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54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54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54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54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54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54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54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54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54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54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54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54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54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54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54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54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54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54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54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54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54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54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54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54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54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54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54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54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54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54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54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54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54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54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54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54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54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54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54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54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54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54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54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54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54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54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54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54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54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54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54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54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54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54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54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54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54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54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54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54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54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54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54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54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54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54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54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54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54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54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54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54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54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54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54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54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54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54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54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54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54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54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54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54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54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54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54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54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54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54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54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54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54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54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54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54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54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54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54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54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54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54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54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54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54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54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54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54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54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54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54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54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54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54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54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54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54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54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54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54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54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54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54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54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54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54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54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54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54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54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54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54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54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54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54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54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54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54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54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54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54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54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54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54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54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54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54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54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54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54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54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54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54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54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54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54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54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54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54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54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54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54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54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54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54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54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54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54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54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54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54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54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54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54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54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54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54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54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54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54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54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54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54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54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54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54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54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54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54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54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54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54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54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54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54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54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54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54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54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54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54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54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54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54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54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54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54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54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54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54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54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54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54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54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54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54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54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54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54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54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54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54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54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54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54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54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54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54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54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54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54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54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54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54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54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54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54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54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54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54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54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54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54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54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54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54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54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54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54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54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54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54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54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54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54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54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54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54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54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54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54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54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54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54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54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54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54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54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54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54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54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54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54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54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54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54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54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54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54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54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54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54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54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54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54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54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54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54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54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54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54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54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54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54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54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54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54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54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54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54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54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54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54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54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54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54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54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54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54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54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54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54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54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54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54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54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54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54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54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54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54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54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54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54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54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54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54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54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54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54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54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54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54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54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54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54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54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54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54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54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54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54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54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54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54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54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54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54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43A226-79EA-4BE9-B7C4-1ECBCDDB0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5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5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5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1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5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5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5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15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5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5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5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5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1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15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5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5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15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15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5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15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15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5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1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1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5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15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15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5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15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1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15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15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15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1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15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15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5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15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15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5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15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15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15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15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1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1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15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15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15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15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15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1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15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2" dur="15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1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15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1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15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15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1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15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15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15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15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15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15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8" dur="15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0" dur="15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15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15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6" dur="15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15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15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15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15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15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15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15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15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15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15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8" dur="15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0" dur="15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2" dur="15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4" dur="15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" dur="15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15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1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1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" dur="1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" dur="1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" dur="1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" dur="1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" dur="1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" dur="1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" dur="1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8" dur="1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0" dur="1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2" dur="15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4" dur="1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6" dur="1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8" dur="1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0" dur="1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2" dur="1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4" dur="15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15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8" dur="15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0" dur="15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2" dur="1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4" dur="15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6" dur="15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8" dur="15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0" dur="15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2" dur="15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4" dur="15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6" dur="15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8" dur="15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0" dur="15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2" dur="15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4" dur="15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6" dur="15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8" dur="15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0" dur="15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2" dur="15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4" dur="1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6" dur="15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8" dur="15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0" dur="1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2" dur="1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4" dur="1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6" dur="15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8" dur="1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0" dur="15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2" dur="15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4" dur="15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6" dur="15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8" dur="1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0" dur="15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2" dur="1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4" dur="15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6" dur="15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8" dur="15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0" dur="15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2" dur="15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4" dur="15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6" dur="15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8" dur="15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0" dur="15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2" dur="15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4" dur="15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6" dur="15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8" dur="15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0" dur="15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2" dur="15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4" dur="15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6" dur="15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8" dur="15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0" dur="15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2" dur="15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4" dur="15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6" dur="15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8" dur="15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0" dur="15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2" dur="15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4" dur="15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6" dur="15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8" dur="15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0" dur="15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2" dur="15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4" dur="15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6" dur="15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8" dur="15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0" dur="1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2" dur="15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4" dur="1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6" dur="15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8" dur="15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0" dur="1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2" dur="15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4" dur="15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6" dur="1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8" dur="15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0" dur="15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2" dur="15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4" dur="1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6" dur="15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8" dur="15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0" dur="15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2" dur="15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4" dur="15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6" dur="15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8" dur="15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0" dur="15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2" dur="15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4" dur="15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6" dur="15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8" dur="15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0" dur="15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2" dur="15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4" dur="15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6" dur="15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8" dur="15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0" dur="15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2" dur="15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4" dur="15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6" dur="15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8" dur="15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0" dur="15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2" dur="15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4" dur="15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6" dur="15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8" dur="15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0" dur="15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2" dur="15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4" dur="15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6" dur="15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8" dur="15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0" dur="15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2" dur="15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4" dur="15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6" dur="15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8" dur="15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0" dur="15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2" dur="15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4" dur="15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6" dur="15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8" dur="15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0" dur="15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2" dur="15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4" dur="15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6" dur="15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8" dur="15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0" dur="15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2" dur="15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4" dur="15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6" dur="15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8" dur="15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0" dur="15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2" dur="15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4" dur="15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6" dur="15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8" dur="15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0" dur="15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2" dur="15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4" dur="15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6" dur="15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8" dur="15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0" dur="15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2" dur="15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4" dur="15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6" dur="15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8" dur="15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15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2" dur="15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4" dur="15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6" dur="1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8" dur="15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0" dur="15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2" dur="15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4" dur="15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6" dur="15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8" dur="15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0" dur="15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2" dur="15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4" dur="15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6" dur="15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8" dur="15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0" dur="15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2" dur="15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4" dur="15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6" dur="15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8" dur="15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0" dur="15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2" dur="15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4" dur="15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6" dur="15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8" dur="15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0" dur="15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2" dur="15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4" dur="15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6" dur="15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8" dur="15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0" dur="15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2" dur="15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4" dur="15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6" dur="15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8" dur="15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0" dur="15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2" dur="15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4" dur="15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6" dur="15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8" dur="15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0" dur="15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2" dur="15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4" dur="15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6" dur="15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8" dur="15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0" dur="15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2" dur="15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4" dur="15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6" dur="15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8" dur="15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0" dur="15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2" dur="15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4" dur="15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6" dur="15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8" dur="15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0" dur="15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2" dur="15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4" dur="15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6" dur="15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8" dur="15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0" dur="15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2" dur="15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4" dur="15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6" dur="15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8" dur="15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0" dur="15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2" dur="15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4" dur="15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6" dur="15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8" dur="15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0" dur="15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2" dur="15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4" dur="15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6" dur="15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8" dur="15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0" dur="15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2" dur="15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4" dur="15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6" dur="15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8" dur="15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0" dur="15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2" dur="15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4" dur="15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6" dur="15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8" dur="15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0" dur="15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2" dur="15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4" dur="15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6" dur="15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8" dur="15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0" dur="15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2" dur="15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4" dur="15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6" dur="15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8" dur="15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0" dur="15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2" dur="15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4" dur="15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6" dur="15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8" dur="15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0" dur="15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2" dur="15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4" dur="15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6" dur="15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8" dur="15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0" dur="15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2" dur="15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4" dur="15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6" dur="15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8" dur="15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0" dur="15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2" dur="15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4" dur="15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6" dur="15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8" dur="15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0" dur="15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2" dur="15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4" dur="15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6" dur="15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8" dur="15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0" dur="15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2" dur="15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4" dur="15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6" dur="15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8" dur="15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0" dur="15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2" dur="15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4" dur="15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6" dur="15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8" dur="15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0" dur="15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2" dur="15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4" dur="15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6" dur="15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8" dur="15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0" dur="15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2" dur="15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4" dur="15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6" dur="15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15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0" dur="15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2" dur="15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4" dur="15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6" dur="15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8" dur="15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0" dur="15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2" dur="15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4" dur="15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6" dur="15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8" dur="15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0" dur="15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2" dur="15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4" dur="15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6" dur="15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8" dur="15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0" dur="15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2" dur="15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4" dur="15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6" dur="15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8" dur="15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0" dur="15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2" dur="15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4" dur="15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6" dur="15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8" dur="15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0" dur="15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2" dur="15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4" dur="15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6" dur="15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8" dur="15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0" dur="15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2" dur="15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4" dur="15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6" dur="15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8" dur="15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0" dur="15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2" dur="15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4" dur="15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6" dur="15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8" dur="15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0" dur="15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2" dur="15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4" dur="15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6" dur="15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8" dur="15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0" dur="15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2" dur="15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4" dur="15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6" dur="15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8" dur="15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0" dur="15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2" dur="15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4" dur="15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6" dur="15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8" dur="15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0" dur="15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2" dur="15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4" dur="15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542 412"/>
          <p:cNvSpPr/>
          <p:nvPr/>
        </p:nvSpPr>
        <p:spPr>
          <a:xfrm>
            <a:off x="868387" y="1220664"/>
            <a:ext cx="5321251" cy="9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每個點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都和其他點連線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2" name="Title 542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514475" y="2286293"/>
            <a:ext cx="4048125" cy="4048125"/>
            <a:chOff x="1514475" y="2286293"/>
            <a:chExt cx="4048125" cy="4048125"/>
          </a:xfrm>
        </p:grpSpPr>
        <p:grpSp>
          <p:nvGrpSpPr>
            <p:cNvPr id="417" name="群組 416"/>
            <p:cNvGrpSpPr/>
            <p:nvPr/>
          </p:nvGrpSpPr>
          <p:grpSpPr>
            <a:xfrm>
              <a:off x="1552575" y="2324393"/>
              <a:ext cx="3971925" cy="3971925"/>
              <a:chOff x="1552575" y="1733550"/>
              <a:chExt cx="3971925" cy="3971925"/>
            </a:xfrm>
          </p:grpSpPr>
          <p:cxnSp>
            <p:nvCxnSpPr>
              <p:cNvPr id="294" name="Straight 542 294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4942825" y="2315225"/>
                <a:ext cx="581675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542 295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4298532" y="1884722"/>
                <a:ext cx="1225968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542 296"/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3538537" y="1733550"/>
                <a:ext cx="1985963" cy="1985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542 297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2778542" y="1884722"/>
                <a:ext cx="2745958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542 298"/>
              <p:cNvCxnSpPr/>
              <p:nvPr>
                <p:custDataLst>
                  <p:tags r:id="rId23"/>
                </p:custDataLst>
              </p:nvPr>
            </p:nvCxnSpPr>
            <p:spPr>
              <a:xfrm flipH="1" flipV="1">
                <a:off x="2134250" y="2315225"/>
                <a:ext cx="3390250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542 299"/>
              <p:cNvCxnSpPr/>
              <p:nvPr>
                <p:custDataLst>
                  <p:tags r:id="rId24"/>
                </p:custDataLst>
              </p:nvPr>
            </p:nvCxnSpPr>
            <p:spPr>
              <a:xfrm flipH="1" flipV="1">
                <a:off x="1703748" y="2959517"/>
                <a:ext cx="3820752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542 300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1552575" y="3719512"/>
                <a:ext cx="397192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542 301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1703747" y="3719512"/>
                <a:ext cx="3820753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542 302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2134250" y="3719512"/>
                <a:ext cx="3390250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542 303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2778543" y="3719512"/>
                <a:ext cx="2745957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542 304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3538538" y="3719512"/>
                <a:ext cx="1985962" cy="1985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542 305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4298532" y="3719512"/>
                <a:ext cx="1225968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542 306"/>
              <p:cNvCxnSpPr/>
              <p:nvPr>
                <p:custDataLst>
                  <p:tags r:id="rId31"/>
                </p:custDataLst>
              </p:nvPr>
            </p:nvCxnSpPr>
            <p:spPr>
              <a:xfrm flipH="1">
                <a:off x="4942825" y="3719512"/>
                <a:ext cx="581675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542 307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5373327" y="3719512"/>
                <a:ext cx="151173" cy="759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542 308"/>
              <p:cNvCxnSpPr/>
              <p:nvPr>
                <p:custDataLst>
                  <p:tags r:id="rId33"/>
                </p:custDataLst>
              </p:nvPr>
            </p:nvCxnSpPr>
            <p:spPr>
              <a:xfrm flipH="1" flipV="1">
                <a:off x="4942825" y="2315225"/>
                <a:ext cx="430503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542 309"/>
              <p:cNvCxnSpPr/>
              <p:nvPr>
                <p:custDataLst>
                  <p:tags r:id="rId34"/>
                </p:custDataLst>
              </p:nvPr>
            </p:nvCxnSpPr>
            <p:spPr>
              <a:xfrm flipH="1" flipV="1">
                <a:off x="4298532" y="1884722"/>
                <a:ext cx="1074796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542 310"/>
              <p:cNvCxnSpPr/>
              <p:nvPr>
                <p:custDataLst>
                  <p:tags r:id="rId35"/>
                </p:custDataLst>
              </p:nvPr>
            </p:nvCxnSpPr>
            <p:spPr>
              <a:xfrm flipH="1" flipV="1">
                <a:off x="3538537" y="1733550"/>
                <a:ext cx="1834791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542 311"/>
              <p:cNvCxnSpPr/>
              <p:nvPr>
                <p:custDataLst>
                  <p:tags r:id="rId36"/>
                </p:custDataLst>
              </p:nvPr>
            </p:nvCxnSpPr>
            <p:spPr>
              <a:xfrm flipH="1" flipV="1">
                <a:off x="2778542" y="1884722"/>
                <a:ext cx="2594786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542 312"/>
              <p:cNvCxnSpPr/>
              <p:nvPr>
                <p:custDataLst>
                  <p:tags r:id="rId37"/>
                </p:custDataLst>
              </p:nvPr>
            </p:nvCxnSpPr>
            <p:spPr>
              <a:xfrm flipH="1" flipV="1">
                <a:off x="2134250" y="2315225"/>
                <a:ext cx="3239078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542 313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1703748" y="2959517"/>
                <a:ext cx="36695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542 314"/>
              <p:cNvCxnSpPr/>
              <p:nvPr>
                <p:custDataLst>
                  <p:tags r:id="rId39"/>
                </p:custDataLst>
              </p:nvPr>
            </p:nvCxnSpPr>
            <p:spPr>
              <a:xfrm flipH="1">
                <a:off x="1552575" y="2959517"/>
                <a:ext cx="3820753" cy="759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542 315"/>
              <p:cNvCxnSpPr/>
              <p:nvPr>
                <p:custDataLst>
                  <p:tags r:id="rId40"/>
                </p:custDataLst>
              </p:nvPr>
            </p:nvCxnSpPr>
            <p:spPr>
              <a:xfrm flipH="1">
                <a:off x="1703747" y="2959517"/>
                <a:ext cx="3669581" cy="15199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542 316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2134250" y="2959517"/>
                <a:ext cx="3239078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542 317"/>
              <p:cNvCxnSpPr/>
              <p:nvPr>
                <p:custDataLst>
                  <p:tags r:id="rId42"/>
                </p:custDataLst>
              </p:nvPr>
            </p:nvCxnSpPr>
            <p:spPr>
              <a:xfrm flipH="1">
                <a:off x="2778543" y="2959517"/>
                <a:ext cx="259478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542 318"/>
              <p:cNvCxnSpPr/>
              <p:nvPr>
                <p:custDataLst>
                  <p:tags r:id="rId43"/>
                </p:custDataLst>
              </p:nvPr>
            </p:nvCxnSpPr>
            <p:spPr>
              <a:xfrm flipH="1">
                <a:off x="3538538" y="2959517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542 319"/>
              <p:cNvCxnSpPr/>
              <p:nvPr>
                <p:custDataLst>
                  <p:tags r:id="rId44"/>
                </p:custDataLst>
              </p:nvPr>
            </p:nvCxnSpPr>
            <p:spPr>
              <a:xfrm flipH="1">
                <a:off x="4298532" y="2959517"/>
                <a:ext cx="1074796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542 320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4942825" y="2959517"/>
                <a:ext cx="430503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542 321"/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5373327" y="2959517"/>
                <a:ext cx="1" cy="15199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542 322"/>
              <p:cNvCxnSpPr/>
              <p:nvPr>
                <p:custDataLst>
                  <p:tags r:id="rId47"/>
                </p:custDataLst>
              </p:nvPr>
            </p:nvCxnSpPr>
            <p:spPr>
              <a:xfrm flipH="1" flipV="1">
                <a:off x="4298532" y="1884722"/>
                <a:ext cx="64429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542 323"/>
              <p:cNvCxnSpPr/>
              <p:nvPr>
                <p:custDataLst>
                  <p:tags r:id="rId48"/>
                </p:custDataLst>
              </p:nvPr>
            </p:nvCxnSpPr>
            <p:spPr>
              <a:xfrm flipH="1" flipV="1">
                <a:off x="3538537" y="1733550"/>
                <a:ext cx="1404288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542 324"/>
              <p:cNvCxnSpPr/>
              <p:nvPr>
                <p:custDataLst>
                  <p:tags r:id="rId49"/>
                </p:custDataLst>
              </p:nvPr>
            </p:nvCxnSpPr>
            <p:spPr>
              <a:xfrm flipH="1" flipV="1">
                <a:off x="2778542" y="1884722"/>
                <a:ext cx="216428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542 325"/>
              <p:cNvCxnSpPr/>
              <p:nvPr>
                <p:custDataLst>
                  <p:tags r:id="rId50"/>
                </p:custDataLst>
              </p:nvPr>
            </p:nvCxnSpPr>
            <p:spPr>
              <a:xfrm flipH="1">
                <a:off x="2134250" y="2315225"/>
                <a:ext cx="2808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542 326"/>
              <p:cNvCxnSpPr/>
              <p:nvPr>
                <p:custDataLst>
                  <p:tags r:id="rId51"/>
                </p:custDataLst>
              </p:nvPr>
            </p:nvCxnSpPr>
            <p:spPr>
              <a:xfrm flipH="1">
                <a:off x="1703748" y="2315225"/>
                <a:ext cx="3239077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542 327"/>
              <p:cNvCxnSpPr/>
              <p:nvPr>
                <p:custDataLst>
                  <p:tags r:id="rId52"/>
                </p:custDataLst>
              </p:nvPr>
            </p:nvCxnSpPr>
            <p:spPr>
              <a:xfrm flipH="1">
                <a:off x="1552575" y="2315225"/>
                <a:ext cx="3390250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542 328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1703747" y="2315225"/>
                <a:ext cx="3239078" cy="2164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542 329"/>
              <p:cNvCxnSpPr/>
              <p:nvPr>
                <p:custDataLst>
                  <p:tags r:id="rId54"/>
                </p:custDataLst>
              </p:nvPr>
            </p:nvCxnSpPr>
            <p:spPr>
              <a:xfrm flipH="1">
                <a:off x="2134250" y="2315225"/>
                <a:ext cx="2808575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542 330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2778543" y="2315225"/>
                <a:ext cx="216428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542 331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3538538" y="2315225"/>
                <a:ext cx="1404287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542 332"/>
              <p:cNvCxnSpPr/>
              <p:nvPr>
                <p:custDataLst>
                  <p:tags r:id="rId57"/>
                </p:custDataLst>
              </p:nvPr>
            </p:nvCxnSpPr>
            <p:spPr>
              <a:xfrm flipH="1">
                <a:off x="4298532" y="2315225"/>
                <a:ext cx="64429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542 333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4942825" y="2315225"/>
                <a:ext cx="0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542 334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4942825" y="2315225"/>
                <a:ext cx="430502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542 335"/>
              <p:cNvCxnSpPr/>
              <p:nvPr>
                <p:custDataLst>
                  <p:tags r:id="rId60"/>
                </p:custDataLst>
              </p:nvPr>
            </p:nvCxnSpPr>
            <p:spPr>
              <a:xfrm flipH="1" flipV="1">
                <a:off x="3538537" y="1733550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542 336"/>
              <p:cNvCxnSpPr/>
              <p:nvPr>
                <p:custDataLst>
                  <p:tags r:id="rId61"/>
                </p:custDataLst>
              </p:nvPr>
            </p:nvCxnSpPr>
            <p:spPr>
              <a:xfrm flipH="1">
                <a:off x="2778542" y="1884722"/>
                <a:ext cx="15199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542 337"/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2134250" y="1884722"/>
                <a:ext cx="216428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542 338"/>
              <p:cNvCxnSpPr/>
              <p:nvPr>
                <p:custDataLst>
                  <p:tags r:id="rId63"/>
                </p:custDataLst>
              </p:nvPr>
            </p:nvCxnSpPr>
            <p:spPr>
              <a:xfrm flipH="1">
                <a:off x="1703748" y="1884722"/>
                <a:ext cx="2594784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542 339"/>
              <p:cNvCxnSpPr/>
              <p:nvPr>
                <p:custDataLst>
                  <p:tags r:id="rId64"/>
                </p:custDataLst>
              </p:nvPr>
            </p:nvCxnSpPr>
            <p:spPr>
              <a:xfrm flipH="1">
                <a:off x="1552575" y="1884722"/>
                <a:ext cx="2745957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542 340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1703747" y="1884722"/>
                <a:ext cx="2594785" cy="2594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542 341"/>
              <p:cNvCxnSpPr/>
              <p:nvPr>
                <p:custDataLst>
                  <p:tags r:id="rId66"/>
                </p:custDataLst>
              </p:nvPr>
            </p:nvCxnSpPr>
            <p:spPr>
              <a:xfrm flipH="1">
                <a:off x="2134250" y="1884722"/>
                <a:ext cx="216428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542 342"/>
              <p:cNvCxnSpPr/>
              <p:nvPr>
                <p:custDataLst>
                  <p:tags r:id="rId67"/>
                </p:custDataLst>
              </p:nvPr>
            </p:nvCxnSpPr>
            <p:spPr>
              <a:xfrm flipH="1">
                <a:off x="2778543" y="1884722"/>
                <a:ext cx="1519989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542 343"/>
              <p:cNvCxnSpPr/>
              <p:nvPr>
                <p:custDataLst>
                  <p:tags r:id="rId68"/>
                </p:custDataLst>
              </p:nvPr>
            </p:nvCxnSpPr>
            <p:spPr>
              <a:xfrm flipH="1">
                <a:off x="3538538" y="1884722"/>
                <a:ext cx="759994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542 344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4298532" y="1884722"/>
                <a:ext cx="0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542 345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4298532" y="1884722"/>
                <a:ext cx="64429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542 346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4298532" y="1884722"/>
                <a:ext cx="107479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542 347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2134250" y="1733550"/>
                <a:ext cx="1404287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542 348"/>
              <p:cNvCxnSpPr/>
              <p:nvPr>
                <p:custDataLst>
                  <p:tags r:id="rId73"/>
                </p:custDataLst>
              </p:nvPr>
            </p:nvCxnSpPr>
            <p:spPr>
              <a:xfrm flipH="1">
                <a:off x="1703748" y="1733550"/>
                <a:ext cx="1834789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542 349"/>
              <p:cNvCxnSpPr/>
              <p:nvPr>
                <p:custDataLst>
                  <p:tags r:id="rId74"/>
                </p:custDataLst>
              </p:nvPr>
            </p:nvCxnSpPr>
            <p:spPr>
              <a:xfrm flipH="1">
                <a:off x="1552575" y="1733550"/>
                <a:ext cx="1985962" cy="1985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542 350"/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1703747" y="1733550"/>
                <a:ext cx="1834790" cy="2745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542 351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2134250" y="1733550"/>
                <a:ext cx="1404287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542 352"/>
              <p:cNvCxnSpPr/>
              <p:nvPr>
                <p:custDataLst>
                  <p:tags r:id="rId77"/>
                </p:custDataLst>
              </p:nvPr>
            </p:nvCxnSpPr>
            <p:spPr>
              <a:xfrm flipH="1">
                <a:off x="2778543" y="1733550"/>
                <a:ext cx="759994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542 353"/>
              <p:cNvCxnSpPr/>
              <p:nvPr>
                <p:custDataLst>
                  <p:tags r:id="rId78"/>
                </p:custDataLst>
              </p:nvPr>
            </p:nvCxnSpPr>
            <p:spPr>
              <a:xfrm>
                <a:off x="3538537" y="1733550"/>
                <a:ext cx="1" cy="397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542 354"/>
              <p:cNvCxnSpPr/>
              <p:nvPr>
                <p:custDataLst>
                  <p:tags r:id="rId79"/>
                </p:custDataLst>
              </p:nvPr>
            </p:nvCxnSpPr>
            <p:spPr>
              <a:xfrm>
                <a:off x="3538537" y="1733550"/>
                <a:ext cx="759995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542 355"/>
              <p:cNvCxnSpPr/>
              <p:nvPr>
                <p:custDataLst>
                  <p:tags r:id="rId80"/>
                </p:custDataLst>
              </p:nvPr>
            </p:nvCxnSpPr>
            <p:spPr>
              <a:xfrm>
                <a:off x="3538537" y="1733550"/>
                <a:ext cx="1404288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542 356"/>
              <p:cNvCxnSpPr/>
              <p:nvPr>
                <p:custDataLst>
                  <p:tags r:id="rId81"/>
                </p:custDataLst>
              </p:nvPr>
            </p:nvCxnSpPr>
            <p:spPr>
              <a:xfrm>
                <a:off x="3538537" y="1733550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542 357"/>
              <p:cNvCxnSpPr/>
              <p:nvPr>
                <p:custDataLst>
                  <p:tags r:id="rId82"/>
                </p:custDataLst>
              </p:nvPr>
            </p:nvCxnSpPr>
            <p:spPr>
              <a:xfrm flipH="1">
                <a:off x="2134250" y="1884722"/>
                <a:ext cx="64429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542 358"/>
              <p:cNvCxnSpPr/>
              <p:nvPr>
                <p:custDataLst>
                  <p:tags r:id="rId83"/>
                </p:custDataLst>
              </p:nvPr>
            </p:nvCxnSpPr>
            <p:spPr>
              <a:xfrm flipH="1">
                <a:off x="1703748" y="1884722"/>
                <a:ext cx="1074794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542 359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1552575" y="1884722"/>
                <a:ext cx="1225967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542 360"/>
              <p:cNvCxnSpPr/>
              <p:nvPr>
                <p:custDataLst>
                  <p:tags r:id="rId85"/>
                </p:custDataLst>
              </p:nvPr>
            </p:nvCxnSpPr>
            <p:spPr>
              <a:xfrm flipH="1">
                <a:off x="1703747" y="1884722"/>
                <a:ext cx="1074795" cy="2594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542 361"/>
              <p:cNvCxnSpPr/>
              <p:nvPr>
                <p:custDataLst>
                  <p:tags r:id="rId86"/>
                </p:custDataLst>
              </p:nvPr>
            </p:nvCxnSpPr>
            <p:spPr>
              <a:xfrm flipH="1">
                <a:off x="2134250" y="1884722"/>
                <a:ext cx="64429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542 362"/>
              <p:cNvCxnSpPr/>
              <p:nvPr>
                <p:custDataLst>
                  <p:tags r:id="rId87"/>
                </p:custDataLst>
              </p:nvPr>
            </p:nvCxnSpPr>
            <p:spPr>
              <a:xfrm>
                <a:off x="2778542" y="1884722"/>
                <a:ext cx="1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542 363"/>
              <p:cNvCxnSpPr/>
              <p:nvPr>
                <p:custDataLst>
                  <p:tags r:id="rId88"/>
                </p:custDataLst>
              </p:nvPr>
            </p:nvCxnSpPr>
            <p:spPr>
              <a:xfrm>
                <a:off x="2778542" y="1884722"/>
                <a:ext cx="759996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542 364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2778542" y="1884722"/>
                <a:ext cx="1519990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542 365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2778542" y="1884722"/>
                <a:ext cx="216428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542 366"/>
              <p:cNvCxnSpPr/>
              <p:nvPr>
                <p:custDataLst>
                  <p:tags r:id="rId91"/>
                </p:custDataLst>
              </p:nvPr>
            </p:nvCxnSpPr>
            <p:spPr>
              <a:xfrm>
                <a:off x="2778542" y="1884722"/>
                <a:ext cx="259478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542 367"/>
              <p:cNvCxnSpPr/>
              <p:nvPr>
                <p:custDataLst>
                  <p:tags r:id="rId92"/>
                </p:custDataLst>
              </p:nvPr>
            </p:nvCxnSpPr>
            <p:spPr>
              <a:xfrm flipH="1">
                <a:off x="1703748" y="2315225"/>
                <a:ext cx="430502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542 368"/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1552575" y="2315225"/>
                <a:ext cx="581675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542 369"/>
              <p:cNvCxnSpPr/>
              <p:nvPr>
                <p:custDataLst>
                  <p:tags r:id="rId94"/>
                </p:custDataLst>
              </p:nvPr>
            </p:nvCxnSpPr>
            <p:spPr>
              <a:xfrm flipH="1">
                <a:off x="1703747" y="2315225"/>
                <a:ext cx="430503" cy="2164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542 370"/>
              <p:cNvCxnSpPr/>
              <p:nvPr>
                <p:custDataLst>
                  <p:tags r:id="rId95"/>
                </p:custDataLst>
              </p:nvPr>
            </p:nvCxnSpPr>
            <p:spPr>
              <a:xfrm>
                <a:off x="2134250" y="2315225"/>
                <a:ext cx="0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542 371"/>
              <p:cNvCxnSpPr/>
              <p:nvPr>
                <p:custDataLst>
                  <p:tags r:id="rId96"/>
                </p:custDataLst>
              </p:nvPr>
            </p:nvCxnSpPr>
            <p:spPr>
              <a:xfrm>
                <a:off x="2134250" y="2315225"/>
                <a:ext cx="64429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542 372"/>
              <p:cNvCxnSpPr/>
              <p:nvPr>
                <p:custDataLst>
                  <p:tags r:id="rId97"/>
                </p:custDataLst>
              </p:nvPr>
            </p:nvCxnSpPr>
            <p:spPr>
              <a:xfrm>
                <a:off x="2134250" y="2315225"/>
                <a:ext cx="1404288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542 373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134250" y="2315225"/>
                <a:ext cx="216428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542 374"/>
              <p:cNvCxnSpPr/>
              <p:nvPr>
                <p:custDataLst>
                  <p:tags r:id="rId99"/>
                </p:custDataLst>
              </p:nvPr>
            </p:nvCxnSpPr>
            <p:spPr>
              <a:xfrm>
                <a:off x="2134250" y="2315225"/>
                <a:ext cx="2808575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542 375"/>
              <p:cNvCxnSpPr/>
              <p:nvPr>
                <p:custDataLst>
                  <p:tags r:id="rId100"/>
                </p:custDataLst>
              </p:nvPr>
            </p:nvCxnSpPr>
            <p:spPr>
              <a:xfrm>
                <a:off x="2134250" y="2315225"/>
                <a:ext cx="3239077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542 376"/>
              <p:cNvCxnSpPr/>
              <p:nvPr>
                <p:custDataLst>
                  <p:tags r:id="rId101"/>
                </p:custDataLst>
              </p:nvPr>
            </p:nvCxnSpPr>
            <p:spPr>
              <a:xfrm flipH="1">
                <a:off x="1552575" y="2959517"/>
                <a:ext cx="151173" cy="759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542 377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1703747" y="2959517"/>
                <a:ext cx="1" cy="15199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542 378"/>
              <p:cNvCxnSpPr/>
              <p:nvPr>
                <p:custDataLst>
                  <p:tags r:id="rId103"/>
                </p:custDataLst>
              </p:nvPr>
            </p:nvCxnSpPr>
            <p:spPr>
              <a:xfrm>
                <a:off x="1703748" y="2959517"/>
                <a:ext cx="430502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542 379"/>
              <p:cNvCxnSpPr/>
              <p:nvPr>
                <p:custDataLst>
                  <p:tags r:id="rId104"/>
                </p:custDataLst>
              </p:nvPr>
            </p:nvCxnSpPr>
            <p:spPr>
              <a:xfrm>
                <a:off x="1703748" y="2959517"/>
                <a:ext cx="107479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542 380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1703748" y="2959517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542 381"/>
              <p:cNvCxnSpPr/>
              <p:nvPr>
                <p:custDataLst>
                  <p:tags r:id="rId106"/>
                </p:custDataLst>
              </p:nvPr>
            </p:nvCxnSpPr>
            <p:spPr>
              <a:xfrm>
                <a:off x="1703748" y="2959517"/>
                <a:ext cx="2594784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542 382"/>
              <p:cNvCxnSpPr/>
              <p:nvPr>
                <p:custDataLst>
                  <p:tags r:id="rId107"/>
                </p:custDataLst>
              </p:nvPr>
            </p:nvCxnSpPr>
            <p:spPr>
              <a:xfrm>
                <a:off x="1703748" y="2959517"/>
                <a:ext cx="3239077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542 383"/>
              <p:cNvCxnSpPr/>
              <p:nvPr>
                <p:custDataLst>
                  <p:tags r:id="rId108"/>
                </p:custDataLst>
              </p:nvPr>
            </p:nvCxnSpPr>
            <p:spPr>
              <a:xfrm>
                <a:off x="1703748" y="2959517"/>
                <a:ext cx="3669579" cy="15199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542 384"/>
              <p:cNvCxnSpPr/>
              <p:nvPr>
                <p:custDataLst>
                  <p:tags r:id="rId109"/>
                </p:custDataLst>
              </p:nvPr>
            </p:nvCxnSpPr>
            <p:spPr>
              <a:xfrm>
                <a:off x="1552575" y="3719513"/>
                <a:ext cx="151172" cy="759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542 385"/>
              <p:cNvCxnSpPr/>
              <p:nvPr>
                <p:custDataLst>
                  <p:tags r:id="rId110"/>
                </p:custDataLst>
              </p:nvPr>
            </p:nvCxnSpPr>
            <p:spPr>
              <a:xfrm>
                <a:off x="1552575" y="3719513"/>
                <a:ext cx="581675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542 386"/>
              <p:cNvCxnSpPr/>
              <p:nvPr>
                <p:custDataLst>
                  <p:tags r:id="rId111"/>
                </p:custDataLst>
              </p:nvPr>
            </p:nvCxnSpPr>
            <p:spPr>
              <a:xfrm>
                <a:off x="1552575" y="3719513"/>
                <a:ext cx="1225968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542 387"/>
              <p:cNvCxnSpPr/>
              <p:nvPr>
                <p:custDataLst>
                  <p:tags r:id="rId112"/>
                </p:custDataLst>
              </p:nvPr>
            </p:nvCxnSpPr>
            <p:spPr>
              <a:xfrm>
                <a:off x="1552575" y="3719513"/>
                <a:ext cx="1985963" cy="1985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542 388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1552575" y="3719513"/>
                <a:ext cx="2745957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542 389"/>
              <p:cNvCxnSpPr/>
              <p:nvPr>
                <p:custDataLst>
                  <p:tags r:id="rId114"/>
                </p:custDataLst>
              </p:nvPr>
            </p:nvCxnSpPr>
            <p:spPr>
              <a:xfrm>
                <a:off x="1552575" y="3719513"/>
                <a:ext cx="3390250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542 390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1552575" y="3719513"/>
                <a:ext cx="3820752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542 391"/>
              <p:cNvCxnSpPr/>
              <p:nvPr>
                <p:custDataLst>
                  <p:tags r:id="rId116"/>
                </p:custDataLst>
              </p:nvPr>
            </p:nvCxnSpPr>
            <p:spPr>
              <a:xfrm>
                <a:off x="1703747" y="4479507"/>
                <a:ext cx="430503" cy="644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542 392"/>
              <p:cNvCxnSpPr/>
              <p:nvPr>
                <p:custDataLst>
                  <p:tags r:id="rId117"/>
                </p:custDataLst>
              </p:nvPr>
            </p:nvCxnSpPr>
            <p:spPr>
              <a:xfrm>
                <a:off x="1703747" y="4479507"/>
                <a:ext cx="1074796" cy="1074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542 393"/>
              <p:cNvCxnSpPr/>
              <p:nvPr>
                <p:custDataLst>
                  <p:tags r:id="rId118"/>
                </p:custDataLst>
              </p:nvPr>
            </p:nvCxnSpPr>
            <p:spPr>
              <a:xfrm>
                <a:off x="1703747" y="4479507"/>
                <a:ext cx="1834791" cy="12259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542 394"/>
              <p:cNvCxnSpPr/>
              <p:nvPr>
                <p:custDataLst>
                  <p:tags r:id="rId119"/>
                </p:custDataLst>
              </p:nvPr>
            </p:nvCxnSpPr>
            <p:spPr>
              <a:xfrm>
                <a:off x="1703747" y="4479507"/>
                <a:ext cx="2594785" cy="1074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542 395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1703747" y="4479507"/>
                <a:ext cx="3239078" cy="644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542 396"/>
              <p:cNvCxnSpPr/>
              <p:nvPr>
                <p:custDataLst>
                  <p:tags r:id="rId121"/>
                </p:custDataLst>
              </p:nvPr>
            </p:nvCxnSpPr>
            <p:spPr>
              <a:xfrm>
                <a:off x="1703747" y="4479507"/>
                <a:ext cx="366958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542 397"/>
              <p:cNvCxnSpPr/>
              <p:nvPr>
                <p:custDataLst>
                  <p:tags r:id="rId122"/>
                </p:custDataLst>
              </p:nvPr>
            </p:nvCxnSpPr>
            <p:spPr>
              <a:xfrm>
                <a:off x="2134250" y="5123800"/>
                <a:ext cx="64429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542 398"/>
              <p:cNvCxnSpPr/>
              <p:nvPr>
                <p:custDataLst>
                  <p:tags r:id="rId123"/>
                </p:custDataLst>
              </p:nvPr>
            </p:nvCxnSpPr>
            <p:spPr>
              <a:xfrm>
                <a:off x="2134250" y="5123800"/>
                <a:ext cx="1404288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542 399"/>
              <p:cNvCxnSpPr/>
              <p:nvPr>
                <p:custDataLst>
                  <p:tags r:id="rId124"/>
                </p:custDataLst>
              </p:nvPr>
            </p:nvCxnSpPr>
            <p:spPr>
              <a:xfrm>
                <a:off x="2134250" y="5123800"/>
                <a:ext cx="216428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542 400"/>
              <p:cNvCxnSpPr/>
              <p:nvPr>
                <p:custDataLst>
                  <p:tags r:id="rId125"/>
                </p:custDataLst>
              </p:nvPr>
            </p:nvCxnSpPr>
            <p:spPr>
              <a:xfrm>
                <a:off x="2134250" y="5123800"/>
                <a:ext cx="2808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542 401"/>
              <p:cNvCxnSpPr/>
              <p:nvPr>
                <p:custDataLst>
                  <p:tags r:id="rId126"/>
                </p:custDataLst>
              </p:nvPr>
            </p:nvCxnSpPr>
            <p:spPr>
              <a:xfrm flipV="1">
                <a:off x="2134250" y="4479508"/>
                <a:ext cx="3239077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542 402"/>
              <p:cNvCxnSpPr/>
              <p:nvPr>
                <p:custDataLst>
                  <p:tags r:id="rId127"/>
                </p:custDataLst>
              </p:nvPr>
            </p:nvCxnSpPr>
            <p:spPr>
              <a:xfrm>
                <a:off x="2778543" y="5554303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542 403"/>
              <p:cNvCxnSpPr/>
              <p:nvPr>
                <p:custDataLst>
                  <p:tags r:id="rId128"/>
                </p:custDataLst>
              </p:nvPr>
            </p:nvCxnSpPr>
            <p:spPr>
              <a:xfrm>
                <a:off x="2778543" y="5554303"/>
                <a:ext cx="15199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542 404"/>
              <p:cNvCxnSpPr/>
              <p:nvPr>
                <p:custDataLst>
                  <p:tags r:id="rId129"/>
                </p:custDataLst>
              </p:nvPr>
            </p:nvCxnSpPr>
            <p:spPr>
              <a:xfrm flipV="1">
                <a:off x="2778543" y="5123800"/>
                <a:ext cx="216428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542 405"/>
              <p:cNvCxnSpPr/>
              <p:nvPr>
                <p:custDataLst>
                  <p:tags r:id="rId130"/>
                </p:custDataLst>
              </p:nvPr>
            </p:nvCxnSpPr>
            <p:spPr>
              <a:xfrm flipV="1">
                <a:off x="2778543" y="4479508"/>
                <a:ext cx="2594784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542 406"/>
              <p:cNvCxnSpPr/>
              <p:nvPr>
                <p:custDataLst>
                  <p:tags r:id="rId131"/>
                </p:custDataLst>
              </p:nvPr>
            </p:nvCxnSpPr>
            <p:spPr>
              <a:xfrm flipV="1">
                <a:off x="3538538" y="5554303"/>
                <a:ext cx="759994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542 407"/>
              <p:cNvCxnSpPr/>
              <p:nvPr>
                <p:custDataLst>
                  <p:tags r:id="rId132"/>
                </p:custDataLst>
              </p:nvPr>
            </p:nvCxnSpPr>
            <p:spPr>
              <a:xfrm flipV="1">
                <a:off x="3538538" y="5123800"/>
                <a:ext cx="1404287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542 408"/>
              <p:cNvCxnSpPr/>
              <p:nvPr>
                <p:custDataLst>
                  <p:tags r:id="rId133"/>
                </p:custDataLst>
              </p:nvPr>
            </p:nvCxnSpPr>
            <p:spPr>
              <a:xfrm flipV="1">
                <a:off x="3538538" y="4479508"/>
                <a:ext cx="1834789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542 409"/>
              <p:cNvCxnSpPr/>
              <p:nvPr>
                <p:custDataLst>
                  <p:tags r:id="rId134"/>
                </p:custDataLst>
              </p:nvPr>
            </p:nvCxnSpPr>
            <p:spPr>
              <a:xfrm flipV="1">
                <a:off x="4298532" y="5123800"/>
                <a:ext cx="64429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542 410"/>
              <p:cNvCxnSpPr/>
              <p:nvPr>
                <p:custDataLst>
                  <p:tags r:id="rId135"/>
                </p:custDataLst>
              </p:nvPr>
            </p:nvCxnSpPr>
            <p:spPr>
              <a:xfrm flipV="1">
                <a:off x="4298532" y="4479508"/>
                <a:ext cx="1074795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542 411"/>
              <p:cNvCxnSpPr/>
              <p:nvPr>
                <p:custDataLst>
                  <p:tags r:id="rId136"/>
                </p:custDataLst>
              </p:nvPr>
            </p:nvCxnSpPr>
            <p:spPr>
              <a:xfrm flipV="1">
                <a:off x="4942825" y="4479508"/>
                <a:ext cx="430502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542 414"/>
              <p:cNvCxnSpPr/>
              <p:nvPr>
                <p:custDataLst>
                  <p:tags r:id="rId137"/>
                </p:custDataLst>
              </p:nvPr>
            </p:nvCxnSpPr>
            <p:spPr>
              <a:xfrm flipH="1" flipV="1">
                <a:off x="5373328" y="2959517"/>
                <a:ext cx="151172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542 415"/>
              <p:cNvCxnSpPr/>
              <p:nvPr>
                <p:custDataLst>
                  <p:tags r:id="rId138"/>
                </p:custDataLst>
              </p:nvPr>
            </p:nvCxnSpPr>
            <p:spPr>
              <a:xfrm flipH="1">
                <a:off x="2778542" y="1733550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oup 542 416"/>
            <p:cNvGrpSpPr/>
            <p:nvPr/>
          </p:nvGrpSpPr>
          <p:grpSpPr>
            <a:xfrm>
              <a:off x="1514475" y="2286293"/>
              <a:ext cx="4048125" cy="4048125"/>
              <a:chOff x="1514475" y="1695450"/>
              <a:chExt cx="4048125" cy="4048125"/>
            </a:xfrm>
            <a:solidFill>
              <a:schemeClr val="tx1"/>
            </a:solidFill>
          </p:grpSpPr>
          <p:sp>
            <p:nvSpPr>
              <p:cNvPr id="4" name="Oval 542 4"/>
              <p:cNvSpPr/>
              <p:nvPr>
                <p:custDataLst>
                  <p:tags r:id="rId3"/>
                </p:custDataLst>
              </p:nvPr>
            </p:nvSpPr>
            <p:spPr>
              <a:xfrm>
                <a:off x="5486400" y="368141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Oval 542 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35228" y="292141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Oval 542 6"/>
              <p:cNvSpPr/>
              <p:nvPr>
                <p:custDataLst>
                  <p:tags r:id="rId5"/>
                </p:custDataLst>
              </p:nvPr>
            </p:nvSpPr>
            <p:spPr>
              <a:xfrm>
                <a:off x="4904725" y="227712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Oval 542 7"/>
              <p:cNvSpPr/>
              <p:nvPr>
                <p:custDataLst>
                  <p:tags r:id="rId6"/>
                </p:custDataLst>
              </p:nvPr>
            </p:nvSpPr>
            <p:spPr>
              <a:xfrm>
                <a:off x="4260432" y="184662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Oval 542 8"/>
              <p:cNvSpPr/>
              <p:nvPr>
                <p:custDataLst>
                  <p:tags r:id="rId7"/>
                </p:custDataLst>
              </p:nvPr>
            </p:nvSpPr>
            <p:spPr>
              <a:xfrm>
                <a:off x="3500437" y="169545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542 9"/>
              <p:cNvSpPr/>
              <p:nvPr>
                <p:custDataLst>
                  <p:tags r:id="rId8"/>
                </p:custDataLst>
              </p:nvPr>
            </p:nvSpPr>
            <p:spPr>
              <a:xfrm>
                <a:off x="2740442" y="184662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Oval 542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2096150" y="227712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Oval 542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65648" y="292141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Oval 542 12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14475" y="368141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542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65647" y="444140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542 14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150" y="508570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542 15"/>
              <p:cNvSpPr/>
              <p:nvPr>
                <p:custDataLst>
                  <p:tags r:id="rId14"/>
                </p:custDataLst>
              </p:nvPr>
            </p:nvSpPr>
            <p:spPr>
              <a:xfrm>
                <a:off x="2740443" y="551620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542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3500438" y="566737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542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4260432" y="551620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Oval 542 18"/>
              <p:cNvSpPr/>
              <p:nvPr>
                <p:custDataLst>
                  <p:tags r:id="rId17"/>
                </p:custDataLst>
              </p:nvPr>
            </p:nvSpPr>
            <p:spPr>
              <a:xfrm>
                <a:off x="4904725" y="508570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Oval 542 1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335227" y="4441408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12" name="Rectangle 542 412"/>
          <p:cNvSpPr/>
          <p:nvPr/>
        </p:nvSpPr>
        <p:spPr>
          <a:xfrm>
            <a:off x="5848497" y="1797441"/>
            <a:ext cx="5321251" cy="9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所有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 點形成的完全圖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complete graph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42" name="Rectangle 542 412"/>
          <p:cNvSpPr/>
          <p:nvPr/>
        </p:nvSpPr>
        <p:spPr>
          <a:xfrm>
            <a:off x="6059512" y="2852518"/>
            <a:ext cx="5321251" cy="1550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每個點都和其他點連結，也就是，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任兩點都有連線，共有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16 * 15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 組合，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來回重複，需除二，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計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16 * 15 / 2 = 120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線段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70E031-719B-4845-A6EB-7A891F2A28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7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9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grpSp>
        <p:nvGrpSpPr>
          <p:cNvPr id="99" name="群組 98"/>
          <p:cNvGrpSpPr/>
          <p:nvPr/>
        </p:nvGrpSpPr>
        <p:grpSpPr>
          <a:xfrm>
            <a:off x="450167" y="1209822"/>
            <a:ext cx="11196526" cy="2288492"/>
            <a:chOff x="450167" y="956603"/>
            <a:chExt cx="11196526" cy="2288492"/>
          </a:xfrm>
        </p:grpSpPr>
        <p:sp>
          <p:nvSpPr>
            <p:cNvPr id="8" name="矩形 7"/>
            <p:cNvSpPr/>
            <p:nvPr>
              <p:custDataLst>
                <p:tags r:id="rId720"/>
              </p:custDataLst>
            </p:nvPr>
          </p:nvSpPr>
          <p:spPr>
            <a:xfrm>
              <a:off x="450167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4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1" name="矩形 1010"/>
            <p:cNvSpPr/>
            <p:nvPr>
              <p:custDataLst>
                <p:tags r:id="rId721"/>
              </p:custDataLst>
            </p:nvPr>
          </p:nvSpPr>
          <p:spPr>
            <a:xfrm>
              <a:off x="2664362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5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2" name="矩形 1011"/>
            <p:cNvSpPr/>
            <p:nvPr>
              <p:custDataLst>
                <p:tags r:id="rId722"/>
              </p:custDataLst>
            </p:nvPr>
          </p:nvSpPr>
          <p:spPr>
            <a:xfrm>
              <a:off x="4928383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6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3" name="矩形 1012"/>
            <p:cNvSpPr/>
            <p:nvPr>
              <p:custDataLst>
                <p:tags r:id="rId723"/>
              </p:custDataLst>
            </p:nvPr>
          </p:nvSpPr>
          <p:spPr>
            <a:xfrm>
              <a:off x="7192402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7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4" name="矩形 1013"/>
            <p:cNvSpPr/>
            <p:nvPr>
              <p:custDataLst>
                <p:tags r:id="rId724"/>
              </p:custDataLst>
            </p:nvPr>
          </p:nvSpPr>
          <p:spPr>
            <a:xfrm>
              <a:off x="9456422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8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群組 87"/>
            <p:cNvGrpSpPr/>
            <p:nvPr/>
          </p:nvGrpSpPr>
          <p:grpSpPr>
            <a:xfrm rot="16200000">
              <a:off x="545308" y="1199787"/>
              <a:ext cx="2045307" cy="2045307"/>
              <a:chOff x="545308" y="1199787"/>
              <a:chExt cx="2045307" cy="2045307"/>
            </a:xfrm>
          </p:grpSpPr>
          <p:sp>
            <p:nvSpPr>
              <p:cNvPr id="3" name="Oval 544 3"/>
              <p:cNvSpPr/>
              <p:nvPr>
                <p:custDataLst>
                  <p:tags r:id="rId955"/>
                </p:custDataLst>
              </p:nvPr>
            </p:nvSpPr>
            <p:spPr>
              <a:xfrm>
                <a:off x="583408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6" name="Straight 591 206"/>
              <p:cNvCxnSpPr/>
              <p:nvPr>
                <p:custDataLst>
                  <p:tags r:id="rId956"/>
                </p:custDataLst>
              </p:nvPr>
            </p:nvCxnSpPr>
            <p:spPr>
              <a:xfrm>
                <a:off x="2552515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591 207"/>
              <p:cNvCxnSpPr/>
              <p:nvPr>
                <p:custDataLst>
                  <p:tags r:id="rId957"/>
                </p:custDataLst>
              </p:nvPr>
            </p:nvCxnSpPr>
            <p:spPr>
              <a:xfrm flipH="1" flipV="1">
                <a:off x="1567961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591 208"/>
              <p:cNvCxnSpPr/>
              <p:nvPr>
                <p:custDataLst>
                  <p:tags r:id="rId958"/>
                </p:custDataLst>
              </p:nvPr>
            </p:nvCxnSpPr>
            <p:spPr>
              <a:xfrm flipH="1">
                <a:off x="583408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591 209"/>
              <p:cNvCxnSpPr/>
              <p:nvPr>
                <p:custDataLst>
                  <p:tags r:id="rId959"/>
                </p:custDataLst>
              </p:nvPr>
            </p:nvCxnSpPr>
            <p:spPr>
              <a:xfrm flipH="1">
                <a:off x="1567962" y="2222440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591 210"/>
              <p:cNvCxnSpPr/>
              <p:nvPr>
                <p:custDataLst>
                  <p:tags r:id="rId960"/>
                </p:custDataLst>
              </p:nvPr>
            </p:nvCxnSpPr>
            <p:spPr>
              <a:xfrm>
                <a:off x="1567961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591 211"/>
              <p:cNvCxnSpPr/>
              <p:nvPr>
                <p:custDataLst>
                  <p:tags r:id="rId961"/>
                </p:custDataLst>
              </p:nvPr>
            </p:nvCxnSpPr>
            <p:spPr>
              <a:xfrm>
                <a:off x="1567961" y="123788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591 212"/>
              <p:cNvCxnSpPr/>
              <p:nvPr>
                <p:custDataLst>
                  <p:tags r:id="rId962"/>
                </p:custDataLst>
              </p:nvPr>
            </p:nvCxnSpPr>
            <p:spPr>
              <a:xfrm flipH="1">
                <a:off x="583408" y="1237887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591 213"/>
              <p:cNvCxnSpPr/>
              <p:nvPr>
                <p:custDataLst>
                  <p:tags r:id="rId963"/>
                </p:custDataLst>
              </p:nvPr>
            </p:nvCxnSpPr>
            <p:spPr>
              <a:xfrm>
                <a:off x="1567961" y="1237887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591 214"/>
              <p:cNvCxnSpPr/>
              <p:nvPr>
                <p:custDataLst>
                  <p:tags r:id="rId964"/>
                </p:custDataLst>
              </p:nvPr>
            </p:nvCxnSpPr>
            <p:spPr>
              <a:xfrm flipV="1">
                <a:off x="583408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591 215"/>
              <p:cNvCxnSpPr/>
              <p:nvPr>
                <p:custDataLst>
                  <p:tags r:id="rId965"/>
                </p:custDataLst>
              </p:nvPr>
            </p:nvCxnSpPr>
            <p:spPr>
              <a:xfrm flipV="1">
                <a:off x="583408" y="1237887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591 216"/>
              <p:cNvCxnSpPr/>
              <p:nvPr>
                <p:custDataLst>
                  <p:tags r:id="rId966"/>
                </p:custDataLst>
              </p:nvPr>
            </p:nvCxnSpPr>
            <p:spPr>
              <a:xfrm>
                <a:off x="583408" y="222244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591 217"/>
              <p:cNvCxnSpPr/>
              <p:nvPr>
                <p:custDataLst>
                  <p:tags r:id="rId967"/>
                </p:custDataLst>
              </p:nvPr>
            </p:nvCxnSpPr>
            <p:spPr>
              <a:xfrm>
                <a:off x="583408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591 218"/>
              <p:cNvCxnSpPr/>
              <p:nvPr>
                <p:custDataLst>
                  <p:tags r:id="rId968"/>
                </p:custDataLst>
              </p:nvPr>
            </p:nvCxnSpPr>
            <p:spPr>
              <a:xfrm flipV="1">
                <a:off x="1567962" y="2222440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591 219"/>
              <p:cNvCxnSpPr/>
              <p:nvPr>
                <p:custDataLst>
                  <p:tags r:id="rId969"/>
                </p:custDataLst>
              </p:nvPr>
            </p:nvCxnSpPr>
            <p:spPr>
              <a:xfrm flipH="1" flipV="1">
                <a:off x="1567961" y="1237887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591 220"/>
              <p:cNvCxnSpPr/>
              <p:nvPr>
                <p:custDataLst>
                  <p:tags r:id="rId970"/>
                </p:custDataLst>
              </p:nvPr>
            </p:nvCxnSpPr>
            <p:spPr>
              <a:xfrm flipH="1" flipV="1">
                <a:off x="583408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591 221"/>
              <p:cNvCxnSpPr/>
              <p:nvPr>
                <p:custDataLst>
                  <p:tags r:id="rId971"/>
                </p:custDataLst>
              </p:nvPr>
            </p:nvCxnSpPr>
            <p:spPr>
              <a:xfrm>
                <a:off x="1567962" y="320699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544 15"/>
              <p:cNvSpPr/>
              <p:nvPr>
                <p:custDataLst>
                  <p:tags r:id="rId972"/>
                </p:custDataLst>
              </p:nvPr>
            </p:nvSpPr>
            <p:spPr>
              <a:xfrm>
                <a:off x="2514415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544 16"/>
              <p:cNvSpPr/>
              <p:nvPr>
                <p:custDataLst>
                  <p:tags r:id="rId973"/>
                </p:custDataLst>
              </p:nvPr>
            </p:nvSpPr>
            <p:spPr>
              <a:xfrm>
                <a:off x="1529861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544 17"/>
              <p:cNvSpPr/>
              <p:nvPr>
                <p:custDataLst>
                  <p:tags r:id="rId974"/>
                </p:custDataLst>
              </p:nvPr>
            </p:nvSpPr>
            <p:spPr>
              <a:xfrm>
                <a:off x="545308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Oval 544 18"/>
              <p:cNvSpPr/>
              <p:nvPr>
                <p:custDataLst>
                  <p:tags r:id="rId975"/>
                </p:custDataLst>
              </p:nvPr>
            </p:nvSpPr>
            <p:spPr>
              <a:xfrm>
                <a:off x="1529862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Oval 544 15"/>
              <p:cNvSpPr/>
              <p:nvPr>
                <p:custDataLst>
                  <p:tags r:id="rId976"/>
                </p:custDataLst>
              </p:nvPr>
            </p:nvSpPr>
            <p:spPr>
              <a:xfrm>
                <a:off x="2514415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Oval 544 16"/>
              <p:cNvSpPr/>
              <p:nvPr>
                <p:custDataLst>
                  <p:tags r:id="rId977"/>
                </p:custDataLst>
              </p:nvPr>
            </p:nvSpPr>
            <p:spPr>
              <a:xfrm>
                <a:off x="1529861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Oval 544 17"/>
              <p:cNvSpPr/>
              <p:nvPr>
                <p:custDataLst>
                  <p:tags r:id="rId978"/>
                </p:custDataLst>
              </p:nvPr>
            </p:nvSpPr>
            <p:spPr>
              <a:xfrm>
                <a:off x="545308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Oval 544 18"/>
              <p:cNvSpPr/>
              <p:nvPr>
                <p:custDataLst>
                  <p:tags r:id="rId979"/>
                </p:custDataLst>
              </p:nvPr>
            </p:nvSpPr>
            <p:spPr>
              <a:xfrm>
                <a:off x="1529862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 rot="16200000">
              <a:off x="2847427" y="1237887"/>
              <a:ext cx="2007207" cy="1969107"/>
              <a:chOff x="2847427" y="1237887"/>
              <a:chExt cx="2007207" cy="1969107"/>
            </a:xfrm>
          </p:grpSpPr>
          <p:sp>
            <p:nvSpPr>
              <p:cNvPr id="4" name="Oval 544 4"/>
              <p:cNvSpPr/>
              <p:nvPr>
                <p:custDataLst>
                  <p:tags r:id="rId919"/>
                </p:custDataLst>
              </p:nvPr>
            </p:nvSpPr>
            <p:spPr>
              <a:xfrm>
                <a:off x="2847427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2" name="Straight 591 222"/>
              <p:cNvCxnSpPr/>
              <p:nvPr>
                <p:custDataLst>
                  <p:tags r:id="rId920"/>
                </p:custDataLst>
              </p:nvPr>
            </p:nvCxnSpPr>
            <p:spPr>
              <a:xfrm>
                <a:off x="481653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591 223"/>
              <p:cNvCxnSpPr/>
              <p:nvPr>
                <p:custDataLst>
                  <p:tags r:id="rId921"/>
                </p:custDataLst>
              </p:nvPr>
            </p:nvCxnSpPr>
            <p:spPr>
              <a:xfrm flipH="1" flipV="1">
                <a:off x="4136224" y="1286074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591 224"/>
              <p:cNvCxnSpPr/>
              <p:nvPr>
                <p:custDataLst>
                  <p:tags r:id="rId922"/>
                </p:custDataLst>
              </p:nvPr>
            </p:nvCxnSpPr>
            <p:spPr>
              <a:xfrm flipH="1" flipV="1">
                <a:off x="3035460" y="1643734"/>
                <a:ext cx="1781074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591 225"/>
              <p:cNvCxnSpPr/>
              <p:nvPr>
                <p:custDataLst>
                  <p:tags r:id="rId923"/>
                </p:custDataLst>
              </p:nvPr>
            </p:nvCxnSpPr>
            <p:spPr>
              <a:xfrm flipH="1">
                <a:off x="3035460" y="2222440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591 226"/>
              <p:cNvCxnSpPr/>
              <p:nvPr>
                <p:custDataLst>
                  <p:tags r:id="rId924"/>
                </p:custDataLst>
              </p:nvPr>
            </p:nvCxnSpPr>
            <p:spPr>
              <a:xfrm flipH="1">
                <a:off x="4136224" y="2222440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591 227"/>
              <p:cNvCxnSpPr/>
              <p:nvPr>
                <p:custDataLst>
                  <p:tags r:id="rId925"/>
                </p:custDataLst>
              </p:nvPr>
            </p:nvCxnSpPr>
            <p:spPr>
              <a:xfrm>
                <a:off x="4136224" y="1286074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591 228"/>
              <p:cNvCxnSpPr/>
              <p:nvPr>
                <p:custDataLst>
                  <p:tags r:id="rId926"/>
                </p:custDataLst>
              </p:nvPr>
            </p:nvCxnSpPr>
            <p:spPr>
              <a:xfrm>
                <a:off x="4136224" y="128607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591 229"/>
              <p:cNvCxnSpPr/>
              <p:nvPr>
                <p:custDataLst>
                  <p:tags r:id="rId927"/>
                </p:custDataLst>
              </p:nvPr>
            </p:nvCxnSpPr>
            <p:spPr>
              <a:xfrm flipH="1">
                <a:off x="3035460" y="1286074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591 230"/>
              <p:cNvCxnSpPr/>
              <p:nvPr>
                <p:custDataLst>
                  <p:tags r:id="rId928"/>
                </p:custDataLst>
              </p:nvPr>
            </p:nvCxnSpPr>
            <p:spPr>
              <a:xfrm flipH="1">
                <a:off x="3035460" y="128607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591 231"/>
              <p:cNvCxnSpPr/>
              <p:nvPr>
                <p:custDataLst>
                  <p:tags r:id="rId929"/>
                </p:custDataLst>
              </p:nvPr>
            </p:nvCxnSpPr>
            <p:spPr>
              <a:xfrm>
                <a:off x="4136224" y="1286074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591 232"/>
              <p:cNvCxnSpPr/>
              <p:nvPr>
                <p:custDataLst>
                  <p:tags r:id="rId930"/>
                </p:custDataLst>
              </p:nvPr>
            </p:nvCxnSpPr>
            <p:spPr>
              <a:xfrm>
                <a:off x="3035460" y="1643734"/>
                <a:ext cx="1781074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591 233"/>
              <p:cNvCxnSpPr/>
              <p:nvPr>
                <p:custDataLst>
                  <p:tags r:id="rId931"/>
                </p:custDataLst>
              </p:nvPr>
            </p:nvCxnSpPr>
            <p:spPr>
              <a:xfrm flipV="1">
                <a:off x="3035460" y="1286074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591 234"/>
              <p:cNvCxnSpPr/>
              <p:nvPr>
                <p:custDataLst>
                  <p:tags r:id="rId932"/>
                </p:custDataLst>
              </p:nvPr>
            </p:nvCxnSpPr>
            <p:spPr>
              <a:xfrm>
                <a:off x="3035460" y="164373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591 235"/>
              <p:cNvCxnSpPr/>
              <p:nvPr>
                <p:custDataLst>
                  <p:tags r:id="rId933"/>
                </p:custDataLst>
              </p:nvPr>
            </p:nvCxnSpPr>
            <p:spPr>
              <a:xfrm>
                <a:off x="3035460" y="1643734"/>
                <a:ext cx="0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591 236"/>
              <p:cNvCxnSpPr/>
              <p:nvPr>
                <p:custDataLst>
                  <p:tags r:id="rId934"/>
                </p:custDataLst>
              </p:nvPr>
            </p:nvCxnSpPr>
            <p:spPr>
              <a:xfrm>
                <a:off x="3035460" y="164373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591 237"/>
              <p:cNvCxnSpPr/>
              <p:nvPr>
                <p:custDataLst>
                  <p:tags r:id="rId935"/>
                </p:custDataLst>
              </p:nvPr>
            </p:nvCxnSpPr>
            <p:spPr>
              <a:xfrm flipV="1">
                <a:off x="3035460" y="2222440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591 238"/>
              <p:cNvCxnSpPr/>
              <p:nvPr>
                <p:custDataLst>
                  <p:tags r:id="rId936"/>
                </p:custDataLst>
              </p:nvPr>
            </p:nvCxnSpPr>
            <p:spPr>
              <a:xfrm flipV="1">
                <a:off x="3035460" y="128607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591 239"/>
              <p:cNvCxnSpPr/>
              <p:nvPr>
                <p:custDataLst>
                  <p:tags r:id="rId937"/>
                </p:custDataLst>
              </p:nvPr>
            </p:nvCxnSpPr>
            <p:spPr>
              <a:xfrm flipV="1">
                <a:off x="3035460" y="1643734"/>
                <a:ext cx="0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591 240"/>
              <p:cNvCxnSpPr/>
              <p:nvPr>
                <p:custDataLst>
                  <p:tags r:id="rId938"/>
                </p:custDataLst>
              </p:nvPr>
            </p:nvCxnSpPr>
            <p:spPr>
              <a:xfrm>
                <a:off x="3035460" y="280114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591 241"/>
              <p:cNvCxnSpPr/>
              <p:nvPr>
                <p:custDataLst>
                  <p:tags r:id="rId939"/>
                </p:custDataLst>
              </p:nvPr>
            </p:nvCxnSpPr>
            <p:spPr>
              <a:xfrm>
                <a:off x="3035460" y="2801147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591 242"/>
              <p:cNvCxnSpPr/>
              <p:nvPr>
                <p:custDataLst>
                  <p:tags r:id="rId940"/>
                </p:custDataLst>
              </p:nvPr>
            </p:nvCxnSpPr>
            <p:spPr>
              <a:xfrm flipV="1">
                <a:off x="4136224" y="2222440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591 243"/>
              <p:cNvCxnSpPr/>
              <p:nvPr>
                <p:custDataLst>
                  <p:tags r:id="rId941"/>
                </p:custDataLst>
              </p:nvPr>
            </p:nvCxnSpPr>
            <p:spPr>
              <a:xfrm flipV="1">
                <a:off x="4136224" y="1286074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591 244"/>
              <p:cNvCxnSpPr/>
              <p:nvPr>
                <p:custDataLst>
                  <p:tags r:id="rId942"/>
                </p:custDataLst>
              </p:nvPr>
            </p:nvCxnSpPr>
            <p:spPr>
              <a:xfrm flipH="1" flipV="1">
                <a:off x="3035460" y="164373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591 245"/>
              <p:cNvCxnSpPr/>
              <p:nvPr>
                <p:custDataLst>
                  <p:tags r:id="rId943"/>
                </p:custDataLst>
              </p:nvPr>
            </p:nvCxnSpPr>
            <p:spPr>
              <a:xfrm flipH="1" flipV="1">
                <a:off x="3035460" y="2801147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591 246"/>
              <p:cNvCxnSpPr/>
              <p:nvPr>
                <p:custDataLst>
                  <p:tags r:id="rId944"/>
                </p:custDataLst>
              </p:nvPr>
            </p:nvCxnSpPr>
            <p:spPr>
              <a:xfrm>
                <a:off x="4136224" y="31588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544 19"/>
              <p:cNvSpPr/>
              <p:nvPr>
                <p:custDataLst>
                  <p:tags r:id="rId945"/>
                </p:custDataLst>
              </p:nvPr>
            </p:nvSpPr>
            <p:spPr>
              <a:xfrm>
                <a:off x="477843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Oval 544 20"/>
              <p:cNvSpPr/>
              <p:nvPr>
                <p:custDataLst>
                  <p:tags r:id="rId946"/>
                </p:custDataLst>
              </p:nvPr>
            </p:nvSpPr>
            <p:spPr>
              <a:xfrm>
                <a:off x="4098124" y="124797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Oval 544 21"/>
              <p:cNvSpPr/>
              <p:nvPr>
                <p:custDataLst>
                  <p:tags r:id="rId947"/>
                </p:custDataLst>
              </p:nvPr>
            </p:nvSpPr>
            <p:spPr>
              <a:xfrm>
                <a:off x="2997360" y="160563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Oval 544 22"/>
              <p:cNvSpPr/>
              <p:nvPr>
                <p:custDataLst>
                  <p:tags r:id="rId948"/>
                </p:custDataLst>
              </p:nvPr>
            </p:nvSpPr>
            <p:spPr>
              <a:xfrm>
                <a:off x="2997360" y="27630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Oval 544 23"/>
              <p:cNvSpPr/>
              <p:nvPr>
                <p:custDataLst>
                  <p:tags r:id="rId949"/>
                </p:custDataLst>
              </p:nvPr>
            </p:nvSpPr>
            <p:spPr>
              <a:xfrm>
                <a:off x="4098124" y="312070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Oval 544 19"/>
              <p:cNvSpPr/>
              <p:nvPr>
                <p:custDataLst>
                  <p:tags r:id="rId950"/>
                </p:custDataLst>
              </p:nvPr>
            </p:nvSpPr>
            <p:spPr>
              <a:xfrm>
                <a:off x="477843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Oval 544 20"/>
              <p:cNvSpPr/>
              <p:nvPr>
                <p:custDataLst>
                  <p:tags r:id="rId951"/>
                </p:custDataLst>
              </p:nvPr>
            </p:nvSpPr>
            <p:spPr>
              <a:xfrm>
                <a:off x="4098124" y="124797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Oval 544 21"/>
              <p:cNvSpPr/>
              <p:nvPr>
                <p:custDataLst>
                  <p:tags r:id="rId952"/>
                </p:custDataLst>
              </p:nvPr>
            </p:nvSpPr>
            <p:spPr>
              <a:xfrm>
                <a:off x="2997360" y="160563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Oval 544 22"/>
              <p:cNvSpPr/>
              <p:nvPr>
                <p:custDataLst>
                  <p:tags r:id="rId953"/>
                </p:custDataLst>
              </p:nvPr>
            </p:nvSpPr>
            <p:spPr>
              <a:xfrm>
                <a:off x="2997360" y="27630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Oval 544 23"/>
              <p:cNvSpPr/>
              <p:nvPr>
                <p:custDataLst>
                  <p:tags r:id="rId954"/>
                </p:custDataLst>
              </p:nvPr>
            </p:nvSpPr>
            <p:spPr>
              <a:xfrm>
                <a:off x="4098124" y="312070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 rot="16200000">
              <a:off x="5073347" y="1237887"/>
              <a:ext cx="2045307" cy="1969107"/>
              <a:chOff x="5073347" y="1237887"/>
              <a:chExt cx="2045307" cy="1969107"/>
            </a:xfrm>
          </p:grpSpPr>
          <p:sp>
            <p:nvSpPr>
              <p:cNvPr id="5" name="Oval 544 5"/>
              <p:cNvSpPr/>
              <p:nvPr>
                <p:custDataLst>
                  <p:tags r:id="rId870"/>
                </p:custDataLst>
              </p:nvPr>
            </p:nvSpPr>
            <p:spPr>
              <a:xfrm>
                <a:off x="5111447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7" name="Straight 591 247"/>
              <p:cNvCxnSpPr/>
              <p:nvPr>
                <p:custDataLst>
                  <p:tags r:id="rId871"/>
                </p:custDataLst>
              </p:nvPr>
            </p:nvCxnSpPr>
            <p:spPr>
              <a:xfrm>
                <a:off x="708055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591 248"/>
              <p:cNvCxnSpPr/>
              <p:nvPr>
                <p:custDataLst>
                  <p:tags r:id="rId872"/>
                </p:custDataLst>
              </p:nvPr>
            </p:nvCxnSpPr>
            <p:spPr>
              <a:xfrm flipH="1" flipV="1">
                <a:off x="6588277" y="136979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591 249"/>
              <p:cNvCxnSpPr/>
              <p:nvPr>
                <p:custDataLst>
                  <p:tags r:id="rId873"/>
                </p:custDataLst>
              </p:nvPr>
            </p:nvCxnSpPr>
            <p:spPr>
              <a:xfrm flipH="1" flipV="1">
                <a:off x="5603723" y="1369792"/>
                <a:ext cx="1476831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591 250"/>
              <p:cNvCxnSpPr/>
              <p:nvPr>
                <p:custDataLst>
                  <p:tags r:id="rId874"/>
                </p:custDataLst>
              </p:nvPr>
            </p:nvCxnSpPr>
            <p:spPr>
              <a:xfrm flipH="1">
                <a:off x="5111447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591 251"/>
              <p:cNvCxnSpPr/>
              <p:nvPr>
                <p:custDataLst>
                  <p:tags r:id="rId875"/>
                </p:custDataLst>
              </p:nvPr>
            </p:nvCxnSpPr>
            <p:spPr>
              <a:xfrm flipH="1">
                <a:off x="5603724" y="2222440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591 252"/>
              <p:cNvCxnSpPr/>
              <p:nvPr>
                <p:custDataLst>
                  <p:tags r:id="rId876"/>
                </p:custDataLst>
              </p:nvPr>
            </p:nvCxnSpPr>
            <p:spPr>
              <a:xfrm flipH="1">
                <a:off x="6588277" y="2222440"/>
                <a:ext cx="492277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591 253"/>
              <p:cNvCxnSpPr/>
              <p:nvPr>
                <p:custDataLst>
                  <p:tags r:id="rId877"/>
                </p:custDataLst>
              </p:nvPr>
            </p:nvCxnSpPr>
            <p:spPr>
              <a:xfrm>
                <a:off x="6588277" y="136979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591 254"/>
              <p:cNvCxnSpPr/>
              <p:nvPr>
                <p:custDataLst>
                  <p:tags r:id="rId878"/>
                </p:custDataLst>
              </p:nvPr>
            </p:nvCxnSpPr>
            <p:spPr>
              <a:xfrm>
                <a:off x="6588277" y="136979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591 255"/>
              <p:cNvCxnSpPr/>
              <p:nvPr>
                <p:custDataLst>
                  <p:tags r:id="rId879"/>
                </p:custDataLst>
              </p:nvPr>
            </p:nvCxnSpPr>
            <p:spPr>
              <a:xfrm flipH="1">
                <a:off x="5603723" y="1369792"/>
                <a:ext cx="984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591 256"/>
              <p:cNvCxnSpPr/>
              <p:nvPr>
                <p:custDataLst>
                  <p:tags r:id="rId880"/>
                </p:custDataLst>
              </p:nvPr>
            </p:nvCxnSpPr>
            <p:spPr>
              <a:xfrm flipH="1">
                <a:off x="5111447" y="1369792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591 257"/>
              <p:cNvCxnSpPr/>
              <p:nvPr>
                <p:custDataLst>
                  <p:tags r:id="rId881"/>
                </p:custDataLst>
              </p:nvPr>
            </p:nvCxnSpPr>
            <p:spPr>
              <a:xfrm flipH="1">
                <a:off x="5603724" y="1369792"/>
                <a:ext cx="984553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591 258"/>
              <p:cNvCxnSpPr/>
              <p:nvPr>
                <p:custDataLst>
                  <p:tags r:id="rId882"/>
                </p:custDataLst>
              </p:nvPr>
            </p:nvCxnSpPr>
            <p:spPr>
              <a:xfrm>
                <a:off x="6588277" y="1369792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591 259"/>
              <p:cNvCxnSpPr/>
              <p:nvPr>
                <p:custDataLst>
                  <p:tags r:id="rId883"/>
                </p:custDataLst>
              </p:nvPr>
            </p:nvCxnSpPr>
            <p:spPr>
              <a:xfrm>
                <a:off x="5603723" y="1369792"/>
                <a:ext cx="1476831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591 260"/>
              <p:cNvCxnSpPr/>
              <p:nvPr>
                <p:custDataLst>
                  <p:tags r:id="rId884"/>
                </p:custDataLst>
              </p:nvPr>
            </p:nvCxnSpPr>
            <p:spPr>
              <a:xfrm>
                <a:off x="5603723" y="1369792"/>
                <a:ext cx="984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591 261"/>
              <p:cNvCxnSpPr/>
              <p:nvPr>
                <p:custDataLst>
                  <p:tags r:id="rId885"/>
                </p:custDataLst>
              </p:nvPr>
            </p:nvCxnSpPr>
            <p:spPr>
              <a:xfrm>
                <a:off x="5603723" y="136979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591 262"/>
              <p:cNvCxnSpPr/>
              <p:nvPr>
                <p:custDataLst>
                  <p:tags r:id="rId886"/>
                </p:custDataLst>
              </p:nvPr>
            </p:nvCxnSpPr>
            <p:spPr>
              <a:xfrm flipH="1">
                <a:off x="5111447" y="1369792"/>
                <a:ext cx="492276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591 263"/>
              <p:cNvCxnSpPr/>
              <p:nvPr>
                <p:custDataLst>
                  <p:tags r:id="rId887"/>
                </p:custDataLst>
              </p:nvPr>
            </p:nvCxnSpPr>
            <p:spPr>
              <a:xfrm>
                <a:off x="5603723" y="1369792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591 264"/>
              <p:cNvCxnSpPr/>
              <p:nvPr>
                <p:custDataLst>
                  <p:tags r:id="rId888"/>
                </p:custDataLst>
              </p:nvPr>
            </p:nvCxnSpPr>
            <p:spPr>
              <a:xfrm>
                <a:off x="5603723" y="1369792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591 265"/>
              <p:cNvCxnSpPr/>
              <p:nvPr>
                <p:custDataLst>
                  <p:tags r:id="rId889"/>
                </p:custDataLst>
              </p:nvPr>
            </p:nvCxnSpPr>
            <p:spPr>
              <a:xfrm flipV="1">
                <a:off x="5111447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591 266"/>
              <p:cNvCxnSpPr/>
              <p:nvPr>
                <p:custDataLst>
                  <p:tags r:id="rId890"/>
                </p:custDataLst>
              </p:nvPr>
            </p:nvCxnSpPr>
            <p:spPr>
              <a:xfrm flipV="1">
                <a:off x="5111447" y="1369792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591 267"/>
              <p:cNvCxnSpPr/>
              <p:nvPr>
                <p:custDataLst>
                  <p:tags r:id="rId891"/>
                </p:custDataLst>
              </p:nvPr>
            </p:nvCxnSpPr>
            <p:spPr>
              <a:xfrm flipV="1">
                <a:off x="5111447" y="1369792"/>
                <a:ext cx="492276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591 268"/>
              <p:cNvCxnSpPr/>
              <p:nvPr>
                <p:custDataLst>
                  <p:tags r:id="rId892"/>
                </p:custDataLst>
              </p:nvPr>
            </p:nvCxnSpPr>
            <p:spPr>
              <a:xfrm>
                <a:off x="5111447" y="222244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591 269"/>
              <p:cNvCxnSpPr/>
              <p:nvPr>
                <p:custDataLst>
                  <p:tags r:id="rId893"/>
                </p:custDataLst>
              </p:nvPr>
            </p:nvCxnSpPr>
            <p:spPr>
              <a:xfrm>
                <a:off x="5111447" y="2222441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591 270"/>
              <p:cNvCxnSpPr/>
              <p:nvPr>
                <p:custDataLst>
                  <p:tags r:id="rId894"/>
                </p:custDataLst>
              </p:nvPr>
            </p:nvCxnSpPr>
            <p:spPr>
              <a:xfrm>
                <a:off x="5111447" y="2222441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591 271"/>
              <p:cNvCxnSpPr/>
              <p:nvPr>
                <p:custDataLst>
                  <p:tags r:id="rId895"/>
                </p:custDataLst>
              </p:nvPr>
            </p:nvCxnSpPr>
            <p:spPr>
              <a:xfrm flipV="1">
                <a:off x="5603724" y="2222440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591 272"/>
              <p:cNvCxnSpPr/>
              <p:nvPr>
                <p:custDataLst>
                  <p:tags r:id="rId896"/>
                </p:custDataLst>
              </p:nvPr>
            </p:nvCxnSpPr>
            <p:spPr>
              <a:xfrm flipV="1">
                <a:off x="5603724" y="1369792"/>
                <a:ext cx="984553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591 273"/>
              <p:cNvCxnSpPr/>
              <p:nvPr>
                <p:custDataLst>
                  <p:tags r:id="rId897"/>
                </p:custDataLst>
              </p:nvPr>
            </p:nvCxnSpPr>
            <p:spPr>
              <a:xfrm flipH="1" flipV="1">
                <a:off x="5603723" y="1369792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591 274"/>
              <p:cNvCxnSpPr/>
              <p:nvPr>
                <p:custDataLst>
                  <p:tags r:id="rId898"/>
                </p:custDataLst>
              </p:nvPr>
            </p:nvCxnSpPr>
            <p:spPr>
              <a:xfrm flipH="1" flipV="1">
                <a:off x="5111447" y="2222441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591 275"/>
              <p:cNvCxnSpPr/>
              <p:nvPr>
                <p:custDataLst>
                  <p:tags r:id="rId899"/>
                </p:custDataLst>
              </p:nvPr>
            </p:nvCxnSpPr>
            <p:spPr>
              <a:xfrm>
                <a:off x="5603724" y="307508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591 276"/>
              <p:cNvCxnSpPr/>
              <p:nvPr>
                <p:custDataLst>
                  <p:tags r:id="rId900"/>
                </p:custDataLst>
              </p:nvPr>
            </p:nvCxnSpPr>
            <p:spPr>
              <a:xfrm>
                <a:off x="5603724" y="3075089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591 277"/>
              <p:cNvCxnSpPr/>
              <p:nvPr>
                <p:custDataLst>
                  <p:tags r:id="rId901"/>
                </p:custDataLst>
              </p:nvPr>
            </p:nvCxnSpPr>
            <p:spPr>
              <a:xfrm flipV="1">
                <a:off x="6588277" y="2222440"/>
                <a:ext cx="492277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591 278"/>
              <p:cNvCxnSpPr/>
              <p:nvPr>
                <p:custDataLst>
                  <p:tags r:id="rId902"/>
                </p:custDataLst>
              </p:nvPr>
            </p:nvCxnSpPr>
            <p:spPr>
              <a:xfrm flipV="1">
                <a:off x="6588277" y="1369792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591 279"/>
              <p:cNvCxnSpPr/>
              <p:nvPr>
                <p:custDataLst>
                  <p:tags r:id="rId903"/>
                </p:custDataLst>
              </p:nvPr>
            </p:nvCxnSpPr>
            <p:spPr>
              <a:xfrm flipH="1" flipV="1">
                <a:off x="5603723" y="1369792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591 280"/>
              <p:cNvCxnSpPr/>
              <p:nvPr>
                <p:custDataLst>
                  <p:tags r:id="rId904"/>
                </p:custDataLst>
              </p:nvPr>
            </p:nvCxnSpPr>
            <p:spPr>
              <a:xfrm flipH="1" flipV="1">
                <a:off x="5111447" y="2222441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591 281"/>
              <p:cNvCxnSpPr/>
              <p:nvPr>
                <p:custDataLst>
                  <p:tags r:id="rId905"/>
                </p:custDataLst>
              </p:nvPr>
            </p:nvCxnSpPr>
            <p:spPr>
              <a:xfrm flipH="1">
                <a:off x="5603724" y="3075089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591 282"/>
              <p:cNvCxnSpPr/>
              <p:nvPr>
                <p:custDataLst>
                  <p:tags r:id="rId906"/>
                </p:custDataLst>
              </p:nvPr>
            </p:nvCxnSpPr>
            <p:spPr>
              <a:xfrm>
                <a:off x="6588277" y="307508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544 24"/>
              <p:cNvSpPr/>
              <p:nvPr>
                <p:custDataLst>
                  <p:tags r:id="rId907"/>
                </p:custDataLst>
              </p:nvPr>
            </p:nvSpPr>
            <p:spPr>
              <a:xfrm>
                <a:off x="704245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Oval 544 25"/>
              <p:cNvSpPr/>
              <p:nvPr>
                <p:custDataLst>
                  <p:tags r:id="rId908"/>
                </p:custDataLst>
              </p:nvPr>
            </p:nvSpPr>
            <p:spPr>
              <a:xfrm>
                <a:off x="6550177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Oval 544 26"/>
              <p:cNvSpPr/>
              <p:nvPr>
                <p:custDataLst>
                  <p:tags r:id="rId909"/>
                </p:custDataLst>
              </p:nvPr>
            </p:nvSpPr>
            <p:spPr>
              <a:xfrm>
                <a:off x="5565623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Oval 544 27"/>
              <p:cNvSpPr/>
              <p:nvPr>
                <p:custDataLst>
                  <p:tags r:id="rId910"/>
                </p:custDataLst>
              </p:nvPr>
            </p:nvSpPr>
            <p:spPr>
              <a:xfrm>
                <a:off x="5073347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Oval 544 28"/>
              <p:cNvSpPr/>
              <p:nvPr>
                <p:custDataLst>
                  <p:tags r:id="rId911"/>
                </p:custDataLst>
              </p:nvPr>
            </p:nvSpPr>
            <p:spPr>
              <a:xfrm>
                <a:off x="5565624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Oval 544 29"/>
              <p:cNvSpPr/>
              <p:nvPr>
                <p:custDataLst>
                  <p:tags r:id="rId912"/>
                </p:custDataLst>
              </p:nvPr>
            </p:nvSpPr>
            <p:spPr>
              <a:xfrm>
                <a:off x="6550177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Oval 544 24"/>
              <p:cNvSpPr/>
              <p:nvPr>
                <p:custDataLst>
                  <p:tags r:id="rId913"/>
                </p:custDataLst>
              </p:nvPr>
            </p:nvSpPr>
            <p:spPr>
              <a:xfrm>
                <a:off x="704245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Oval 544 25"/>
              <p:cNvSpPr/>
              <p:nvPr>
                <p:custDataLst>
                  <p:tags r:id="rId914"/>
                </p:custDataLst>
              </p:nvPr>
            </p:nvSpPr>
            <p:spPr>
              <a:xfrm>
                <a:off x="6550177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Oval 544 26"/>
              <p:cNvSpPr/>
              <p:nvPr>
                <p:custDataLst>
                  <p:tags r:id="rId915"/>
                </p:custDataLst>
              </p:nvPr>
            </p:nvSpPr>
            <p:spPr>
              <a:xfrm>
                <a:off x="5565623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Oval 544 27"/>
              <p:cNvSpPr/>
              <p:nvPr>
                <p:custDataLst>
                  <p:tags r:id="rId916"/>
                </p:custDataLst>
              </p:nvPr>
            </p:nvSpPr>
            <p:spPr>
              <a:xfrm>
                <a:off x="5073347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Oval 544 28"/>
              <p:cNvSpPr/>
              <p:nvPr>
                <p:custDataLst>
                  <p:tags r:id="rId917"/>
                </p:custDataLst>
              </p:nvPr>
            </p:nvSpPr>
            <p:spPr>
              <a:xfrm>
                <a:off x="5565624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Oval 544 29"/>
              <p:cNvSpPr/>
              <p:nvPr>
                <p:custDataLst>
                  <p:tags r:id="rId918"/>
                </p:custDataLst>
              </p:nvPr>
            </p:nvSpPr>
            <p:spPr>
              <a:xfrm>
                <a:off x="6550177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群組 90"/>
            <p:cNvGrpSpPr/>
            <p:nvPr/>
          </p:nvGrpSpPr>
          <p:grpSpPr>
            <a:xfrm rot="16200000">
              <a:off x="7375466" y="1224472"/>
              <a:ext cx="2007208" cy="1995937"/>
              <a:chOff x="7375466" y="1224472"/>
              <a:chExt cx="2007208" cy="1995937"/>
            </a:xfrm>
          </p:grpSpPr>
          <p:sp>
            <p:nvSpPr>
              <p:cNvPr id="6" name="Oval 544 6"/>
              <p:cNvSpPr/>
              <p:nvPr>
                <p:custDataLst>
                  <p:tags r:id="rId806"/>
                </p:custDataLst>
              </p:nvPr>
            </p:nvSpPr>
            <p:spPr>
              <a:xfrm>
                <a:off x="7375466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3" name="Straight 591 283"/>
              <p:cNvCxnSpPr/>
              <p:nvPr>
                <p:custDataLst>
                  <p:tags r:id="rId807"/>
                </p:custDataLst>
              </p:nvPr>
            </p:nvCxnSpPr>
            <p:spPr>
              <a:xfrm>
                <a:off x="934457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591 284"/>
              <p:cNvCxnSpPr/>
              <p:nvPr>
                <p:custDataLst>
                  <p:tags r:id="rId808"/>
                </p:custDataLst>
              </p:nvPr>
            </p:nvCxnSpPr>
            <p:spPr>
              <a:xfrm flipH="1" flipV="1">
                <a:off x="8973879" y="1452686"/>
                <a:ext cx="370695" cy="769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591 285"/>
              <p:cNvCxnSpPr/>
              <p:nvPr>
                <p:custDataLst>
                  <p:tags r:id="rId809"/>
                </p:custDataLst>
              </p:nvPr>
            </p:nvCxnSpPr>
            <p:spPr>
              <a:xfrm flipH="1" flipV="1">
                <a:off x="8140936" y="1262572"/>
                <a:ext cx="1203638" cy="959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591 286"/>
              <p:cNvCxnSpPr/>
              <p:nvPr>
                <p:custDataLst>
                  <p:tags r:id="rId810"/>
                </p:custDataLst>
              </p:nvPr>
            </p:nvCxnSpPr>
            <p:spPr>
              <a:xfrm flipH="1" flipV="1">
                <a:off x="7472968" y="1795259"/>
                <a:ext cx="1871606" cy="42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591 287"/>
              <p:cNvCxnSpPr/>
              <p:nvPr>
                <p:custDataLst>
                  <p:tags r:id="rId811"/>
                </p:custDataLst>
              </p:nvPr>
            </p:nvCxnSpPr>
            <p:spPr>
              <a:xfrm flipH="1">
                <a:off x="7472968" y="2222440"/>
                <a:ext cx="1871606" cy="427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591 288"/>
              <p:cNvCxnSpPr/>
              <p:nvPr>
                <p:custDataLst>
                  <p:tags r:id="rId812"/>
                </p:custDataLst>
              </p:nvPr>
            </p:nvCxnSpPr>
            <p:spPr>
              <a:xfrm flipH="1">
                <a:off x="8140936" y="2222440"/>
                <a:ext cx="1203638" cy="959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591 289"/>
              <p:cNvCxnSpPr/>
              <p:nvPr>
                <p:custDataLst>
                  <p:tags r:id="rId813"/>
                </p:custDataLst>
              </p:nvPr>
            </p:nvCxnSpPr>
            <p:spPr>
              <a:xfrm flipH="1">
                <a:off x="8973879" y="2222440"/>
                <a:ext cx="370695" cy="769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591 290"/>
              <p:cNvCxnSpPr/>
              <p:nvPr>
                <p:custDataLst>
                  <p:tags r:id="rId814"/>
                </p:custDataLst>
              </p:nvPr>
            </p:nvCxnSpPr>
            <p:spPr>
              <a:xfrm>
                <a:off x="8973879" y="1452686"/>
                <a:ext cx="370695" cy="769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591 291"/>
              <p:cNvCxnSpPr/>
              <p:nvPr>
                <p:custDataLst>
                  <p:tags r:id="rId815"/>
                </p:custDataLst>
              </p:nvPr>
            </p:nvCxnSpPr>
            <p:spPr>
              <a:xfrm>
                <a:off x="8973879" y="145268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591 292"/>
              <p:cNvCxnSpPr/>
              <p:nvPr>
                <p:custDataLst>
                  <p:tags r:id="rId816"/>
                </p:custDataLst>
              </p:nvPr>
            </p:nvCxnSpPr>
            <p:spPr>
              <a:xfrm flipH="1" flipV="1">
                <a:off x="8140936" y="1262572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591 293"/>
              <p:cNvCxnSpPr/>
              <p:nvPr>
                <p:custDataLst>
                  <p:tags r:id="rId817"/>
                </p:custDataLst>
              </p:nvPr>
            </p:nvCxnSpPr>
            <p:spPr>
              <a:xfrm flipH="1">
                <a:off x="7472968" y="1452686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591 294"/>
              <p:cNvCxnSpPr/>
              <p:nvPr>
                <p:custDataLst>
                  <p:tags r:id="rId818"/>
                </p:custDataLst>
              </p:nvPr>
            </p:nvCxnSpPr>
            <p:spPr>
              <a:xfrm flipH="1">
                <a:off x="7472968" y="1452686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591 295"/>
              <p:cNvCxnSpPr/>
              <p:nvPr>
                <p:custDataLst>
                  <p:tags r:id="rId819"/>
                </p:custDataLst>
              </p:nvPr>
            </p:nvCxnSpPr>
            <p:spPr>
              <a:xfrm flipH="1">
                <a:off x="8140936" y="1452686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591 296"/>
              <p:cNvCxnSpPr/>
              <p:nvPr>
                <p:custDataLst>
                  <p:tags r:id="rId820"/>
                </p:custDataLst>
              </p:nvPr>
            </p:nvCxnSpPr>
            <p:spPr>
              <a:xfrm>
                <a:off x="8973879" y="1452686"/>
                <a:ext cx="0" cy="1539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591 297"/>
              <p:cNvCxnSpPr/>
              <p:nvPr>
                <p:custDataLst>
                  <p:tags r:id="rId821"/>
                </p:custDataLst>
              </p:nvPr>
            </p:nvCxnSpPr>
            <p:spPr>
              <a:xfrm>
                <a:off x="8140936" y="1262572"/>
                <a:ext cx="1203638" cy="959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591 298"/>
              <p:cNvCxnSpPr/>
              <p:nvPr>
                <p:custDataLst>
                  <p:tags r:id="rId822"/>
                </p:custDataLst>
              </p:nvPr>
            </p:nvCxnSpPr>
            <p:spPr>
              <a:xfrm>
                <a:off x="8140936" y="1262572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591 299"/>
              <p:cNvCxnSpPr/>
              <p:nvPr>
                <p:custDataLst>
                  <p:tags r:id="rId823"/>
                </p:custDataLst>
              </p:nvPr>
            </p:nvCxnSpPr>
            <p:spPr>
              <a:xfrm>
                <a:off x="8140936" y="126257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591 300"/>
              <p:cNvCxnSpPr/>
              <p:nvPr>
                <p:custDataLst>
                  <p:tags r:id="rId824"/>
                </p:custDataLst>
              </p:nvPr>
            </p:nvCxnSpPr>
            <p:spPr>
              <a:xfrm flipH="1">
                <a:off x="7472968" y="126257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591 301"/>
              <p:cNvCxnSpPr/>
              <p:nvPr>
                <p:custDataLst>
                  <p:tags r:id="rId825"/>
                </p:custDataLst>
              </p:nvPr>
            </p:nvCxnSpPr>
            <p:spPr>
              <a:xfrm flipH="1">
                <a:off x="7472968" y="1262572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591 302"/>
              <p:cNvCxnSpPr/>
              <p:nvPr>
                <p:custDataLst>
                  <p:tags r:id="rId826"/>
                </p:custDataLst>
              </p:nvPr>
            </p:nvCxnSpPr>
            <p:spPr>
              <a:xfrm>
                <a:off x="8140936" y="1262572"/>
                <a:ext cx="0" cy="1919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591 303"/>
              <p:cNvCxnSpPr/>
              <p:nvPr>
                <p:custDataLst>
                  <p:tags r:id="rId827"/>
                </p:custDataLst>
              </p:nvPr>
            </p:nvCxnSpPr>
            <p:spPr>
              <a:xfrm>
                <a:off x="8140936" y="1262572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591 304"/>
              <p:cNvCxnSpPr/>
              <p:nvPr>
                <p:custDataLst>
                  <p:tags r:id="rId828"/>
                </p:custDataLst>
              </p:nvPr>
            </p:nvCxnSpPr>
            <p:spPr>
              <a:xfrm>
                <a:off x="7472968" y="1795259"/>
                <a:ext cx="1871606" cy="42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591 305"/>
              <p:cNvCxnSpPr/>
              <p:nvPr>
                <p:custDataLst>
                  <p:tags r:id="rId829"/>
                </p:custDataLst>
              </p:nvPr>
            </p:nvCxnSpPr>
            <p:spPr>
              <a:xfrm flipV="1">
                <a:off x="7472968" y="1452686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591 306"/>
              <p:cNvCxnSpPr/>
              <p:nvPr>
                <p:custDataLst>
                  <p:tags r:id="rId830"/>
                </p:custDataLst>
              </p:nvPr>
            </p:nvCxnSpPr>
            <p:spPr>
              <a:xfrm flipV="1">
                <a:off x="7472968" y="126257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591 307"/>
              <p:cNvCxnSpPr/>
              <p:nvPr>
                <p:custDataLst>
                  <p:tags r:id="rId831"/>
                </p:custDataLst>
              </p:nvPr>
            </p:nvCxnSpPr>
            <p:spPr>
              <a:xfrm>
                <a:off x="7472968" y="179525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591 308"/>
              <p:cNvCxnSpPr/>
              <p:nvPr>
                <p:custDataLst>
                  <p:tags r:id="rId832"/>
                </p:custDataLst>
              </p:nvPr>
            </p:nvCxnSpPr>
            <p:spPr>
              <a:xfrm>
                <a:off x="7472968" y="1795259"/>
                <a:ext cx="0" cy="854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591 309"/>
              <p:cNvCxnSpPr/>
              <p:nvPr>
                <p:custDataLst>
                  <p:tags r:id="rId833"/>
                </p:custDataLst>
              </p:nvPr>
            </p:nvCxnSpPr>
            <p:spPr>
              <a:xfrm>
                <a:off x="7472968" y="1795259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591 310"/>
              <p:cNvCxnSpPr/>
              <p:nvPr>
                <p:custDataLst>
                  <p:tags r:id="rId834"/>
                </p:custDataLst>
              </p:nvPr>
            </p:nvCxnSpPr>
            <p:spPr>
              <a:xfrm>
                <a:off x="7472968" y="1795259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591 311"/>
              <p:cNvCxnSpPr/>
              <p:nvPr>
                <p:custDataLst>
                  <p:tags r:id="rId835"/>
                </p:custDataLst>
              </p:nvPr>
            </p:nvCxnSpPr>
            <p:spPr>
              <a:xfrm flipV="1">
                <a:off x="7472968" y="2222440"/>
                <a:ext cx="1871606" cy="427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591 312"/>
              <p:cNvCxnSpPr/>
              <p:nvPr>
                <p:custDataLst>
                  <p:tags r:id="rId836"/>
                </p:custDataLst>
              </p:nvPr>
            </p:nvCxnSpPr>
            <p:spPr>
              <a:xfrm flipV="1">
                <a:off x="7472968" y="1452686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591 313"/>
              <p:cNvCxnSpPr/>
              <p:nvPr>
                <p:custDataLst>
                  <p:tags r:id="rId837"/>
                </p:custDataLst>
              </p:nvPr>
            </p:nvCxnSpPr>
            <p:spPr>
              <a:xfrm flipV="1">
                <a:off x="7472968" y="1262572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591 314"/>
              <p:cNvCxnSpPr/>
              <p:nvPr>
                <p:custDataLst>
                  <p:tags r:id="rId838"/>
                </p:custDataLst>
              </p:nvPr>
            </p:nvCxnSpPr>
            <p:spPr>
              <a:xfrm flipV="1">
                <a:off x="7472968" y="1795259"/>
                <a:ext cx="0" cy="854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591 315"/>
              <p:cNvCxnSpPr/>
              <p:nvPr>
                <p:custDataLst>
                  <p:tags r:id="rId839"/>
                </p:custDataLst>
              </p:nvPr>
            </p:nvCxnSpPr>
            <p:spPr>
              <a:xfrm>
                <a:off x="7472968" y="264962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591 316"/>
              <p:cNvCxnSpPr/>
              <p:nvPr>
                <p:custDataLst>
                  <p:tags r:id="rId840"/>
                </p:custDataLst>
              </p:nvPr>
            </p:nvCxnSpPr>
            <p:spPr>
              <a:xfrm>
                <a:off x="7472968" y="264962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591 317"/>
              <p:cNvCxnSpPr/>
              <p:nvPr>
                <p:custDataLst>
                  <p:tags r:id="rId841"/>
                </p:custDataLst>
              </p:nvPr>
            </p:nvCxnSpPr>
            <p:spPr>
              <a:xfrm>
                <a:off x="7472968" y="2649622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591 318"/>
              <p:cNvCxnSpPr/>
              <p:nvPr>
                <p:custDataLst>
                  <p:tags r:id="rId842"/>
                </p:custDataLst>
              </p:nvPr>
            </p:nvCxnSpPr>
            <p:spPr>
              <a:xfrm flipV="1">
                <a:off x="8140936" y="2222440"/>
                <a:ext cx="1203638" cy="959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591 319"/>
              <p:cNvCxnSpPr/>
              <p:nvPr>
                <p:custDataLst>
                  <p:tags r:id="rId843"/>
                </p:custDataLst>
              </p:nvPr>
            </p:nvCxnSpPr>
            <p:spPr>
              <a:xfrm flipV="1">
                <a:off x="8140936" y="1452686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591 320"/>
              <p:cNvCxnSpPr/>
              <p:nvPr>
                <p:custDataLst>
                  <p:tags r:id="rId844"/>
                </p:custDataLst>
              </p:nvPr>
            </p:nvCxnSpPr>
            <p:spPr>
              <a:xfrm flipV="1">
                <a:off x="8140936" y="1262572"/>
                <a:ext cx="0" cy="1919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591 321"/>
              <p:cNvCxnSpPr/>
              <p:nvPr>
                <p:custDataLst>
                  <p:tags r:id="rId845"/>
                </p:custDataLst>
              </p:nvPr>
            </p:nvCxnSpPr>
            <p:spPr>
              <a:xfrm flipH="1" flipV="1">
                <a:off x="7472968" y="1795259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591 322"/>
              <p:cNvCxnSpPr/>
              <p:nvPr>
                <p:custDataLst>
                  <p:tags r:id="rId846"/>
                </p:custDataLst>
              </p:nvPr>
            </p:nvCxnSpPr>
            <p:spPr>
              <a:xfrm flipH="1" flipV="1">
                <a:off x="7472968" y="264962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591 323"/>
              <p:cNvCxnSpPr/>
              <p:nvPr>
                <p:custDataLst>
                  <p:tags r:id="rId847"/>
                </p:custDataLst>
              </p:nvPr>
            </p:nvCxnSpPr>
            <p:spPr>
              <a:xfrm>
                <a:off x="8140936" y="318230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591 324"/>
              <p:cNvCxnSpPr/>
              <p:nvPr>
                <p:custDataLst>
                  <p:tags r:id="rId848"/>
                </p:custDataLst>
              </p:nvPr>
            </p:nvCxnSpPr>
            <p:spPr>
              <a:xfrm flipV="1">
                <a:off x="8140936" y="2992195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591 325"/>
              <p:cNvCxnSpPr/>
              <p:nvPr>
                <p:custDataLst>
                  <p:tags r:id="rId849"/>
                </p:custDataLst>
              </p:nvPr>
            </p:nvCxnSpPr>
            <p:spPr>
              <a:xfrm flipV="1">
                <a:off x="8973879" y="2222440"/>
                <a:ext cx="370695" cy="769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591 326"/>
              <p:cNvCxnSpPr/>
              <p:nvPr>
                <p:custDataLst>
                  <p:tags r:id="rId850"/>
                </p:custDataLst>
              </p:nvPr>
            </p:nvCxnSpPr>
            <p:spPr>
              <a:xfrm flipV="1">
                <a:off x="8973879" y="1452686"/>
                <a:ext cx="0" cy="1539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591 327"/>
              <p:cNvCxnSpPr/>
              <p:nvPr>
                <p:custDataLst>
                  <p:tags r:id="rId851"/>
                </p:custDataLst>
              </p:nvPr>
            </p:nvCxnSpPr>
            <p:spPr>
              <a:xfrm flipH="1" flipV="1">
                <a:off x="8140936" y="1262572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591 328"/>
              <p:cNvCxnSpPr/>
              <p:nvPr>
                <p:custDataLst>
                  <p:tags r:id="rId852"/>
                </p:custDataLst>
              </p:nvPr>
            </p:nvCxnSpPr>
            <p:spPr>
              <a:xfrm flipH="1" flipV="1">
                <a:off x="7472968" y="1795259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591 329"/>
              <p:cNvCxnSpPr/>
              <p:nvPr>
                <p:custDataLst>
                  <p:tags r:id="rId853"/>
                </p:custDataLst>
              </p:nvPr>
            </p:nvCxnSpPr>
            <p:spPr>
              <a:xfrm flipH="1" flipV="1">
                <a:off x="7472968" y="2649622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591 330"/>
              <p:cNvCxnSpPr/>
              <p:nvPr>
                <p:custDataLst>
                  <p:tags r:id="rId854"/>
                </p:custDataLst>
              </p:nvPr>
            </p:nvCxnSpPr>
            <p:spPr>
              <a:xfrm flipH="1">
                <a:off x="8140936" y="2992195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591 331"/>
              <p:cNvCxnSpPr/>
              <p:nvPr>
                <p:custDataLst>
                  <p:tags r:id="rId855"/>
                </p:custDataLst>
              </p:nvPr>
            </p:nvCxnSpPr>
            <p:spPr>
              <a:xfrm>
                <a:off x="8973879" y="29921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544 30"/>
              <p:cNvSpPr/>
              <p:nvPr>
                <p:custDataLst>
                  <p:tags r:id="rId856"/>
                </p:custDataLst>
              </p:nvPr>
            </p:nvSpPr>
            <p:spPr>
              <a:xfrm>
                <a:off x="930647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Oval 544 31"/>
              <p:cNvSpPr/>
              <p:nvPr>
                <p:custDataLst>
                  <p:tags r:id="rId857"/>
                </p:custDataLst>
              </p:nvPr>
            </p:nvSpPr>
            <p:spPr>
              <a:xfrm>
                <a:off x="8935779" y="141458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Oval 544 32"/>
              <p:cNvSpPr/>
              <p:nvPr>
                <p:custDataLst>
                  <p:tags r:id="rId858"/>
                </p:custDataLst>
              </p:nvPr>
            </p:nvSpPr>
            <p:spPr>
              <a:xfrm>
                <a:off x="8102836" y="12244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Oval 544 33"/>
              <p:cNvSpPr/>
              <p:nvPr>
                <p:custDataLst>
                  <p:tags r:id="rId859"/>
                </p:custDataLst>
              </p:nvPr>
            </p:nvSpPr>
            <p:spPr>
              <a:xfrm>
                <a:off x="7434868" y="175715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Oval 544 34"/>
              <p:cNvSpPr/>
              <p:nvPr>
                <p:custDataLst>
                  <p:tags r:id="rId860"/>
                </p:custDataLst>
              </p:nvPr>
            </p:nvSpPr>
            <p:spPr>
              <a:xfrm>
                <a:off x="7434868" y="261152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Oval 544 35"/>
              <p:cNvSpPr/>
              <p:nvPr>
                <p:custDataLst>
                  <p:tags r:id="rId861"/>
                </p:custDataLst>
              </p:nvPr>
            </p:nvSpPr>
            <p:spPr>
              <a:xfrm>
                <a:off x="8102836" y="31442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Oval 544 36"/>
              <p:cNvSpPr/>
              <p:nvPr>
                <p:custDataLst>
                  <p:tags r:id="rId862"/>
                </p:custDataLst>
              </p:nvPr>
            </p:nvSpPr>
            <p:spPr>
              <a:xfrm>
                <a:off x="8935779" y="2954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Oval 544 30"/>
              <p:cNvSpPr/>
              <p:nvPr>
                <p:custDataLst>
                  <p:tags r:id="rId863"/>
                </p:custDataLst>
              </p:nvPr>
            </p:nvSpPr>
            <p:spPr>
              <a:xfrm>
                <a:off x="930647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Oval 544 31"/>
              <p:cNvSpPr/>
              <p:nvPr>
                <p:custDataLst>
                  <p:tags r:id="rId864"/>
                </p:custDataLst>
              </p:nvPr>
            </p:nvSpPr>
            <p:spPr>
              <a:xfrm>
                <a:off x="8935779" y="141458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Oval 544 32"/>
              <p:cNvSpPr/>
              <p:nvPr>
                <p:custDataLst>
                  <p:tags r:id="rId865"/>
                </p:custDataLst>
              </p:nvPr>
            </p:nvSpPr>
            <p:spPr>
              <a:xfrm>
                <a:off x="8102836" y="12244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Oval 544 33"/>
              <p:cNvSpPr/>
              <p:nvPr>
                <p:custDataLst>
                  <p:tags r:id="rId866"/>
                </p:custDataLst>
              </p:nvPr>
            </p:nvSpPr>
            <p:spPr>
              <a:xfrm>
                <a:off x="7434868" y="175715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Oval 544 34"/>
              <p:cNvSpPr/>
              <p:nvPr>
                <p:custDataLst>
                  <p:tags r:id="rId867"/>
                </p:custDataLst>
              </p:nvPr>
            </p:nvSpPr>
            <p:spPr>
              <a:xfrm>
                <a:off x="7434868" y="261152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Oval 544 35"/>
              <p:cNvSpPr/>
              <p:nvPr>
                <p:custDataLst>
                  <p:tags r:id="rId868"/>
                </p:custDataLst>
              </p:nvPr>
            </p:nvSpPr>
            <p:spPr>
              <a:xfrm>
                <a:off x="8102836" y="31442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Oval 544 36"/>
              <p:cNvSpPr/>
              <p:nvPr>
                <p:custDataLst>
                  <p:tags r:id="rId869"/>
                </p:custDataLst>
              </p:nvPr>
            </p:nvSpPr>
            <p:spPr>
              <a:xfrm>
                <a:off x="8935779" y="2954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6200000">
              <a:off x="9601386" y="1199787"/>
              <a:ext cx="2045308" cy="2045307"/>
              <a:chOff x="9601386" y="1199787"/>
              <a:chExt cx="2045308" cy="2045307"/>
            </a:xfrm>
          </p:grpSpPr>
          <p:sp>
            <p:nvSpPr>
              <p:cNvPr id="7" name="Oval 544 7"/>
              <p:cNvSpPr/>
              <p:nvPr>
                <p:custDataLst>
                  <p:tags r:id="rId725"/>
                </p:custDataLst>
              </p:nvPr>
            </p:nvSpPr>
            <p:spPr>
              <a:xfrm>
                <a:off x="9639486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2" name="Straight 591 332"/>
              <p:cNvCxnSpPr/>
              <p:nvPr>
                <p:custDataLst>
                  <p:tags r:id="rId726"/>
                </p:custDataLst>
              </p:nvPr>
            </p:nvCxnSpPr>
            <p:spPr>
              <a:xfrm>
                <a:off x="1160859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591 333"/>
              <p:cNvCxnSpPr/>
              <p:nvPr>
                <p:custDataLst>
                  <p:tags r:id="rId727"/>
                </p:custDataLst>
              </p:nvPr>
            </p:nvCxnSpPr>
            <p:spPr>
              <a:xfrm flipH="1" flipV="1">
                <a:off x="11320225" y="1526256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591 334"/>
              <p:cNvCxnSpPr/>
              <p:nvPr>
                <p:custDataLst>
                  <p:tags r:id="rId728"/>
                </p:custDataLst>
              </p:nvPr>
            </p:nvCxnSpPr>
            <p:spPr>
              <a:xfrm flipH="1" flipV="1">
                <a:off x="10624040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591 335"/>
              <p:cNvCxnSpPr/>
              <p:nvPr>
                <p:custDataLst>
                  <p:tags r:id="rId729"/>
                </p:custDataLst>
              </p:nvPr>
            </p:nvCxnSpPr>
            <p:spPr>
              <a:xfrm flipH="1" flipV="1">
                <a:off x="9927855" y="1526256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591 336"/>
              <p:cNvCxnSpPr/>
              <p:nvPr>
                <p:custDataLst>
                  <p:tags r:id="rId730"/>
                </p:custDataLst>
              </p:nvPr>
            </p:nvCxnSpPr>
            <p:spPr>
              <a:xfrm flipH="1">
                <a:off x="9639486" y="2222440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591 337"/>
              <p:cNvCxnSpPr/>
              <p:nvPr>
                <p:custDataLst>
                  <p:tags r:id="rId731"/>
                </p:custDataLst>
              </p:nvPr>
            </p:nvCxnSpPr>
            <p:spPr>
              <a:xfrm flipH="1">
                <a:off x="9927855" y="2222440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591 338"/>
              <p:cNvCxnSpPr/>
              <p:nvPr>
                <p:custDataLst>
                  <p:tags r:id="rId732"/>
                </p:custDataLst>
              </p:nvPr>
            </p:nvCxnSpPr>
            <p:spPr>
              <a:xfrm flipH="1">
                <a:off x="10624040" y="2222440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591 339"/>
              <p:cNvCxnSpPr/>
              <p:nvPr>
                <p:custDataLst>
                  <p:tags r:id="rId733"/>
                </p:custDataLst>
              </p:nvPr>
            </p:nvCxnSpPr>
            <p:spPr>
              <a:xfrm flipH="1">
                <a:off x="11320225" y="2222440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591 340"/>
              <p:cNvCxnSpPr/>
              <p:nvPr>
                <p:custDataLst>
                  <p:tags r:id="rId734"/>
                </p:custDataLst>
              </p:nvPr>
            </p:nvCxnSpPr>
            <p:spPr>
              <a:xfrm>
                <a:off x="11320225" y="1526256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591 341"/>
              <p:cNvCxnSpPr/>
              <p:nvPr>
                <p:custDataLst>
                  <p:tags r:id="rId735"/>
                </p:custDataLst>
              </p:nvPr>
            </p:nvCxnSpPr>
            <p:spPr>
              <a:xfrm>
                <a:off x="11320225" y="152625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591 342"/>
              <p:cNvCxnSpPr/>
              <p:nvPr>
                <p:custDataLst>
                  <p:tags r:id="rId736"/>
                </p:custDataLst>
              </p:nvPr>
            </p:nvCxnSpPr>
            <p:spPr>
              <a:xfrm flipH="1" flipV="1">
                <a:off x="10624040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591 343"/>
              <p:cNvCxnSpPr/>
              <p:nvPr>
                <p:custDataLst>
                  <p:tags r:id="rId737"/>
                </p:custDataLst>
              </p:nvPr>
            </p:nvCxnSpPr>
            <p:spPr>
              <a:xfrm flipH="1">
                <a:off x="9927855" y="1526256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591 344"/>
              <p:cNvCxnSpPr/>
              <p:nvPr>
                <p:custDataLst>
                  <p:tags r:id="rId738"/>
                </p:custDataLst>
              </p:nvPr>
            </p:nvCxnSpPr>
            <p:spPr>
              <a:xfrm flipH="1">
                <a:off x="9639486" y="1526256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591 345"/>
              <p:cNvCxnSpPr/>
              <p:nvPr>
                <p:custDataLst>
                  <p:tags r:id="rId739"/>
                </p:custDataLst>
              </p:nvPr>
            </p:nvCxnSpPr>
            <p:spPr>
              <a:xfrm flipH="1"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591 346"/>
              <p:cNvCxnSpPr/>
              <p:nvPr>
                <p:custDataLst>
                  <p:tags r:id="rId740"/>
                </p:custDataLst>
              </p:nvPr>
            </p:nvCxnSpPr>
            <p:spPr>
              <a:xfrm flipH="1">
                <a:off x="10624040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591 347"/>
              <p:cNvCxnSpPr/>
              <p:nvPr>
                <p:custDataLst>
                  <p:tags r:id="rId741"/>
                </p:custDataLst>
              </p:nvPr>
            </p:nvCxnSpPr>
            <p:spPr>
              <a:xfrm>
                <a:off x="1132022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591 348"/>
              <p:cNvCxnSpPr/>
              <p:nvPr>
                <p:custDataLst>
                  <p:tags r:id="rId742"/>
                </p:custDataLst>
              </p:nvPr>
            </p:nvCxnSpPr>
            <p:spPr>
              <a:xfrm>
                <a:off x="10624040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591 349"/>
              <p:cNvCxnSpPr/>
              <p:nvPr>
                <p:custDataLst>
                  <p:tags r:id="rId743"/>
                </p:custDataLst>
              </p:nvPr>
            </p:nvCxnSpPr>
            <p:spPr>
              <a:xfrm>
                <a:off x="10624040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591 350"/>
              <p:cNvCxnSpPr/>
              <p:nvPr>
                <p:custDataLst>
                  <p:tags r:id="rId744"/>
                </p:custDataLst>
              </p:nvPr>
            </p:nvCxnSpPr>
            <p:spPr>
              <a:xfrm>
                <a:off x="10624040" y="123788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591 351"/>
              <p:cNvCxnSpPr/>
              <p:nvPr>
                <p:custDataLst>
                  <p:tags r:id="rId745"/>
                </p:custDataLst>
              </p:nvPr>
            </p:nvCxnSpPr>
            <p:spPr>
              <a:xfrm flipH="1">
                <a:off x="9927855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591 352"/>
              <p:cNvCxnSpPr/>
              <p:nvPr>
                <p:custDataLst>
                  <p:tags r:id="rId746"/>
                </p:custDataLst>
              </p:nvPr>
            </p:nvCxnSpPr>
            <p:spPr>
              <a:xfrm flipH="1">
                <a:off x="9639486" y="1237887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591 353"/>
              <p:cNvCxnSpPr/>
              <p:nvPr>
                <p:custDataLst>
                  <p:tags r:id="rId747"/>
                </p:custDataLst>
              </p:nvPr>
            </p:nvCxnSpPr>
            <p:spPr>
              <a:xfrm flipH="1">
                <a:off x="9927855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591 354"/>
              <p:cNvCxnSpPr/>
              <p:nvPr>
                <p:custDataLst>
                  <p:tags r:id="rId748"/>
                </p:custDataLst>
              </p:nvPr>
            </p:nvCxnSpPr>
            <p:spPr>
              <a:xfrm>
                <a:off x="10624040" y="1237887"/>
                <a:ext cx="0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591 355"/>
              <p:cNvCxnSpPr/>
              <p:nvPr>
                <p:custDataLst>
                  <p:tags r:id="rId749"/>
                </p:custDataLst>
              </p:nvPr>
            </p:nvCxnSpPr>
            <p:spPr>
              <a:xfrm>
                <a:off x="10624040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591 356"/>
              <p:cNvCxnSpPr/>
              <p:nvPr>
                <p:custDataLst>
                  <p:tags r:id="rId750"/>
                </p:custDataLst>
              </p:nvPr>
            </p:nvCxnSpPr>
            <p:spPr>
              <a:xfrm>
                <a:off x="9927855" y="1526256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591 357"/>
              <p:cNvCxnSpPr/>
              <p:nvPr>
                <p:custDataLst>
                  <p:tags r:id="rId751"/>
                </p:custDataLst>
              </p:nvPr>
            </p:nvCxnSpPr>
            <p:spPr>
              <a:xfrm>
                <a:off x="9927855" y="1526256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591 358"/>
              <p:cNvCxnSpPr/>
              <p:nvPr>
                <p:custDataLst>
                  <p:tags r:id="rId752"/>
                </p:custDataLst>
              </p:nvPr>
            </p:nvCxnSpPr>
            <p:spPr>
              <a:xfrm flipV="1">
                <a:off x="9927855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591 359"/>
              <p:cNvCxnSpPr/>
              <p:nvPr>
                <p:custDataLst>
                  <p:tags r:id="rId753"/>
                </p:custDataLst>
              </p:nvPr>
            </p:nvCxnSpPr>
            <p:spPr>
              <a:xfrm>
                <a:off x="9927855" y="152625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591 360"/>
              <p:cNvCxnSpPr/>
              <p:nvPr>
                <p:custDataLst>
                  <p:tags r:id="rId754"/>
                </p:custDataLst>
              </p:nvPr>
            </p:nvCxnSpPr>
            <p:spPr>
              <a:xfrm flipH="1">
                <a:off x="9639486" y="1526256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591 361"/>
              <p:cNvCxnSpPr/>
              <p:nvPr>
                <p:custDataLst>
                  <p:tags r:id="rId755"/>
                </p:custDataLst>
              </p:nvPr>
            </p:nvCxnSpPr>
            <p:spPr>
              <a:xfrm>
                <a:off x="992785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591 362"/>
              <p:cNvCxnSpPr/>
              <p:nvPr>
                <p:custDataLst>
                  <p:tags r:id="rId756"/>
                </p:custDataLst>
              </p:nvPr>
            </p:nvCxnSpPr>
            <p:spPr>
              <a:xfrm>
                <a:off x="9927855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591 363"/>
              <p:cNvCxnSpPr/>
              <p:nvPr>
                <p:custDataLst>
                  <p:tags r:id="rId757"/>
                </p:custDataLst>
              </p:nvPr>
            </p:nvCxnSpPr>
            <p:spPr>
              <a:xfrm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591 364"/>
              <p:cNvCxnSpPr/>
              <p:nvPr>
                <p:custDataLst>
                  <p:tags r:id="rId758"/>
                </p:custDataLst>
              </p:nvPr>
            </p:nvCxnSpPr>
            <p:spPr>
              <a:xfrm flipV="1">
                <a:off x="9639486" y="2222440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591 365"/>
              <p:cNvCxnSpPr/>
              <p:nvPr>
                <p:custDataLst>
                  <p:tags r:id="rId759"/>
                </p:custDataLst>
              </p:nvPr>
            </p:nvCxnSpPr>
            <p:spPr>
              <a:xfrm flipV="1">
                <a:off x="9639486" y="1526256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591 366"/>
              <p:cNvCxnSpPr/>
              <p:nvPr>
                <p:custDataLst>
                  <p:tags r:id="rId760"/>
                </p:custDataLst>
              </p:nvPr>
            </p:nvCxnSpPr>
            <p:spPr>
              <a:xfrm flipV="1">
                <a:off x="9639486" y="1237887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591 367"/>
              <p:cNvCxnSpPr/>
              <p:nvPr>
                <p:custDataLst>
                  <p:tags r:id="rId761"/>
                </p:custDataLst>
              </p:nvPr>
            </p:nvCxnSpPr>
            <p:spPr>
              <a:xfrm flipV="1">
                <a:off x="9639486" y="1526256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591 368"/>
              <p:cNvCxnSpPr/>
              <p:nvPr>
                <p:custDataLst>
                  <p:tags r:id="rId762"/>
                </p:custDataLst>
              </p:nvPr>
            </p:nvCxnSpPr>
            <p:spPr>
              <a:xfrm>
                <a:off x="9639486" y="222244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591 369"/>
              <p:cNvCxnSpPr/>
              <p:nvPr>
                <p:custDataLst>
                  <p:tags r:id="rId763"/>
                </p:custDataLst>
              </p:nvPr>
            </p:nvCxnSpPr>
            <p:spPr>
              <a:xfrm>
                <a:off x="9639486" y="2222441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591 370"/>
              <p:cNvCxnSpPr/>
              <p:nvPr>
                <p:custDataLst>
                  <p:tags r:id="rId764"/>
                </p:custDataLst>
              </p:nvPr>
            </p:nvCxnSpPr>
            <p:spPr>
              <a:xfrm>
                <a:off x="9639486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591 371"/>
              <p:cNvCxnSpPr/>
              <p:nvPr>
                <p:custDataLst>
                  <p:tags r:id="rId765"/>
                </p:custDataLst>
              </p:nvPr>
            </p:nvCxnSpPr>
            <p:spPr>
              <a:xfrm>
                <a:off x="9639486" y="2222441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591 372"/>
              <p:cNvCxnSpPr/>
              <p:nvPr>
                <p:custDataLst>
                  <p:tags r:id="rId766"/>
                </p:custDataLst>
              </p:nvPr>
            </p:nvCxnSpPr>
            <p:spPr>
              <a:xfrm flipV="1">
                <a:off x="9927855" y="2222440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591 373"/>
              <p:cNvCxnSpPr/>
              <p:nvPr>
                <p:custDataLst>
                  <p:tags r:id="rId767"/>
                </p:custDataLst>
              </p:nvPr>
            </p:nvCxnSpPr>
            <p:spPr>
              <a:xfrm flipV="1"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591 374"/>
              <p:cNvCxnSpPr/>
              <p:nvPr>
                <p:custDataLst>
                  <p:tags r:id="rId768"/>
                </p:custDataLst>
              </p:nvPr>
            </p:nvCxnSpPr>
            <p:spPr>
              <a:xfrm flipV="1">
                <a:off x="9927855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591 375"/>
              <p:cNvCxnSpPr/>
              <p:nvPr>
                <p:custDataLst>
                  <p:tags r:id="rId769"/>
                </p:custDataLst>
              </p:nvPr>
            </p:nvCxnSpPr>
            <p:spPr>
              <a:xfrm flipV="1">
                <a:off x="992785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591 376"/>
              <p:cNvCxnSpPr/>
              <p:nvPr>
                <p:custDataLst>
                  <p:tags r:id="rId770"/>
                </p:custDataLst>
              </p:nvPr>
            </p:nvCxnSpPr>
            <p:spPr>
              <a:xfrm flipH="1" flipV="1">
                <a:off x="9639486" y="2222441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591 377"/>
              <p:cNvCxnSpPr/>
              <p:nvPr>
                <p:custDataLst>
                  <p:tags r:id="rId771"/>
                </p:custDataLst>
              </p:nvPr>
            </p:nvCxnSpPr>
            <p:spPr>
              <a:xfrm>
                <a:off x="9927855" y="291862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591 378"/>
              <p:cNvCxnSpPr/>
              <p:nvPr>
                <p:custDataLst>
                  <p:tags r:id="rId772"/>
                </p:custDataLst>
              </p:nvPr>
            </p:nvCxnSpPr>
            <p:spPr>
              <a:xfrm>
                <a:off x="9927855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591 379"/>
              <p:cNvCxnSpPr/>
              <p:nvPr>
                <p:custDataLst>
                  <p:tags r:id="rId773"/>
                </p:custDataLst>
              </p:nvPr>
            </p:nvCxnSpPr>
            <p:spPr>
              <a:xfrm>
                <a:off x="9927855" y="2918625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591 380"/>
              <p:cNvCxnSpPr/>
              <p:nvPr>
                <p:custDataLst>
                  <p:tags r:id="rId774"/>
                </p:custDataLst>
              </p:nvPr>
            </p:nvCxnSpPr>
            <p:spPr>
              <a:xfrm flipV="1">
                <a:off x="10624040" y="2222440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591 381"/>
              <p:cNvCxnSpPr/>
              <p:nvPr>
                <p:custDataLst>
                  <p:tags r:id="rId775"/>
                </p:custDataLst>
              </p:nvPr>
            </p:nvCxnSpPr>
            <p:spPr>
              <a:xfrm flipV="1">
                <a:off x="10624040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591 382"/>
              <p:cNvCxnSpPr/>
              <p:nvPr>
                <p:custDataLst>
                  <p:tags r:id="rId776"/>
                </p:custDataLst>
              </p:nvPr>
            </p:nvCxnSpPr>
            <p:spPr>
              <a:xfrm flipV="1">
                <a:off x="10624040" y="1237887"/>
                <a:ext cx="0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591 383"/>
              <p:cNvCxnSpPr/>
              <p:nvPr>
                <p:custDataLst>
                  <p:tags r:id="rId777"/>
                </p:custDataLst>
              </p:nvPr>
            </p:nvCxnSpPr>
            <p:spPr>
              <a:xfrm flipH="1" flipV="1">
                <a:off x="9927855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591 384"/>
              <p:cNvCxnSpPr/>
              <p:nvPr>
                <p:custDataLst>
                  <p:tags r:id="rId778"/>
                </p:custDataLst>
              </p:nvPr>
            </p:nvCxnSpPr>
            <p:spPr>
              <a:xfrm flipH="1" flipV="1">
                <a:off x="9639486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591 385"/>
              <p:cNvCxnSpPr/>
              <p:nvPr>
                <p:custDataLst>
                  <p:tags r:id="rId779"/>
                </p:custDataLst>
              </p:nvPr>
            </p:nvCxnSpPr>
            <p:spPr>
              <a:xfrm flipH="1" flipV="1">
                <a:off x="9927855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591 386"/>
              <p:cNvCxnSpPr/>
              <p:nvPr>
                <p:custDataLst>
                  <p:tags r:id="rId780"/>
                </p:custDataLst>
              </p:nvPr>
            </p:nvCxnSpPr>
            <p:spPr>
              <a:xfrm>
                <a:off x="10624040" y="320699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591 387"/>
              <p:cNvCxnSpPr/>
              <p:nvPr>
                <p:custDataLst>
                  <p:tags r:id="rId781"/>
                </p:custDataLst>
              </p:nvPr>
            </p:nvCxnSpPr>
            <p:spPr>
              <a:xfrm flipV="1">
                <a:off x="10624040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591 388"/>
              <p:cNvCxnSpPr/>
              <p:nvPr>
                <p:custDataLst>
                  <p:tags r:id="rId782"/>
                </p:custDataLst>
              </p:nvPr>
            </p:nvCxnSpPr>
            <p:spPr>
              <a:xfrm flipV="1">
                <a:off x="11320225" y="2222440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591 389"/>
              <p:cNvCxnSpPr/>
              <p:nvPr>
                <p:custDataLst>
                  <p:tags r:id="rId783"/>
                </p:custDataLst>
              </p:nvPr>
            </p:nvCxnSpPr>
            <p:spPr>
              <a:xfrm flipV="1">
                <a:off x="1132022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591 390"/>
              <p:cNvCxnSpPr/>
              <p:nvPr>
                <p:custDataLst>
                  <p:tags r:id="rId784"/>
                </p:custDataLst>
              </p:nvPr>
            </p:nvCxnSpPr>
            <p:spPr>
              <a:xfrm flipH="1" flipV="1">
                <a:off x="10624040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591 391"/>
              <p:cNvCxnSpPr/>
              <p:nvPr>
                <p:custDataLst>
                  <p:tags r:id="rId785"/>
                </p:custDataLst>
              </p:nvPr>
            </p:nvCxnSpPr>
            <p:spPr>
              <a:xfrm flipH="1" flipV="1"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591 392"/>
              <p:cNvCxnSpPr/>
              <p:nvPr>
                <p:custDataLst>
                  <p:tags r:id="rId786"/>
                </p:custDataLst>
              </p:nvPr>
            </p:nvCxnSpPr>
            <p:spPr>
              <a:xfrm flipH="1" flipV="1">
                <a:off x="9639486" y="2222441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591 393"/>
              <p:cNvCxnSpPr/>
              <p:nvPr>
                <p:custDataLst>
                  <p:tags r:id="rId787"/>
                </p:custDataLst>
              </p:nvPr>
            </p:nvCxnSpPr>
            <p:spPr>
              <a:xfrm flipH="1">
                <a:off x="9927855" y="2918625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591 394"/>
              <p:cNvCxnSpPr/>
              <p:nvPr>
                <p:custDataLst>
                  <p:tags r:id="rId788"/>
                </p:custDataLst>
              </p:nvPr>
            </p:nvCxnSpPr>
            <p:spPr>
              <a:xfrm flipH="1">
                <a:off x="10624040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591 395"/>
              <p:cNvCxnSpPr/>
              <p:nvPr>
                <p:custDataLst>
                  <p:tags r:id="rId789"/>
                </p:custDataLst>
              </p:nvPr>
            </p:nvCxnSpPr>
            <p:spPr>
              <a:xfrm>
                <a:off x="11320225" y="291862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544 37"/>
              <p:cNvSpPr/>
              <p:nvPr>
                <p:custDataLst>
                  <p:tags r:id="rId790"/>
                </p:custDataLst>
              </p:nvPr>
            </p:nvSpPr>
            <p:spPr>
              <a:xfrm>
                <a:off x="1157049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Oval 544 38"/>
              <p:cNvSpPr/>
              <p:nvPr>
                <p:custDataLst>
                  <p:tags r:id="rId791"/>
                </p:custDataLst>
              </p:nvPr>
            </p:nvSpPr>
            <p:spPr>
              <a:xfrm>
                <a:off x="1128212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Oval 544 39"/>
              <p:cNvSpPr/>
              <p:nvPr>
                <p:custDataLst>
                  <p:tags r:id="rId792"/>
                </p:custDataLst>
              </p:nvPr>
            </p:nvSpPr>
            <p:spPr>
              <a:xfrm>
                <a:off x="10585940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Oval 544 40"/>
              <p:cNvSpPr/>
              <p:nvPr>
                <p:custDataLst>
                  <p:tags r:id="rId793"/>
                </p:custDataLst>
              </p:nvPr>
            </p:nvSpPr>
            <p:spPr>
              <a:xfrm>
                <a:off x="988975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Oval 544 41"/>
              <p:cNvSpPr/>
              <p:nvPr>
                <p:custDataLst>
                  <p:tags r:id="rId794"/>
                </p:custDataLst>
              </p:nvPr>
            </p:nvSpPr>
            <p:spPr>
              <a:xfrm>
                <a:off x="9601386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Oval 544 42"/>
              <p:cNvSpPr/>
              <p:nvPr>
                <p:custDataLst>
                  <p:tags r:id="rId795"/>
                </p:custDataLst>
              </p:nvPr>
            </p:nvSpPr>
            <p:spPr>
              <a:xfrm>
                <a:off x="988975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Oval 544 43"/>
              <p:cNvSpPr/>
              <p:nvPr>
                <p:custDataLst>
                  <p:tags r:id="rId796"/>
                </p:custDataLst>
              </p:nvPr>
            </p:nvSpPr>
            <p:spPr>
              <a:xfrm>
                <a:off x="10585940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Oval 544 44"/>
              <p:cNvSpPr/>
              <p:nvPr>
                <p:custDataLst>
                  <p:tags r:id="rId797"/>
                </p:custDataLst>
              </p:nvPr>
            </p:nvSpPr>
            <p:spPr>
              <a:xfrm>
                <a:off x="1128212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Oval 544 37"/>
              <p:cNvSpPr/>
              <p:nvPr>
                <p:custDataLst>
                  <p:tags r:id="rId798"/>
                </p:custDataLst>
              </p:nvPr>
            </p:nvSpPr>
            <p:spPr>
              <a:xfrm>
                <a:off x="1157049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Oval 544 38"/>
              <p:cNvSpPr/>
              <p:nvPr>
                <p:custDataLst>
                  <p:tags r:id="rId799"/>
                </p:custDataLst>
              </p:nvPr>
            </p:nvSpPr>
            <p:spPr>
              <a:xfrm>
                <a:off x="1128212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Oval 544 39"/>
              <p:cNvSpPr/>
              <p:nvPr>
                <p:custDataLst>
                  <p:tags r:id="rId800"/>
                </p:custDataLst>
              </p:nvPr>
            </p:nvSpPr>
            <p:spPr>
              <a:xfrm>
                <a:off x="10585940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Oval 544 40"/>
              <p:cNvSpPr/>
              <p:nvPr>
                <p:custDataLst>
                  <p:tags r:id="rId801"/>
                </p:custDataLst>
              </p:nvPr>
            </p:nvSpPr>
            <p:spPr>
              <a:xfrm>
                <a:off x="988975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Oval 544 41"/>
              <p:cNvSpPr/>
              <p:nvPr>
                <p:custDataLst>
                  <p:tags r:id="rId802"/>
                </p:custDataLst>
              </p:nvPr>
            </p:nvSpPr>
            <p:spPr>
              <a:xfrm>
                <a:off x="9601386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Oval 544 42"/>
              <p:cNvSpPr/>
              <p:nvPr>
                <p:custDataLst>
                  <p:tags r:id="rId803"/>
                </p:custDataLst>
              </p:nvPr>
            </p:nvSpPr>
            <p:spPr>
              <a:xfrm>
                <a:off x="988975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Oval 544 43"/>
              <p:cNvSpPr/>
              <p:nvPr>
                <p:custDataLst>
                  <p:tags r:id="rId804"/>
                </p:custDataLst>
              </p:nvPr>
            </p:nvSpPr>
            <p:spPr>
              <a:xfrm>
                <a:off x="10585940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Oval 544 44"/>
              <p:cNvSpPr/>
              <p:nvPr>
                <p:custDataLst>
                  <p:tags r:id="rId805"/>
                </p:custDataLst>
              </p:nvPr>
            </p:nvSpPr>
            <p:spPr>
              <a:xfrm>
                <a:off x="1128212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8" name="群組 97"/>
          <p:cNvGrpSpPr/>
          <p:nvPr/>
        </p:nvGrpSpPr>
        <p:grpSpPr>
          <a:xfrm>
            <a:off x="450167" y="3615397"/>
            <a:ext cx="11203652" cy="2337729"/>
            <a:chOff x="450167" y="3615397"/>
            <a:chExt cx="11203652" cy="2337729"/>
          </a:xfrm>
        </p:grpSpPr>
        <p:sp>
          <p:nvSpPr>
            <p:cNvPr id="1017" name="矩形 1016"/>
            <p:cNvSpPr/>
            <p:nvPr/>
          </p:nvSpPr>
          <p:spPr>
            <a:xfrm>
              <a:off x="450167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9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2664362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10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4928383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11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7192402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12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9456422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13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群組 96"/>
            <p:cNvGrpSpPr/>
            <p:nvPr/>
          </p:nvGrpSpPr>
          <p:grpSpPr>
            <a:xfrm rot="16200000">
              <a:off x="583408" y="3922776"/>
              <a:ext cx="2007207" cy="2015391"/>
              <a:chOff x="583408" y="3922776"/>
              <a:chExt cx="2007207" cy="2015391"/>
            </a:xfrm>
          </p:grpSpPr>
          <p:sp>
            <p:nvSpPr>
              <p:cNvPr id="10" name="Oval 544 10"/>
              <p:cNvSpPr/>
              <p:nvPr>
                <p:custDataLst>
                  <p:tags r:id="rId620"/>
                </p:custDataLst>
              </p:nvPr>
            </p:nvSpPr>
            <p:spPr>
              <a:xfrm>
                <a:off x="583408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6" name="Straight 591 396"/>
              <p:cNvCxnSpPr/>
              <p:nvPr>
                <p:custDataLst>
                  <p:tags r:id="rId621"/>
                </p:custDataLst>
              </p:nvPr>
            </p:nvCxnSpPr>
            <p:spPr>
              <a:xfrm>
                <a:off x="2552515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591 397"/>
              <p:cNvCxnSpPr/>
              <p:nvPr>
                <p:custDataLst>
                  <p:tags r:id="rId622"/>
                </p:custDataLst>
              </p:nvPr>
            </p:nvCxnSpPr>
            <p:spPr>
              <a:xfrm flipH="1" flipV="1">
                <a:off x="2322173" y="4297612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591 398"/>
              <p:cNvCxnSpPr/>
              <p:nvPr>
                <p:custDataLst>
                  <p:tags r:id="rId623"/>
                </p:custDataLst>
              </p:nvPr>
            </p:nvCxnSpPr>
            <p:spPr>
              <a:xfrm flipH="1" flipV="1">
                <a:off x="1738927" y="3960876"/>
                <a:ext cx="813588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591 399"/>
              <p:cNvCxnSpPr/>
              <p:nvPr>
                <p:custDataLst>
                  <p:tags r:id="rId624"/>
                </p:custDataLst>
              </p:nvPr>
            </p:nvCxnSpPr>
            <p:spPr>
              <a:xfrm flipH="1" flipV="1">
                <a:off x="1075685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591 400"/>
              <p:cNvCxnSpPr/>
              <p:nvPr>
                <p:custDataLst>
                  <p:tags r:id="rId625"/>
                </p:custDataLst>
              </p:nvPr>
            </p:nvCxnSpPr>
            <p:spPr>
              <a:xfrm flipH="1" flipV="1">
                <a:off x="642784" y="4593735"/>
                <a:ext cx="1909731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591 401"/>
              <p:cNvCxnSpPr/>
              <p:nvPr>
                <p:custDataLst>
                  <p:tags r:id="rId626"/>
                </p:custDataLst>
              </p:nvPr>
            </p:nvCxnSpPr>
            <p:spPr>
              <a:xfrm flipH="1">
                <a:off x="642784" y="4930471"/>
                <a:ext cx="1909731" cy="336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591 402"/>
              <p:cNvCxnSpPr/>
              <p:nvPr>
                <p:custDataLst>
                  <p:tags r:id="rId627"/>
                </p:custDataLst>
              </p:nvPr>
            </p:nvCxnSpPr>
            <p:spPr>
              <a:xfrm flipH="1">
                <a:off x="1075685" y="4930471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591 403"/>
              <p:cNvCxnSpPr/>
              <p:nvPr>
                <p:custDataLst>
                  <p:tags r:id="rId628"/>
                </p:custDataLst>
              </p:nvPr>
            </p:nvCxnSpPr>
            <p:spPr>
              <a:xfrm flipH="1">
                <a:off x="1738928" y="4930471"/>
                <a:ext cx="813587" cy="9695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591 404"/>
              <p:cNvCxnSpPr/>
              <p:nvPr>
                <p:custDataLst>
                  <p:tags r:id="rId629"/>
                </p:custDataLst>
              </p:nvPr>
            </p:nvCxnSpPr>
            <p:spPr>
              <a:xfrm flipH="1">
                <a:off x="2322173" y="4930471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591 405"/>
              <p:cNvCxnSpPr/>
              <p:nvPr>
                <p:custDataLst>
                  <p:tags r:id="rId630"/>
                </p:custDataLst>
              </p:nvPr>
            </p:nvCxnSpPr>
            <p:spPr>
              <a:xfrm>
                <a:off x="2322173" y="4297612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591 406"/>
              <p:cNvCxnSpPr/>
              <p:nvPr>
                <p:custDataLst>
                  <p:tags r:id="rId631"/>
                </p:custDataLst>
              </p:nvPr>
            </p:nvCxnSpPr>
            <p:spPr>
              <a:xfrm>
                <a:off x="2322173" y="429761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591 407"/>
              <p:cNvCxnSpPr/>
              <p:nvPr>
                <p:custDataLst>
                  <p:tags r:id="rId632"/>
                </p:custDataLst>
              </p:nvPr>
            </p:nvCxnSpPr>
            <p:spPr>
              <a:xfrm flipH="1" flipV="1">
                <a:off x="1738927" y="3960876"/>
                <a:ext cx="583246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591 408"/>
              <p:cNvCxnSpPr/>
              <p:nvPr>
                <p:custDataLst>
                  <p:tags r:id="rId633"/>
                </p:custDataLst>
              </p:nvPr>
            </p:nvCxnSpPr>
            <p:spPr>
              <a:xfrm flipH="1" flipV="1">
                <a:off x="1075685" y="4077823"/>
                <a:ext cx="1246488" cy="2197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591 409"/>
              <p:cNvCxnSpPr/>
              <p:nvPr>
                <p:custDataLst>
                  <p:tags r:id="rId634"/>
                </p:custDataLst>
              </p:nvPr>
            </p:nvCxnSpPr>
            <p:spPr>
              <a:xfrm flipH="1">
                <a:off x="642784" y="4297612"/>
                <a:ext cx="1679389" cy="296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591 410"/>
              <p:cNvCxnSpPr/>
              <p:nvPr>
                <p:custDataLst>
                  <p:tags r:id="rId635"/>
                </p:custDataLst>
              </p:nvPr>
            </p:nvCxnSpPr>
            <p:spPr>
              <a:xfrm flipH="1">
                <a:off x="642784" y="4297612"/>
                <a:ext cx="1679389" cy="9695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591 411"/>
              <p:cNvCxnSpPr/>
              <p:nvPr>
                <p:custDataLst>
                  <p:tags r:id="rId636"/>
                </p:custDataLst>
              </p:nvPr>
            </p:nvCxnSpPr>
            <p:spPr>
              <a:xfrm flipH="1">
                <a:off x="1075685" y="4297612"/>
                <a:ext cx="1246488" cy="1485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591 412"/>
              <p:cNvCxnSpPr/>
              <p:nvPr>
                <p:custDataLst>
                  <p:tags r:id="rId637"/>
                </p:custDataLst>
              </p:nvPr>
            </p:nvCxnSpPr>
            <p:spPr>
              <a:xfrm flipH="1">
                <a:off x="1738928" y="4297612"/>
                <a:ext cx="583245" cy="16024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591 413"/>
              <p:cNvCxnSpPr/>
              <p:nvPr>
                <p:custDataLst>
                  <p:tags r:id="rId638"/>
                </p:custDataLst>
              </p:nvPr>
            </p:nvCxnSpPr>
            <p:spPr>
              <a:xfrm>
                <a:off x="2322173" y="4297612"/>
                <a:ext cx="0" cy="1265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591 414"/>
              <p:cNvCxnSpPr/>
              <p:nvPr>
                <p:custDataLst>
                  <p:tags r:id="rId639"/>
                </p:custDataLst>
              </p:nvPr>
            </p:nvCxnSpPr>
            <p:spPr>
              <a:xfrm>
                <a:off x="1738927" y="3960876"/>
                <a:ext cx="813588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591 415"/>
              <p:cNvCxnSpPr/>
              <p:nvPr>
                <p:custDataLst>
                  <p:tags r:id="rId640"/>
                </p:custDataLst>
              </p:nvPr>
            </p:nvCxnSpPr>
            <p:spPr>
              <a:xfrm>
                <a:off x="1738927" y="3960876"/>
                <a:ext cx="583246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591 416"/>
              <p:cNvCxnSpPr/>
              <p:nvPr>
                <p:custDataLst>
                  <p:tags r:id="rId641"/>
                </p:custDataLst>
              </p:nvPr>
            </p:nvCxnSpPr>
            <p:spPr>
              <a:xfrm>
                <a:off x="1738927" y="396087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591 417"/>
              <p:cNvCxnSpPr/>
              <p:nvPr>
                <p:custDataLst>
                  <p:tags r:id="rId642"/>
                </p:custDataLst>
              </p:nvPr>
            </p:nvCxnSpPr>
            <p:spPr>
              <a:xfrm flipH="1">
                <a:off x="1075685" y="3960876"/>
                <a:ext cx="663242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591 418"/>
              <p:cNvCxnSpPr/>
              <p:nvPr>
                <p:custDataLst>
                  <p:tags r:id="rId643"/>
                </p:custDataLst>
              </p:nvPr>
            </p:nvCxnSpPr>
            <p:spPr>
              <a:xfrm flipH="1">
                <a:off x="642784" y="3960876"/>
                <a:ext cx="1096143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591 419"/>
              <p:cNvCxnSpPr/>
              <p:nvPr>
                <p:custDataLst>
                  <p:tags r:id="rId644"/>
                </p:custDataLst>
              </p:nvPr>
            </p:nvCxnSpPr>
            <p:spPr>
              <a:xfrm flipH="1">
                <a:off x="642784" y="3960876"/>
                <a:ext cx="1096143" cy="1306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591 420"/>
              <p:cNvCxnSpPr/>
              <p:nvPr>
                <p:custDataLst>
                  <p:tags r:id="rId645"/>
                </p:custDataLst>
              </p:nvPr>
            </p:nvCxnSpPr>
            <p:spPr>
              <a:xfrm flipH="1">
                <a:off x="1075685" y="3960876"/>
                <a:ext cx="663242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591 421"/>
              <p:cNvCxnSpPr/>
              <p:nvPr>
                <p:custDataLst>
                  <p:tags r:id="rId646"/>
                </p:custDataLst>
              </p:nvPr>
            </p:nvCxnSpPr>
            <p:spPr>
              <a:xfrm>
                <a:off x="1738927" y="3960876"/>
                <a:ext cx="1" cy="1939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591 422"/>
              <p:cNvCxnSpPr/>
              <p:nvPr>
                <p:custDataLst>
                  <p:tags r:id="rId647"/>
                </p:custDataLst>
              </p:nvPr>
            </p:nvCxnSpPr>
            <p:spPr>
              <a:xfrm>
                <a:off x="1738927" y="3960876"/>
                <a:ext cx="583246" cy="1602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591 423"/>
              <p:cNvCxnSpPr/>
              <p:nvPr>
                <p:custDataLst>
                  <p:tags r:id="rId648"/>
                </p:custDataLst>
              </p:nvPr>
            </p:nvCxnSpPr>
            <p:spPr>
              <a:xfrm>
                <a:off x="1075685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591 424"/>
              <p:cNvCxnSpPr/>
              <p:nvPr>
                <p:custDataLst>
                  <p:tags r:id="rId649"/>
                </p:custDataLst>
              </p:nvPr>
            </p:nvCxnSpPr>
            <p:spPr>
              <a:xfrm>
                <a:off x="1075685" y="4077823"/>
                <a:ext cx="1246488" cy="2197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591 425"/>
              <p:cNvCxnSpPr/>
              <p:nvPr>
                <p:custDataLst>
                  <p:tags r:id="rId650"/>
                </p:custDataLst>
              </p:nvPr>
            </p:nvCxnSpPr>
            <p:spPr>
              <a:xfrm flipV="1">
                <a:off x="1075685" y="3960876"/>
                <a:ext cx="663242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591 426"/>
              <p:cNvCxnSpPr/>
              <p:nvPr>
                <p:custDataLst>
                  <p:tags r:id="rId651"/>
                </p:custDataLst>
              </p:nvPr>
            </p:nvCxnSpPr>
            <p:spPr>
              <a:xfrm>
                <a:off x="1075685" y="407782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591 427"/>
              <p:cNvCxnSpPr/>
              <p:nvPr>
                <p:custDataLst>
                  <p:tags r:id="rId652"/>
                </p:custDataLst>
              </p:nvPr>
            </p:nvCxnSpPr>
            <p:spPr>
              <a:xfrm flipH="1">
                <a:off x="642784" y="4077823"/>
                <a:ext cx="432901" cy="515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591 428"/>
              <p:cNvCxnSpPr/>
              <p:nvPr>
                <p:custDataLst>
                  <p:tags r:id="rId653"/>
                </p:custDataLst>
              </p:nvPr>
            </p:nvCxnSpPr>
            <p:spPr>
              <a:xfrm flipH="1">
                <a:off x="642784" y="4077823"/>
                <a:ext cx="432901" cy="1189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591 429"/>
              <p:cNvCxnSpPr/>
              <p:nvPr>
                <p:custDataLst>
                  <p:tags r:id="rId654"/>
                </p:custDataLst>
              </p:nvPr>
            </p:nvCxnSpPr>
            <p:spPr>
              <a:xfrm>
                <a:off x="1075685" y="4077823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591 430"/>
              <p:cNvCxnSpPr/>
              <p:nvPr>
                <p:custDataLst>
                  <p:tags r:id="rId655"/>
                </p:custDataLst>
              </p:nvPr>
            </p:nvCxnSpPr>
            <p:spPr>
              <a:xfrm>
                <a:off x="1075685" y="4077823"/>
                <a:ext cx="663243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591 431"/>
              <p:cNvCxnSpPr/>
              <p:nvPr>
                <p:custDataLst>
                  <p:tags r:id="rId656"/>
                </p:custDataLst>
              </p:nvPr>
            </p:nvCxnSpPr>
            <p:spPr>
              <a:xfrm>
                <a:off x="1075685" y="4077823"/>
                <a:ext cx="1246488" cy="1485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591 432"/>
              <p:cNvCxnSpPr/>
              <p:nvPr>
                <p:custDataLst>
                  <p:tags r:id="rId657"/>
                </p:custDataLst>
              </p:nvPr>
            </p:nvCxnSpPr>
            <p:spPr>
              <a:xfrm>
                <a:off x="642784" y="4593735"/>
                <a:ext cx="1909731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591 433"/>
              <p:cNvCxnSpPr/>
              <p:nvPr>
                <p:custDataLst>
                  <p:tags r:id="rId658"/>
                </p:custDataLst>
              </p:nvPr>
            </p:nvCxnSpPr>
            <p:spPr>
              <a:xfrm flipV="1">
                <a:off x="642784" y="4297612"/>
                <a:ext cx="1679389" cy="296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591 434"/>
              <p:cNvCxnSpPr/>
              <p:nvPr>
                <p:custDataLst>
                  <p:tags r:id="rId659"/>
                </p:custDataLst>
              </p:nvPr>
            </p:nvCxnSpPr>
            <p:spPr>
              <a:xfrm flipV="1">
                <a:off x="642784" y="3960876"/>
                <a:ext cx="1096143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591 435"/>
              <p:cNvCxnSpPr/>
              <p:nvPr>
                <p:custDataLst>
                  <p:tags r:id="rId660"/>
                </p:custDataLst>
              </p:nvPr>
            </p:nvCxnSpPr>
            <p:spPr>
              <a:xfrm flipV="1">
                <a:off x="642784" y="4077823"/>
                <a:ext cx="432901" cy="515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591 436"/>
              <p:cNvCxnSpPr/>
              <p:nvPr>
                <p:custDataLst>
                  <p:tags r:id="rId661"/>
                </p:custDataLst>
              </p:nvPr>
            </p:nvCxnSpPr>
            <p:spPr>
              <a:xfrm>
                <a:off x="642784" y="459373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591 437"/>
              <p:cNvCxnSpPr/>
              <p:nvPr>
                <p:custDataLst>
                  <p:tags r:id="rId662"/>
                </p:custDataLst>
              </p:nvPr>
            </p:nvCxnSpPr>
            <p:spPr>
              <a:xfrm>
                <a:off x="642784" y="4593735"/>
                <a:ext cx="0" cy="673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591 438"/>
              <p:cNvCxnSpPr/>
              <p:nvPr>
                <p:custDataLst>
                  <p:tags r:id="rId663"/>
                </p:custDataLst>
              </p:nvPr>
            </p:nvCxnSpPr>
            <p:spPr>
              <a:xfrm>
                <a:off x="642784" y="4593735"/>
                <a:ext cx="432901" cy="1189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591 439"/>
              <p:cNvCxnSpPr/>
              <p:nvPr>
                <p:custDataLst>
                  <p:tags r:id="rId664"/>
                </p:custDataLst>
              </p:nvPr>
            </p:nvCxnSpPr>
            <p:spPr>
              <a:xfrm>
                <a:off x="642784" y="4593735"/>
                <a:ext cx="1096144" cy="1306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591 440"/>
              <p:cNvCxnSpPr/>
              <p:nvPr>
                <p:custDataLst>
                  <p:tags r:id="rId665"/>
                </p:custDataLst>
              </p:nvPr>
            </p:nvCxnSpPr>
            <p:spPr>
              <a:xfrm>
                <a:off x="642784" y="4593735"/>
                <a:ext cx="1679389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591 441"/>
              <p:cNvCxnSpPr/>
              <p:nvPr>
                <p:custDataLst>
                  <p:tags r:id="rId666"/>
                </p:custDataLst>
              </p:nvPr>
            </p:nvCxnSpPr>
            <p:spPr>
              <a:xfrm flipV="1">
                <a:off x="642784" y="4930471"/>
                <a:ext cx="1909731" cy="336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591 442"/>
              <p:cNvCxnSpPr/>
              <p:nvPr>
                <p:custDataLst>
                  <p:tags r:id="rId667"/>
                </p:custDataLst>
              </p:nvPr>
            </p:nvCxnSpPr>
            <p:spPr>
              <a:xfrm flipV="1">
                <a:off x="642784" y="4297612"/>
                <a:ext cx="1679389" cy="9695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591 443"/>
              <p:cNvCxnSpPr/>
              <p:nvPr>
                <p:custDataLst>
                  <p:tags r:id="rId668"/>
                </p:custDataLst>
              </p:nvPr>
            </p:nvCxnSpPr>
            <p:spPr>
              <a:xfrm flipV="1">
                <a:off x="642784" y="3960876"/>
                <a:ext cx="1096143" cy="1306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591 444"/>
              <p:cNvCxnSpPr/>
              <p:nvPr>
                <p:custDataLst>
                  <p:tags r:id="rId669"/>
                </p:custDataLst>
              </p:nvPr>
            </p:nvCxnSpPr>
            <p:spPr>
              <a:xfrm flipV="1">
                <a:off x="642784" y="4077823"/>
                <a:ext cx="432901" cy="1189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591 445"/>
              <p:cNvCxnSpPr/>
              <p:nvPr>
                <p:custDataLst>
                  <p:tags r:id="rId670"/>
                </p:custDataLst>
              </p:nvPr>
            </p:nvCxnSpPr>
            <p:spPr>
              <a:xfrm flipV="1">
                <a:off x="642784" y="4593735"/>
                <a:ext cx="0" cy="673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591 446"/>
              <p:cNvCxnSpPr/>
              <p:nvPr>
                <p:custDataLst>
                  <p:tags r:id="rId671"/>
                </p:custDataLst>
              </p:nvPr>
            </p:nvCxnSpPr>
            <p:spPr>
              <a:xfrm>
                <a:off x="642784" y="526720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591 447"/>
              <p:cNvCxnSpPr/>
              <p:nvPr>
                <p:custDataLst>
                  <p:tags r:id="rId672"/>
                </p:custDataLst>
              </p:nvPr>
            </p:nvCxnSpPr>
            <p:spPr>
              <a:xfrm>
                <a:off x="642784" y="5267209"/>
                <a:ext cx="432901" cy="515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591 448"/>
              <p:cNvCxnSpPr/>
              <p:nvPr>
                <p:custDataLst>
                  <p:tags r:id="rId673"/>
                </p:custDataLst>
              </p:nvPr>
            </p:nvCxnSpPr>
            <p:spPr>
              <a:xfrm>
                <a:off x="642784" y="5267209"/>
                <a:ext cx="1096144" cy="632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591 449"/>
              <p:cNvCxnSpPr/>
              <p:nvPr>
                <p:custDataLst>
                  <p:tags r:id="rId674"/>
                </p:custDataLst>
              </p:nvPr>
            </p:nvCxnSpPr>
            <p:spPr>
              <a:xfrm>
                <a:off x="642784" y="5267209"/>
                <a:ext cx="1679389" cy="296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591 450"/>
              <p:cNvCxnSpPr/>
              <p:nvPr>
                <p:custDataLst>
                  <p:tags r:id="rId675"/>
                </p:custDataLst>
              </p:nvPr>
            </p:nvCxnSpPr>
            <p:spPr>
              <a:xfrm flipV="1">
                <a:off x="1075685" y="4930471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591 451"/>
              <p:cNvCxnSpPr/>
              <p:nvPr>
                <p:custDataLst>
                  <p:tags r:id="rId676"/>
                </p:custDataLst>
              </p:nvPr>
            </p:nvCxnSpPr>
            <p:spPr>
              <a:xfrm flipV="1">
                <a:off x="1075685" y="4297612"/>
                <a:ext cx="1246488" cy="1485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591 452"/>
              <p:cNvCxnSpPr/>
              <p:nvPr>
                <p:custDataLst>
                  <p:tags r:id="rId677"/>
                </p:custDataLst>
              </p:nvPr>
            </p:nvCxnSpPr>
            <p:spPr>
              <a:xfrm flipV="1">
                <a:off x="1075685" y="3960876"/>
                <a:ext cx="663242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591 453"/>
              <p:cNvCxnSpPr/>
              <p:nvPr>
                <p:custDataLst>
                  <p:tags r:id="rId678"/>
                </p:custDataLst>
              </p:nvPr>
            </p:nvCxnSpPr>
            <p:spPr>
              <a:xfrm flipV="1">
                <a:off x="1075685" y="4077823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591 454"/>
              <p:cNvCxnSpPr/>
              <p:nvPr>
                <p:custDataLst>
                  <p:tags r:id="rId679"/>
                </p:custDataLst>
              </p:nvPr>
            </p:nvCxnSpPr>
            <p:spPr>
              <a:xfrm flipH="1" flipV="1">
                <a:off x="642784" y="4593735"/>
                <a:ext cx="432901" cy="1189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591 455"/>
              <p:cNvCxnSpPr/>
              <p:nvPr>
                <p:custDataLst>
                  <p:tags r:id="rId680"/>
                </p:custDataLst>
              </p:nvPr>
            </p:nvCxnSpPr>
            <p:spPr>
              <a:xfrm flipH="1" flipV="1">
                <a:off x="642784" y="5267209"/>
                <a:ext cx="432901" cy="515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591 456"/>
              <p:cNvCxnSpPr/>
              <p:nvPr>
                <p:custDataLst>
                  <p:tags r:id="rId681"/>
                </p:custDataLst>
              </p:nvPr>
            </p:nvCxnSpPr>
            <p:spPr>
              <a:xfrm>
                <a:off x="1075685" y="57831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591 457"/>
              <p:cNvCxnSpPr/>
              <p:nvPr>
                <p:custDataLst>
                  <p:tags r:id="rId682"/>
                </p:custDataLst>
              </p:nvPr>
            </p:nvCxnSpPr>
            <p:spPr>
              <a:xfrm>
                <a:off x="1075685" y="5783120"/>
                <a:ext cx="663243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591 458"/>
              <p:cNvCxnSpPr/>
              <p:nvPr>
                <p:custDataLst>
                  <p:tags r:id="rId683"/>
                </p:custDataLst>
              </p:nvPr>
            </p:nvCxnSpPr>
            <p:spPr>
              <a:xfrm flipV="1">
                <a:off x="1075685" y="5563330"/>
                <a:ext cx="1246488" cy="219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591 459"/>
              <p:cNvCxnSpPr/>
              <p:nvPr>
                <p:custDataLst>
                  <p:tags r:id="rId684"/>
                </p:custDataLst>
              </p:nvPr>
            </p:nvCxnSpPr>
            <p:spPr>
              <a:xfrm flipV="1">
                <a:off x="1738928" y="4930471"/>
                <a:ext cx="813587" cy="9695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591 460"/>
              <p:cNvCxnSpPr/>
              <p:nvPr>
                <p:custDataLst>
                  <p:tags r:id="rId685"/>
                </p:custDataLst>
              </p:nvPr>
            </p:nvCxnSpPr>
            <p:spPr>
              <a:xfrm flipV="1">
                <a:off x="1738928" y="4297612"/>
                <a:ext cx="583245" cy="16024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591 461"/>
              <p:cNvCxnSpPr/>
              <p:nvPr>
                <p:custDataLst>
                  <p:tags r:id="rId686"/>
                </p:custDataLst>
              </p:nvPr>
            </p:nvCxnSpPr>
            <p:spPr>
              <a:xfrm flipH="1" flipV="1">
                <a:off x="1738927" y="3960876"/>
                <a:ext cx="1" cy="1939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591 462"/>
              <p:cNvCxnSpPr/>
              <p:nvPr>
                <p:custDataLst>
                  <p:tags r:id="rId687"/>
                </p:custDataLst>
              </p:nvPr>
            </p:nvCxnSpPr>
            <p:spPr>
              <a:xfrm flipH="1" flipV="1">
                <a:off x="1075685" y="4077823"/>
                <a:ext cx="663243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591 463"/>
              <p:cNvCxnSpPr/>
              <p:nvPr>
                <p:custDataLst>
                  <p:tags r:id="rId688"/>
                </p:custDataLst>
              </p:nvPr>
            </p:nvCxnSpPr>
            <p:spPr>
              <a:xfrm flipH="1" flipV="1">
                <a:off x="642784" y="4593735"/>
                <a:ext cx="1096144" cy="1306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591 464"/>
              <p:cNvCxnSpPr/>
              <p:nvPr>
                <p:custDataLst>
                  <p:tags r:id="rId689"/>
                </p:custDataLst>
              </p:nvPr>
            </p:nvCxnSpPr>
            <p:spPr>
              <a:xfrm flipH="1" flipV="1">
                <a:off x="642784" y="5267209"/>
                <a:ext cx="1096144" cy="632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591 465"/>
              <p:cNvCxnSpPr/>
              <p:nvPr>
                <p:custDataLst>
                  <p:tags r:id="rId690"/>
                </p:custDataLst>
              </p:nvPr>
            </p:nvCxnSpPr>
            <p:spPr>
              <a:xfrm flipH="1" flipV="1">
                <a:off x="1075685" y="5783120"/>
                <a:ext cx="663243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591 466"/>
              <p:cNvCxnSpPr/>
              <p:nvPr>
                <p:custDataLst>
                  <p:tags r:id="rId691"/>
                </p:custDataLst>
              </p:nvPr>
            </p:nvCxnSpPr>
            <p:spPr>
              <a:xfrm>
                <a:off x="1738928" y="590006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591 467"/>
              <p:cNvCxnSpPr/>
              <p:nvPr>
                <p:custDataLst>
                  <p:tags r:id="rId692"/>
                </p:custDataLst>
              </p:nvPr>
            </p:nvCxnSpPr>
            <p:spPr>
              <a:xfrm flipV="1">
                <a:off x="1738928" y="5563330"/>
                <a:ext cx="583245" cy="336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591 468"/>
              <p:cNvCxnSpPr/>
              <p:nvPr>
                <p:custDataLst>
                  <p:tags r:id="rId693"/>
                </p:custDataLst>
              </p:nvPr>
            </p:nvCxnSpPr>
            <p:spPr>
              <a:xfrm flipV="1">
                <a:off x="2322173" y="4930471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591 469"/>
              <p:cNvCxnSpPr/>
              <p:nvPr>
                <p:custDataLst>
                  <p:tags r:id="rId694"/>
                </p:custDataLst>
              </p:nvPr>
            </p:nvCxnSpPr>
            <p:spPr>
              <a:xfrm flipV="1">
                <a:off x="2322173" y="4297612"/>
                <a:ext cx="0" cy="1265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591 470"/>
              <p:cNvCxnSpPr/>
              <p:nvPr>
                <p:custDataLst>
                  <p:tags r:id="rId695"/>
                </p:custDataLst>
              </p:nvPr>
            </p:nvCxnSpPr>
            <p:spPr>
              <a:xfrm flipH="1" flipV="1">
                <a:off x="1738927" y="3960876"/>
                <a:ext cx="583246" cy="1602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591 471"/>
              <p:cNvCxnSpPr/>
              <p:nvPr>
                <p:custDataLst>
                  <p:tags r:id="rId696"/>
                </p:custDataLst>
              </p:nvPr>
            </p:nvCxnSpPr>
            <p:spPr>
              <a:xfrm flipH="1" flipV="1">
                <a:off x="1075685" y="4077823"/>
                <a:ext cx="1246488" cy="1485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591 472"/>
              <p:cNvCxnSpPr/>
              <p:nvPr>
                <p:custDataLst>
                  <p:tags r:id="rId697"/>
                </p:custDataLst>
              </p:nvPr>
            </p:nvCxnSpPr>
            <p:spPr>
              <a:xfrm flipH="1" flipV="1">
                <a:off x="642784" y="4593735"/>
                <a:ext cx="1679389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591 473"/>
              <p:cNvCxnSpPr/>
              <p:nvPr>
                <p:custDataLst>
                  <p:tags r:id="rId698"/>
                </p:custDataLst>
              </p:nvPr>
            </p:nvCxnSpPr>
            <p:spPr>
              <a:xfrm flipH="1" flipV="1">
                <a:off x="642784" y="5267209"/>
                <a:ext cx="1679389" cy="296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591 474"/>
              <p:cNvCxnSpPr/>
              <p:nvPr>
                <p:custDataLst>
                  <p:tags r:id="rId699"/>
                </p:custDataLst>
              </p:nvPr>
            </p:nvCxnSpPr>
            <p:spPr>
              <a:xfrm flipH="1">
                <a:off x="1075685" y="5563330"/>
                <a:ext cx="1246488" cy="219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591 475"/>
              <p:cNvCxnSpPr/>
              <p:nvPr>
                <p:custDataLst>
                  <p:tags r:id="rId700"/>
                </p:custDataLst>
              </p:nvPr>
            </p:nvCxnSpPr>
            <p:spPr>
              <a:xfrm flipH="1">
                <a:off x="1738928" y="5563330"/>
                <a:ext cx="583245" cy="336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591 476"/>
              <p:cNvCxnSpPr/>
              <p:nvPr>
                <p:custDataLst>
                  <p:tags r:id="rId701"/>
                </p:custDataLst>
              </p:nvPr>
            </p:nvCxnSpPr>
            <p:spPr>
              <a:xfrm>
                <a:off x="2322173" y="556333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544 45"/>
              <p:cNvSpPr/>
              <p:nvPr>
                <p:custDataLst>
                  <p:tags r:id="rId702"/>
                </p:custDataLst>
              </p:nvPr>
            </p:nvSpPr>
            <p:spPr>
              <a:xfrm>
                <a:off x="2514415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Oval 544 46"/>
              <p:cNvSpPr/>
              <p:nvPr>
                <p:custDataLst>
                  <p:tags r:id="rId703"/>
                </p:custDataLst>
              </p:nvPr>
            </p:nvSpPr>
            <p:spPr>
              <a:xfrm>
                <a:off x="2284073" y="425951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Oval 544 47"/>
              <p:cNvSpPr/>
              <p:nvPr>
                <p:custDataLst>
                  <p:tags r:id="rId704"/>
                </p:custDataLst>
              </p:nvPr>
            </p:nvSpPr>
            <p:spPr>
              <a:xfrm>
                <a:off x="1700827" y="392277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Oval 544 48"/>
              <p:cNvSpPr/>
              <p:nvPr>
                <p:custDataLst>
                  <p:tags r:id="rId705"/>
                </p:custDataLst>
              </p:nvPr>
            </p:nvSpPr>
            <p:spPr>
              <a:xfrm>
                <a:off x="1037585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Oval 544 49"/>
              <p:cNvSpPr/>
              <p:nvPr>
                <p:custDataLst>
                  <p:tags r:id="rId706"/>
                </p:custDataLst>
              </p:nvPr>
            </p:nvSpPr>
            <p:spPr>
              <a:xfrm>
                <a:off x="604684" y="455563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Oval 544 50"/>
              <p:cNvSpPr/>
              <p:nvPr>
                <p:custDataLst>
                  <p:tags r:id="rId707"/>
                </p:custDataLst>
              </p:nvPr>
            </p:nvSpPr>
            <p:spPr>
              <a:xfrm>
                <a:off x="604684" y="52291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Oval 544 51"/>
              <p:cNvSpPr/>
              <p:nvPr>
                <p:custDataLst>
                  <p:tags r:id="rId708"/>
                </p:custDataLst>
              </p:nvPr>
            </p:nvSpPr>
            <p:spPr>
              <a:xfrm>
                <a:off x="1037585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Oval 544 52"/>
              <p:cNvSpPr/>
              <p:nvPr>
                <p:custDataLst>
                  <p:tags r:id="rId709"/>
                </p:custDataLst>
              </p:nvPr>
            </p:nvSpPr>
            <p:spPr>
              <a:xfrm>
                <a:off x="1700828" y="586196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Oval 544 53"/>
              <p:cNvSpPr/>
              <p:nvPr>
                <p:custDataLst>
                  <p:tags r:id="rId710"/>
                </p:custDataLst>
              </p:nvPr>
            </p:nvSpPr>
            <p:spPr>
              <a:xfrm>
                <a:off x="2284073" y="552523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Oval 544 45"/>
              <p:cNvSpPr/>
              <p:nvPr>
                <p:custDataLst>
                  <p:tags r:id="rId711"/>
                </p:custDataLst>
              </p:nvPr>
            </p:nvSpPr>
            <p:spPr>
              <a:xfrm>
                <a:off x="2514415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Oval 544 46"/>
              <p:cNvSpPr/>
              <p:nvPr>
                <p:custDataLst>
                  <p:tags r:id="rId712"/>
                </p:custDataLst>
              </p:nvPr>
            </p:nvSpPr>
            <p:spPr>
              <a:xfrm>
                <a:off x="2284073" y="425951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Oval 544 47"/>
              <p:cNvSpPr/>
              <p:nvPr>
                <p:custDataLst>
                  <p:tags r:id="rId713"/>
                </p:custDataLst>
              </p:nvPr>
            </p:nvSpPr>
            <p:spPr>
              <a:xfrm>
                <a:off x="1700827" y="392277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Oval 544 48"/>
              <p:cNvSpPr/>
              <p:nvPr>
                <p:custDataLst>
                  <p:tags r:id="rId714"/>
                </p:custDataLst>
              </p:nvPr>
            </p:nvSpPr>
            <p:spPr>
              <a:xfrm>
                <a:off x="1037585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Oval 544 49"/>
              <p:cNvSpPr/>
              <p:nvPr>
                <p:custDataLst>
                  <p:tags r:id="rId715"/>
                </p:custDataLst>
              </p:nvPr>
            </p:nvSpPr>
            <p:spPr>
              <a:xfrm>
                <a:off x="604684" y="455563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Oval 544 50"/>
              <p:cNvSpPr/>
              <p:nvPr>
                <p:custDataLst>
                  <p:tags r:id="rId716"/>
                </p:custDataLst>
              </p:nvPr>
            </p:nvSpPr>
            <p:spPr>
              <a:xfrm>
                <a:off x="604684" y="52291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Oval 544 51"/>
              <p:cNvSpPr/>
              <p:nvPr>
                <p:custDataLst>
                  <p:tags r:id="rId717"/>
                </p:custDataLst>
              </p:nvPr>
            </p:nvSpPr>
            <p:spPr>
              <a:xfrm>
                <a:off x="1037585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Oval 544 52"/>
              <p:cNvSpPr/>
              <p:nvPr>
                <p:custDataLst>
                  <p:tags r:id="rId718"/>
                </p:custDataLst>
              </p:nvPr>
            </p:nvSpPr>
            <p:spPr>
              <a:xfrm>
                <a:off x="1700828" y="586196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Oval 544 53"/>
              <p:cNvSpPr/>
              <p:nvPr>
                <p:custDataLst>
                  <p:tags r:id="rId719"/>
                </p:custDataLst>
              </p:nvPr>
            </p:nvSpPr>
            <p:spPr>
              <a:xfrm>
                <a:off x="2284073" y="552523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6200000">
              <a:off x="2809327" y="3945918"/>
              <a:ext cx="2045307" cy="1969107"/>
              <a:chOff x="2809327" y="3945918"/>
              <a:chExt cx="2045307" cy="1969107"/>
            </a:xfrm>
          </p:grpSpPr>
          <p:sp>
            <p:nvSpPr>
              <p:cNvPr id="11" name="Oval 544 11"/>
              <p:cNvSpPr/>
              <p:nvPr>
                <p:custDataLst>
                  <p:tags r:id="rId499"/>
                </p:custDataLst>
              </p:nvPr>
            </p:nvSpPr>
            <p:spPr>
              <a:xfrm>
                <a:off x="2847427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7" name="Straight 591 477"/>
              <p:cNvCxnSpPr/>
              <p:nvPr>
                <p:custDataLst>
                  <p:tags r:id="rId500"/>
                </p:custDataLst>
              </p:nvPr>
            </p:nvCxnSpPr>
            <p:spPr>
              <a:xfrm>
                <a:off x="481653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591 478"/>
              <p:cNvCxnSpPr/>
              <p:nvPr>
                <p:custDataLst>
                  <p:tags r:id="rId501"/>
                </p:custDataLst>
              </p:nvPr>
            </p:nvCxnSpPr>
            <p:spPr>
              <a:xfrm flipH="1" flipV="1">
                <a:off x="4628501" y="4351765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591 479"/>
              <p:cNvCxnSpPr/>
              <p:nvPr>
                <p:custDataLst>
                  <p:tags r:id="rId502"/>
                </p:custDataLst>
              </p:nvPr>
            </p:nvCxnSpPr>
            <p:spPr>
              <a:xfrm flipH="1" flipV="1">
                <a:off x="4136224" y="3994105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591 480"/>
              <p:cNvCxnSpPr/>
              <p:nvPr>
                <p:custDataLst>
                  <p:tags r:id="rId503"/>
                </p:custDataLst>
              </p:nvPr>
            </p:nvCxnSpPr>
            <p:spPr>
              <a:xfrm flipH="1" flipV="1">
                <a:off x="3527736" y="3994105"/>
                <a:ext cx="1288798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591 481"/>
              <p:cNvCxnSpPr/>
              <p:nvPr>
                <p:custDataLst>
                  <p:tags r:id="rId504"/>
                </p:custDataLst>
              </p:nvPr>
            </p:nvCxnSpPr>
            <p:spPr>
              <a:xfrm flipH="1" flipV="1">
                <a:off x="3035460" y="4351766"/>
                <a:ext cx="1781074" cy="57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591 482"/>
              <p:cNvCxnSpPr/>
              <p:nvPr>
                <p:custDataLst>
                  <p:tags r:id="rId505"/>
                </p:custDataLst>
              </p:nvPr>
            </p:nvCxnSpPr>
            <p:spPr>
              <a:xfrm flipH="1">
                <a:off x="2847427" y="4930471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591 483"/>
              <p:cNvCxnSpPr/>
              <p:nvPr>
                <p:custDataLst>
                  <p:tags r:id="rId506"/>
                </p:custDataLst>
              </p:nvPr>
            </p:nvCxnSpPr>
            <p:spPr>
              <a:xfrm flipH="1">
                <a:off x="3035460" y="4930471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591 484"/>
              <p:cNvCxnSpPr/>
              <p:nvPr>
                <p:custDataLst>
                  <p:tags r:id="rId507"/>
                </p:custDataLst>
              </p:nvPr>
            </p:nvCxnSpPr>
            <p:spPr>
              <a:xfrm flipH="1">
                <a:off x="3527737" y="4930471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591 485"/>
              <p:cNvCxnSpPr/>
              <p:nvPr>
                <p:custDataLst>
                  <p:tags r:id="rId508"/>
                </p:custDataLst>
              </p:nvPr>
            </p:nvCxnSpPr>
            <p:spPr>
              <a:xfrm flipH="1">
                <a:off x="4136224" y="4930471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591 486"/>
              <p:cNvCxnSpPr/>
              <p:nvPr>
                <p:custDataLst>
                  <p:tags r:id="rId509"/>
                </p:custDataLst>
              </p:nvPr>
            </p:nvCxnSpPr>
            <p:spPr>
              <a:xfrm flipH="1">
                <a:off x="4628500" y="4930471"/>
                <a:ext cx="18803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591 487"/>
              <p:cNvCxnSpPr/>
              <p:nvPr>
                <p:custDataLst>
                  <p:tags r:id="rId510"/>
                </p:custDataLst>
              </p:nvPr>
            </p:nvCxnSpPr>
            <p:spPr>
              <a:xfrm>
                <a:off x="4628501" y="4351765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591 488"/>
              <p:cNvCxnSpPr/>
              <p:nvPr>
                <p:custDataLst>
                  <p:tags r:id="rId511"/>
                </p:custDataLst>
              </p:nvPr>
            </p:nvCxnSpPr>
            <p:spPr>
              <a:xfrm>
                <a:off x="4628501" y="435176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591 489"/>
              <p:cNvCxnSpPr/>
              <p:nvPr>
                <p:custDataLst>
                  <p:tags r:id="rId512"/>
                </p:custDataLst>
              </p:nvPr>
            </p:nvCxnSpPr>
            <p:spPr>
              <a:xfrm flipH="1" flipV="1">
                <a:off x="4136224" y="3994105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591 490"/>
              <p:cNvCxnSpPr/>
              <p:nvPr>
                <p:custDataLst>
                  <p:tags r:id="rId513"/>
                </p:custDataLst>
              </p:nvPr>
            </p:nvCxnSpPr>
            <p:spPr>
              <a:xfrm flipH="1" flipV="1">
                <a:off x="3527736" y="3994105"/>
                <a:ext cx="1100765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591 491"/>
              <p:cNvCxnSpPr/>
              <p:nvPr>
                <p:custDataLst>
                  <p:tags r:id="rId514"/>
                </p:custDataLst>
              </p:nvPr>
            </p:nvCxnSpPr>
            <p:spPr>
              <a:xfrm flipH="1">
                <a:off x="3035460" y="4351765"/>
                <a:ext cx="15930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591 492"/>
              <p:cNvCxnSpPr/>
              <p:nvPr>
                <p:custDataLst>
                  <p:tags r:id="rId515"/>
                </p:custDataLst>
              </p:nvPr>
            </p:nvCxnSpPr>
            <p:spPr>
              <a:xfrm flipH="1">
                <a:off x="2847427" y="4351765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591 493"/>
              <p:cNvCxnSpPr/>
              <p:nvPr>
                <p:custDataLst>
                  <p:tags r:id="rId516"/>
                </p:custDataLst>
              </p:nvPr>
            </p:nvCxnSpPr>
            <p:spPr>
              <a:xfrm flipH="1">
                <a:off x="3035460" y="4351765"/>
                <a:ext cx="159304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591 494"/>
              <p:cNvCxnSpPr/>
              <p:nvPr>
                <p:custDataLst>
                  <p:tags r:id="rId517"/>
                </p:custDataLst>
              </p:nvPr>
            </p:nvCxnSpPr>
            <p:spPr>
              <a:xfrm flipH="1">
                <a:off x="3527737" y="435176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591 495"/>
              <p:cNvCxnSpPr/>
              <p:nvPr>
                <p:custDataLst>
                  <p:tags r:id="rId518"/>
                </p:custDataLst>
              </p:nvPr>
            </p:nvCxnSpPr>
            <p:spPr>
              <a:xfrm flipH="1">
                <a:off x="4136224" y="4351765"/>
                <a:ext cx="492277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591 496"/>
              <p:cNvCxnSpPr/>
              <p:nvPr>
                <p:custDataLst>
                  <p:tags r:id="rId519"/>
                </p:custDataLst>
              </p:nvPr>
            </p:nvCxnSpPr>
            <p:spPr>
              <a:xfrm flipH="1">
                <a:off x="4628500" y="4351765"/>
                <a:ext cx="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591 497"/>
              <p:cNvCxnSpPr/>
              <p:nvPr>
                <p:custDataLst>
                  <p:tags r:id="rId520"/>
                </p:custDataLst>
              </p:nvPr>
            </p:nvCxnSpPr>
            <p:spPr>
              <a:xfrm>
                <a:off x="4136224" y="3994105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591 498"/>
              <p:cNvCxnSpPr/>
              <p:nvPr>
                <p:custDataLst>
                  <p:tags r:id="rId521"/>
                </p:custDataLst>
              </p:nvPr>
            </p:nvCxnSpPr>
            <p:spPr>
              <a:xfrm>
                <a:off x="4136224" y="3994105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591 499"/>
              <p:cNvCxnSpPr/>
              <p:nvPr>
                <p:custDataLst>
                  <p:tags r:id="rId522"/>
                </p:custDataLst>
              </p:nvPr>
            </p:nvCxnSpPr>
            <p:spPr>
              <a:xfrm>
                <a:off x="4136224" y="39941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591 500"/>
              <p:cNvCxnSpPr/>
              <p:nvPr>
                <p:custDataLst>
                  <p:tags r:id="rId523"/>
                </p:custDataLst>
              </p:nvPr>
            </p:nvCxnSpPr>
            <p:spPr>
              <a:xfrm flipH="1">
                <a:off x="3527736" y="3994105"/>
                <a:ext cx="608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591 501"/>
              <p:cNvCxnSpPr/>
              <p:nvPr>
                <p:custDataLst>
                  <p:tags r:id="rId524"/>
                </p:custDataLst>
              </p:nvPr>
            </p:nvCxnSpPr>
            <p:spPr>
              <a:xfrm flipH="1">
                <a:off x="3035460" y="3994105"/>
                <a:ext cx="1100764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591 502"/>
              <p:cNvCxnSpPr/>
              <p:nvPr>
                <p:custDataLst>
                  <p:tags r:id="rId525"/>
                </p:custDataLst>
              </p:nvPr>
            </p:nvCxnSpPr>
            <p:spPr>
              <a:xfrm flipH="1">
                <a:off x="2847427" y="3994105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591 503"/>
              <p:cNvCxnSpPr/>
              <p:nvPr>
                <p:custDataLst>
                  <p:tags r:id="rId526"/>
                </p:custDataLst>
              </p:nvPr>
            </p:nvCxnSpPr>
            <p:spPr>
              <a:xfrm flipH="1">
                <a:off x="3035460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591 504"/>
              <p:cNvCxnSpPr/>
              <p:nvPr>
                <p:custDataLst>
                  <p:tags r:id="rId527"/>
                </p:custDataLst>
              </p:nvPr>
            </p:nvCxnSpPr>
            <p:spPr>
              <a:xfrm flipH="1">
                <a:off x="3527737" y="3994105"/>
                <a:ext cx="608487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591 505"/>
              <p:cNvCxnSpPr/>
              <p:nvPr>
                <p:custDataLst>
                  <p:tags r:id="rId528"/>
                </p:custDataLst>
              </p:nvPr>
            </p:nvCxnSpPr>
            <p:spPr>
              <a:xfrm>
                <a:off x="4136224" y="3994105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591 506"/>
              <p:cNvCxnSpPr/>
              <p:nvPr>
                <p:custDataLst>
                  <p:tags r:id="rId529"/>
                </p:custDataLst>
              </p:nvPr>
            </p:nvCxnSpPr>
            <p:spPr>
              <a:xfrm>
                <a:off x="4136224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591 507"/>
              <p:cNvCxnSpPr/>
              <p:nvPr>
                <p:custDataLst>
                  <p:tags r:id="rId530"/>
                </p:custDataLst>
              </p:nvPr>
            </p:nvCxnSpPr>
            <p:spPr>
              <a:xfrm>
                <a:off x="3527736" y="3994105"/>
                <a:ext cx="1288798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591 508"/>
              <p:cNvCxnSpPr/>
              <p:nvPr>
                <p:custDataLst>
                  <p:tags r:id="rId531"/>
                </p:custDataLst>
              </p:nvPr>
            </p:nvCxnSpPr>
            <p:spPr>
              <a:xfrm>
                <a:off x="3527736" y="3994105"/>
                <a:ext cx="1100765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591 509"/>
              <p:cNvCxnSpPr/>
              <p:nvPr>
                <p:custDataLst>
                  <p:tags r:id="rId532"/>
                </p:custDataLst>
              </p:nvPr>
            </p:nvCxnSpPr>
            <p:spPr>
              <a:xfrm>
                <a:off x="3527736" y="3994105"/>
                <a:ext cx="608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591 510"/>
              <p:cNvCxnSpPr/>
              <p:nvPr>
                <p:custDataLst>
                  <p:tags r:id="rId533"/>
                </p:custDataLst>
              </p:nvPr>
            </p:nvCxnSpPr>
            <p:spPr>
              <a:xfrm>
                <a:off x="3527736" y="39941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591 511"/>
              <p:cNvCxnSpPr/>
              <p:nvPr>
                <p:custDataLst>
                  <p:tags r:id="rId534"/>
                </p:custDataLst>
              </p:nvPr>
            </p:nvCxnSpPr>
            <p:spPr>
              <a:xfrm flipH="1">
                <a:off x="3035460" y="3994105"/>
                <a:ext cx="492276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591 512"/>
              <p:cNvCxnSpPr/>
              <p:nvPr>
                <p:custDataLst>
                  <p:tags r:id="rId535"/>
                </p:custDataLst>
              </p:nvPr>
            </p:nvCxnSpPr>
            <p:spPr>
              <a:xfrm flipH="1">
                <a:off x="2847427" y="3994105"/>
                <a:ext cx="680309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591 513"/>
              <p:cNvCxnSpPr/>
              <p:nvPr>
                <p:custDataLst>
                  <p:tags r:id="rId536"/>
                </p:custDataLst>
              </p:nvPr>
            </p:nvCxnSpPr>
            <p:spPr>
              <a:xfrm flipH="1">
                <a:off x="3035460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591 514"/>
              <p:cNvCxnSpPr/>
              <p:nvPr>
                <p:custDataLst>
                  <p:tags r:id="rId537"/>
                </p:custDataLst>
              </p:nvPr>
            </p:nvCxnSpPr>
            <p:spPr>
              <a:xfrm>
                <a:off x="3527736" y="3994105"/>
                <a:ext cx="1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591 515"/>
              <p:cNvCxnSpPr/>
              <p:nvPr>
                <p:custDataLst>
                  <p:tags r:id="rId538"/>
                </p:custDataLst>
              </p:nvPr>
            </p:nvCxnSpPr>
            <p:spPr>
              <a:xfrm>
                <a:off x="3527736" y="3994105"/>
                <a:ext cx="608488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591 516"/>
              <p:cNvCxnSpPr/>
              <p:nvPr>
                <p:custDataLst>
                  <p:tags r:id="rId539"/>
                </p:custDataLst>
              </p:nvPr>
            </p:nvCxnSpPr>
            <p:spPr>
              <a:xfrm>
                <a:off x="3527736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591 517"/>
              <p:cNvCxnSpPr/>
              <p:nvPr>
                <p:custDataLst>
                  <p:tags r:id="rId540"/>
                </p:custDataLst>
              </p:nvPr>
            </p:nvCxnSpPr>
            <p:spPr>
              <a:xfrm>
                <a:off x="3035460" y="4351766"/>
                <a:ext cx="1781074" cy="57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591 518"/>
              <p:cNvCxnSpPr/>
              <p:nvPr>
                <p:custDataLst>
                  <p:tags r:id="rId541"/>
                </p:custDataLst>
              </p:nvPr>
            </p:nvCxnSpPr>
            <p:spPr>
              <a:xfrm flipV="1">
                <a:off x="3035460" y="4351765"/>
                <a:ext cx="15930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591 519"/>
              <p:cNvCxnSpPr/>
              <p:nvPr>
                <p:custDataLst>
                  <p:tags r:id="rId542"/>
                </p:custDataLst>
              </p:nvPr>
            </p:nvCxnSpPr>
            <p:spPr>
              <a:xfrm flipV="1">
                <a:off x="3035460" y="3994105"/>
                <a:ext cx="1100764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591 520"/>
              <p:cNvCxnSpPr/>
              <p:nvPr>
                <p:custDataLst>
                  <p:tags r:id="rId543"/>
                </p:custDataLst>
              </p:nvPr>
            </p:nvCxnSpPr>
            <p:spPr>
              <a:xfrm flipV="1">
                <a:off x="3035460" y="3994105"/>
                <a:ext cx="492276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591 521"/>
              <p:cNvCxnSpPr/>
              <p:nvPr>
                <p:custDataLst>
                  <p:tags r:id="rId544"/>
                </p:custDataLst>
              </p:nvPr>
            </p:nvCxnSpPr>
            <p:spPr>
              <a:xfrm>
                <a:off x="3035460" y="43517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591 522"/>
              <p:cNvCxnSpPr/>
              <p:nvPr>
                <p:custDataLst>
                  <p:tags r:id="rId545"/>
                </p:custDataLst>
              </p:nvPr>
            </p:nvCxnSpPr>
            <p:spPr>
              <a:xfrm flipH="1">
                <a:off x="2847427" y="4351766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591 523"/>
              <p:cNvCxnSpPr/>
              <p:nvPr>
                <p:custDataLst>
                  <p:tags r:id="rId546"/>
                </p:custDataLst>
              </p:nvPr>
            </p:nvCxnSpPr>
            <p:spPr>
              <a:xfrm>
                <a:off x="3035460" y="4351766"/>
                <a:ext cx="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591 524"/>
              <p:cNvCxnSpPr/>
              <p:nvPr>
                <p:custDataLst>
                  <p:tags r:id="rId547"/>
                </p:custDataLst>
              </p:nvPr>
            </p:nvCxnSpPr>
            <p:spPr>
              <a:xfrm>
                <a:off x="3035460" y="4351766"/>
                <a:ext cx="492277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591 525"/>
              <p:cNvCxnSpPr/>
              <p:nvPr>
                <p:custDataLst>
                  <p:tags r:id="rId548"/>
                </p:custDataLst>
              </p:nvPr>
            </p:nvCxnSpPr>
            <p:spPr>
              <a:xfrm>
                <a:off x="3035460" y="4351766"/>
                <a:ext cx="1100764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591 526"/>
              <p:cNvCxnSpPr/>
              <p:nvPr>
                <p:custDataLst>
                  <p:tags r:id="rId549"/>
                </p:custDataLst>
              </p:nvPr>
            </p:nvCxnSpPr>
            <p:spPr>
              <a:xfrm>
                <a:off x="3035460" y="4351766"/>
                <a:ext cx="159304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591 527"/>
              <p:cNvCxnSpPr/>
              <p:nvPr>
                <p:custDataLst>
                  <p:tags r:id="rId550"/>
                </p:custDataLst>
              </p:nvPr>
            </p:nvCxnSpPr>
            <p:spPr>
              <a:xfrm flipV="1">
                <a:off x="2847427" y="4930471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591 528"/>
              <p:cNvCxnSpPr/>
              <p:nvPr>
                <p:custDataLst>
                  <p:tags r:id="rId551"/>
                </p:custDataLst>
              </p:nvPr>
            </p:nvCxnSpPr>
            <p:spPr>
              <a:xfrm flipV="1">
                <a:off x="2847427" y="4351765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591 529"/>
              <p:cNvCxnSpPr/>
              <p:nvPr>
                <p:custDataLst>
                  <p:tags r:id="rId552"/>
                </p:custDataLst>
              </p:nvPr>
            </p:nvCxnSpPr>
            <p:spPr>
              <a:xfrm flipV="1">
                <a:off x="2847427" y="3994105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591 530"/>
              <p:cNvCxnSpPr/>
              <p:nvPr>
                <p:custDataLst>
                  <p:tags r:id="rId553"/>
                </p:custDataLst>
              </p:nvPr>
            </p:nvCxnSpPr>
            <p:spPr>
              <a:xfrm flipV="1">
                <a:off x="2847427" y="3994105"/>
                <a:ext cx="680309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591 531"/>
              <p:cNvCxnSpPr/>
              <p:nvPr>
                <p:custDataLst>
                  <p:tags r:id="rId554"/>
                </p:custDataLst>
              </p:nvPr>
            </p:nvCxnSpPr>
            <p:spPr>
              <a:xfrm flipV="1">
                <a:off x="2847427" y="4351766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591 532"/>
              <p:cNvCxnSpPr/>
              <p:nvPr>
                <p:custDataLst>
                  <p:tags r:id="rId555"/>
                </p:custDataLst>
              </p:nvPr>
            </p:nvCxnSpPr>
            <p:spPr>
              <a:xfrm>
                <a:off x="2847427" y="493047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591 533"/>
              <p:cNvCxnSpPr/>
              <p:nvPr>
                <p:custDataLst>
                  <p:tags r:id="rId556"/>
                </p:custDataLst>
              </p:nvPr>
            </p:nvCxnSpPr>
            <p:spPr>
              <a:xfrm>
                <a:off x="2847427" y="4930472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591 534"/>
              <p:cNvCxnSpPr/>
              <p:nvPr>
                <p:custDataLst>
                  <p:tags r:id="rId557"/>
                </p:custDataLst>
              </p:nvPr>
            </p:nvCxnSpPr>
            <p:spPr>
              <a:xfrm>
                <a:off x="2847427" y="4930472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591 535"/>
              <p:cNvCxnSpPr/>
              <p:nvPr>
                <p:custDataLst>
                  <p:tags r:id="rId558"/>
                </p:custDataLst>
              </p:nvPr>
            </p:nvCxnSpPr>
            <p:spPr>
              <a:xfrm>
                <a:off x="2847427" y="4930472"/>
                <a:ext cx="1288797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591 536"/>
              <p:cNvCxnSpPr/>
              <p:nvPr>
                <p:custDataLst>
                  <p:tags r:id="rId559"/>
                </p:custDataLst>
              </p:nvPr>
            </p:nvCxnSpPr>
            <p:spPr>
              <a:xfrm>
                <a:off x="2847427" y="4930472"/>
                <a:ext cx="178107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591 537"/>
              <p:cNvCxnSpPr/>
              <p:nvPr>
                <p:custDataLst>
                  <p:tags r:id="rId560"/>
                </p:custDataLst>
              </p:nvPr>
            </p:nvCxnSpPr>
            <p:spPr>
              <a:xfrm flipV="1">
                <a:off x="3035460" y="4930471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591 538"/>
              <p:cNvCxnSpPr/>
              <p:nvPr>
                <p:custDataLst>
                  <p:tags r:id="rId561"/>
                </p:custDataLst>
              </p:nvPr>
            </p:nvCxnSpPr>
            <p:spPr>
              <a:xfrm flipV="1">
                <a:off x="3035460" y="4351765"/>
                <a:ext cx="159304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591 539"/>
              <p:cNvCxnSpPr/>
              <p:nvPr>
                <p:custDataLst>
                  <p:tags r:id="rId562"/>
                </p:custDataLst>
              </p:nvPr>
            </p:nvCxnSpPr>
            <p:spPr>
              <a:xfrm flipV="1">
                <a:off x="3035460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591 540"/>
              <p:cNvCxnSpPr/>
              <p:nvPr>
                <p:custDataLst>
                  <p:tags r:id="rId563"/>
                </p:custDataLst>
              </p:nvPr>
            </p:nvCxnSpPr>
            <p:spPr>
              <a:xfrm flipV="1">
                <a:off x="3035460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591 541"/>
              <p:cNvCxnSpPr/>
              <p:nvPr>
                <p:custDataLst>
                  <p:tags r:id="rId564"/>
                </p:custDataLst>
              </p:nvPr>
            </p:nvCxnSpPr>
            <p:spPr>
              <a:xfrm flipV="1">
                <a:off x="3035460" y="4351766"/>
                <a:ext cx="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591 542"/>
              <p:cNvCxnSpPr/>
              <p:nvPr>
                <p:custDataLst>
                  <p:tags r:id="rId565"/>
                </p:custDataLst>
              </p:nvPr>
            </p:nvCxnSpPr>
            <p:spPr>
              <a:xfrm flipH="1" flipV="1">
                <a:off x="2847427" y="4930472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591 543"/>
              <p:cNvCxnSpPr/>
              <p:nvPr>
                <p:custDataLst>
                  <p:tags r:id="rId566"/>
                </p:custDataLst>
              </p:nvPr>
            </p:nvCxnSpPr>
            <p:spPr>
              <a:xfrm>
                <a:off x="3035460" y="550917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591 544"/>
              <p:cNvCxnSpPr/>
              <p:nvPr>
                <p:custDataLst>
                  <p:tags r:id="rId567"/>
                </p:custDataLst>
              </p:nvPr>
            </p:nvCxnSpPr>
            <p:spPr>
              <a:xfrm>
                <a:off x="3035460" y="5509178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591 545"/>
              <p:cNvCxnSpPr/>
              <p:nvPr>
                <p:custDataLst>
                  <p:tags r:id="rId568"/>
                </p:custDataLst>
              </p:nvPr>
            </p:nvCxnSpPr>
            <p:spPr>
              <a:xfrm>
                <a:off x="3035460" y="5509178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591 546"/>
              <p:cNvCxnSpPr/>
              <p:nvPr>
                <p:custDataLst>
                  <p:tags r:id="rId569"/>
                </p:custDataLst>
              </p:nvPr>
            </p:nvCxnSpPr>
            <p:spPr>
              <a:xfrm>
                <a:off x="3035460" y="5509178"/>
                <a:ext cx="1593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591 547"/>
              <p:cNvCxnSpPr/>
              <p:nvPr>
                <p:custDataLst>
                  <p:tags r:id="rId570"/>
                </p:custDataLst>
              </p:nvPr>
            </p:nvCxnSpPr>
            <p:spPr>
              <a:xfrm flipV="1">
                <a:off x="3527737" y="4930471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591 548"/>
              <p:cNvCxnSpPr/>
              <p:nvPr>
                <p:custDataLst>
                  <p:tags r:id="rId571"/>
                </p:custDataLst>
              </p:nvPr>
            </p:nvCxnSpPr>
            <p:spPr>
              <a:xfrm flipV="1">
                <a:off x="3527737" y="435176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591 549"/>
              <p:cNvCxnSpPr/>
              <p:nvPr>
                <p:custDataLst>
                  <p:tags r:id="rId572"/>
                </p:custDataLst>
              </p:nvPr>
            </p:nvCxnSpPr>
            <p:spPr>
              <a:xfrm flipV="1">
                <a:off x="3527737" y="3994105"/>
                <a:ext cx="608487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591 550"/>
              <p:cNvCxnSpPr/>
              <p:nvPr>
                <p:custDataLst>
                  <p:tags r:id="rId573"/>
                </p:custDataLst>
              </p:nvPr>
            </p:nvCxnSpPr>
            <p:spPr>
              <a:xfrm flipH="1" flipV="1">
                <a:off x="3527736" y="3994105"/>
                <a:ext cx="1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591 551"/>
              <p:cNvCxnSpPr/>
              <p:nvPr>
                <p:custDataLst>
                  <p:tags r:id="rId574"/>
                </p:custDataLst>
              </p:nvPr>
            </p:nvCxnSpPr>
            <p:spPr>
              <a:xfrm flipH="1" flipV="1">
                <a:off x="3035460" y="4351766"/>
                <a:ext cx="492277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591 552"/>
              <p:cNvCxnSpPr/>
              <p:nvPr>
                <p:custDataLst>
                  <p:tags r:id="rId575"/>
                </p:custDataLst>
              </p:nvPr>
            </p:nvCxnSpPr>
            <p:spPr>
              <a:xfrm flipH="1" flipV="1">
                <a:off x="2847427" y="4930472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591 553"/>
              <p:cNvCxnSpPr/>
              <p:nvPr>
                <p:custDataLst>
                  <p:tags r:id="rId576"/>
                </p:custDataLst>
              </p:nvPr>
            </p:nvCxnSpPr>
            <p:spPr>
              <a:xfrm flipH="1" flipV="1">
                <a:off x="3035460" y="5509178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591 554"/>
              <p:cNvCxnSpPr/>
              <p:nvPr>
                <p:custDataLst>
                  <p:tags r:id="rId577"/>
                </p:custDataLst>
              </p:nvPr>
            </p:nvCxnSpPr>
            <p:spPr>
              <a:xfrm>
                <a:off x="3527737" y="586683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591 555"/>
              <p:cNvCxnSpPr/>
              <p:nvPr>
                <p:custDataLst>
                  <p:tags r:id="rId578"/>
                </p:custDataLst>
              </p:nvPr>
            </p:nvCxnSpPr>
            <p:spPr>
              <a:xfrm>
                <a:off x="3527737" y="5866838"/>
                <a:ext cx="6084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591 556"/>
              <p:cNvCxnSpPr/>
              <p:nvPr>
                <p:custDataLst>
                  <p:tags r:id="rId579"/>
                </p:custDataLst>
              </p:nvPr>
            </p:nvCxnSpPr>
            <p:spPr>
              <a:xfrm flipV="1">
                <a:off x="3527737" y="5509178"/>
                <a:ext cx="1100763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591 557"/>
              <p:cNvCxnSpPr/>
              <p:nvPr>
                <p:custDataLst>
                  <p:tags r:id="rId580"/>
                </p:custDataLst>
              </p:nvPr>
            </p:nvCxnSpPr>
            <p:spPr>
              <a:xfrm flipV="1">
                <a:off x="4136224" y="4930471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591 558"/>
              <p:cNvCxnSpPr/>
              <p:nvPr>
                <p:custDataLst>
                  <p:tags r:id="rId581"/>
                </p:custDataLst>
              </p:nvPr>
            </p:nvCxnSpPr>
            <p:spPr>
              <a:xfrm flipV="1">
                <a:off x="4136224" y="4351765"/>
                <a:ext cx="492277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591 559"/>
              <p:cNvCxnSpPr/>
              <p:nvPr>
                <p:custDataLst>
                  <p:tags r:id="rId582"/>
                </p:custDataLst>
              </p:nvPr>
            </p:nvCxnSpPr>
            <p:spPr>
              <a:xfrm flipV="1">
                <a:off x="4136224" y="3994105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591 560"/>
              <p:cNvCxnSpPr/>
              <p:nvPr>
                <p:custDataLst>
                  <p:tags r:id="rId583"/>
                </p:custDataLst>
              </p:nvPr>
            </p:nvCxnSpPr>
            <p:spPr>
              <a:xfrm flipH="1" flipV="1">
                <a:off x="3527736" y="3994105"/>
                <a:ext cx="608488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591 561"/>
              <p:cNvCxnSpPr/>
              <p:nvPr>
                <p:custDataLst>
                  <p:tags r:id="rId584"/>
                </p:custDataLst>
              </p:nvPr>
            </p:nvCxnSpPr>
            <p:spPr>
              <a:xfrm flipH="1" flipV="1">
                <a:off x="3035460" y="4351766"/>
                <a:ext cx="1100764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591 562"/>
              <p:cNvCxnSpPr/>
              <p:nvPr>
                <p:custDataLst>
                  <p:tags r:id="rId585"/>
                </p:custDataLst>
              </p:nvPr>
            </p:nvCxnSpPr>
            <p:spPr>
              <a:xfrm flipH="1" flipV="1">
                <a:off x="2847427" y="4930472"/>
                <a:ext cx="1288797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591 563"/>
              <p:cNvCxnSpPr/>
              <p:nvPr>
                <p:custDataLst>
                  <p:tags r:id="rId586"/>
                </p:custDataLst>
              </p:nvPr>
            </p:nvCxnSpPr>
            <p:spPr>
              <a:xfrm flipH="1" flipV="1">
                <a:off x="3035460" y="5509178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591 564"/>
              <p:cNvCxnSpPr/>
              <p:nvPr>
                <p:custDataLst>
                  <p:tags r:id="rId587"/>
                </p:custDataLst>
              </p:nvPr>
            </p:nvCxnSpPr>
            <p:spPr>
              <a:xfrm flipH="1">
                <a:off x="3527737" y="5866838"/>
                <a:ext cx="6084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591 565"/>
              <p:cNvCxnSpPr/>
              <p:nvPr>
                <p:custDataLst>
                  <p:tags r:id="rId588"/>
                </p:custDataLst>
              </p:nvPr>
            </p:nvCxnSpPr>
            <p:spPr>
              <a:xfrm>
                <a:off x="4136224" y="586683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591 566"/>
              <p:cNvCxnSpPr/>
              <p:nvPr>
                <p:custDataLst>
                  <p:tags r:id="rId589"/>
                </p:custDataLst>
              </p:nvPr>
            </p:nvCxnSpPr>
            <p:spPr>
              <a:xfrm flipV="1">
                <a:off x="4136224" y="5509178"/>
                <a:ext cx="492276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591 567"/>
              <p:cNvCxnSpPr/>
              <p:nvPr>
                <p:custDataLst>
                  <p:tags r:id="rId590"/>
                </p:custDataLst>
              </p:nvPr>
            </p:nvCxnSpPr>
            <p:spPr>
              <a:xfrm flipV="1">
                <a:off x="4628500" y="4930471"/>
                <a:ext cx="18803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591 568"/>
              <p:cNvCxnSpPr/>
              <p:nvPr>
                <p:custDataLst>
                  <p:tags r:id="rId591"/>
                </p:custDataLst>
              </p:nvPr>
            </p:nvCxnSpPr>
            <p:spPr>
              <a:xfrm flipV="1">
                <a:off x="4628500" y="4351765"/>
                <a:ext cx="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591 569"/>
              <p:cNvCxnSpPr/>
              <p:nvPr>
                <p:custDataLst>
                  <p:tags r:id="rId592"/>
                </p:custDataLst>
              </p:nvPr>
            </p:nvCxnSpPr>
            <p:spPr>
              <a:xfrm flipH="1" flipV="1">
                <a:off x="4136224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591 570"/>
              <p:cNvCxnSpPr/>
              <p:nvPr>
                <p:custDataLst>
                  <p:tags r:id="rId593"/>
                </p:custDataLst>
              </p:nvPr>
            </p:nvCxnSpPr>
            <p:spPr>
              <a:xfrm flipH="1" flipV="1">
                <a:off x="3527736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591 571"/>
              <p:cNvCxnSpPr/>
              <p:nvPr>
                <p:custDataLst>
                  <p:tags r:id="rId594"/>
                </p:custDataLst>
              </p:nvPr>
            </p:nvCxnSpPr>
            <p:spPr>
              <a:xfrm flipH="1" flipV="1">
                <a:off x="3035460" y="4351766"/>
                <a:ext cx="159304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591 572"/>
              <p:cNvCxnSpPr/>
              <p:nvPr>
                <p:custDataLst>
                  <p:tags r:id="rId595"/>
                </p:custDataLst>
              </p:nvPr>
            </p:nvCxnSpPr>
            <p:spPr>
              <a:xfrm flipH="1" flipV="1">
                <a:off x="2847427" y="4930472"/>
                <a:ext cx="178107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591 573"/>
              <p:cNvCxnSpPr/>
              <p:nvPr>
                <p:custDataLst>
                  <p:tags r:id="rId596"/>
                </p:custDataLst>
              </p:nvPr>
            </p:nvCxnSpPr>
            <p:spPr>
              <a:xfrm flipH="1">
                <a:off x="3035460" y="5509178"/>
                <a:ext cx="1593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591 574"/>
              <p:cNvCxnSpPr/>
              <p:nvPr>
                <p:custDataLst>
                  <p:tags r:id="rId597"/>
                </p:custDataLst>
              </p:nvPr>
            </p:nvCxnSpPr>
            <p:spPr>
              <a:xfrm flipH="1">
                <a:off x="3527737" y="5509178"/>
                <a:ext cx="1100763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591 575"/>
              <p:cNvCxnSpPr/>
              <p:nvPr>
                <p:custDataLst>
                  <p:tags r:id="rId598"/>
                </p:custDataLst>
              </p:nvPr>
            </p:nvCxnSpPr>
            <p:spPr>
              <a:xfrm flipH="1">
                <a:off x="4136224" y="5509178"/>
                <a:ext cx="492276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591 576"/>
              <p:cNvCxnSpPr/>
              <p:nvPr>
                <p:custDataLst>
                  <p:tags r:id="rId599"/>
                </p:custDataLst>
              </p:nvPr>
            </p:nvCxnSpPr>
            <p:spPr>
              <a:xfrm>
                <a:off x="4628500" y="550917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44 54"/>
              <p:cNvSpPr/>
              <p:nvPr>
                <p:custDataLst>
                  <p:tags r:id="rId600"/>
                </p:custDataLst>
              </p:nvPr>
            </p:nvSpPr>
            <p:spPr>
              <a:xfrm>
                <a:off x="477843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Oval 544 55"/>
              <p:cNvSpPr/>
              <p:nvPr>
                <p:custDataLst>
                  <p:tags r:id="rId601"/>
                </p:custDataLst>
              </p:nvPr>
            </p:nvSpPr>
            <p:spPr>
              <a:xfrm>
                <a:off x="4590401" y="431366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Oval 544 56"/>
              <p:cNvSpPr/>
              <p:nvPr>
                <p:custDataLst>
                  <p:tags r:id="rId602"/>
                </p:custDataLst>
              </p:nvPr>
            </p:nvSpPr>
            <p:spPr>
              <a:xfrm>
                <a:off x="4098124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Oval 544 57"/>
              <p:cNvSpPr/>
              <p:nvPr>
                <p:custDataLst>
                  <p:tags r:id="rId603"/>
                </p:custDataLst>
              </p:nvPr>
            </p:nvSpPr>
            <p:spPr>
              <a:xfrm>
                <a:off x="3489636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Oval 544 58"/>
              <p:cNvSpPr/>
              <p:nvPr>
                <p:custDataLst>
                  <p:tags r:id="rId604"/>
                </p:custDataLst>
              </p:nvPr>
            </p:nvSpPr>
            <p:spPr>
              <a:xfrm>
                <a:off x="2997360" y="431366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Oval 544 59"/>
              <p:cNvSpPr/>
              <p:nvPr>
                <p:custDataLst>
                  <p:tags r:id="rId605"/>
                </p:custDataLst>
              </p:nvPr>
            </p:nvSpPr>
            <p:spPr>
              <a:xfrm>
                <a:off x="2809327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Oval 544 60"/>
              <p:cNvSpPr/>
              <p:nvPr>
                <p:custDataLst>
                  <p:tags r:id="rId606"/>
                </p:custDataLst>
              </p:nvPr>
            </p:nvSpPr>
            <p:spPr>
              <a:xfrm>
                <a:off x="299736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Oval 544 61"/>
              <p:cNvSpPr/>
              <p:nvPr>
                <p:custDataLst>
                  <p:tags r:id="rId607"/>
                </p:custDataLst>
              </p:nvPr>
            </p:nvSpPr>
            <p:spPr>
              <a:xfrm>
                <a:off x="3489637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Oval 544 62"/>
              <p:cNvSpPr/>
              <p:nvPr>
                <p:custDataLst>
                  <p:tags r:id="rId608"/>
                </p:custDataLst>
              </p:nvPr>
            </p:nvSpPr>
            <p:spPr>
              <a:xfrm>
                <a:off x="4098124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Oval 544 63"/>
              <p:cNvSpPr/>
              <p:nvPr>
                <p:custDataLst>
                  <p:tags r:id="rId609"/>
                </p:custDataLst>
              </p:nvPr>
            </p:nvSpPr>
            <p:spPr>
              <a:xfrm>
                <a:off x="459040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Oval 544 54"/>
              <p:cNvSpPr/>
              <p:nvPr>
                <p:custDataLst>
                  <p:tags r:id="rId610"/>
                </p:custDataLst>
              </p:nvPr>
            </p:nvSpPr>
            <p:spPr>
              <a:xfrm>
                <a:off x="477843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Oval 544 55"/>
              <p:cNvSpPr/>
              <p:nvPr>
                <p:custDataLst>
                  <p:tags r:id="rId611"/>
                </p:custDataLst>
              </p:nvPr>
            </p:nvSpPr>
            <p:spPr>
              <a:xfrm>
                <a:off x="4590401" y="431366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Oval 544 56"/>
              <p:cNvSpPr/>
              <p:nvPr>
                <p:custDataLst>
                  <p:tags r:id="rId612"/>
                </p:custDataLst>
              </p:nvPr>
            </p:nvSpPr>
            <p:spPr>
              <a:xfrm>
                <a:off x="4098124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Oval 544 57"/>
              <p:cNvSpPr/>
              <p:nvPr>
                <p:custDataLst>
                  <p:tags r:id="rId613"/>
                </p:custDataLst>
              </p:nvPr>
            </p:nvSpPr>
            <p:spPr>
              <a:xfrm>
                <a:off x="3489636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Oval 544 58"/>
              <p:cNvSpPr/>
              <p:nvPr>
                <p:custDataLst>
                  <p:tags r:id="rId614"/>
                </p:custDataLst>
              </p:nvPr>
            </p:nvSpPr>
            <p:spPr>
              <a:xfrm>
                <a:off x="2997360" y="431366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Oval 544 59"/>
              <p:cNvSpPr/>
              <p:nvPr>
                <p:custDataLst>
                  <p:tags r:id="rId615"/>
                </p:custDataLst>
              </p:nvPr>
            </p:nvSpPr>
            <p:spPr>
              <a:xfrm>
                <a:off x="2809327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Oval 544 60"/>
              <p:cNvSpPr/>
              <p:nvPr>
                <p:custDataLst>
                  <p:tags r:id="rId616"/>
                </p:custDataLst>
              </p:nvPr>
            </p:nvSpPr>
            <p:spPr>
              <a:xfrm>
                <a:off x="299736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Oval 544 61"/>
              <p:cNvSpPr/>
              <p:nvPr>
                <p:custDataLst>
                  <p:tags r:id="rId617"/>
                </p:custDataLst>
              </p:nvPr>
            </p:nvSpPr>
            <p:spPr>
              <a:xfrm>
                <a:off x="3489637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Oval 544 62"/>
              <p:cNvSpPr/>
              <p:nvPr>
                <p:custDataLst>
                  <p:tags r:id="rId618"/>
                </p:custDataLst>
              </p:nvPr>
            </p:nvSpPr>
            <p:spPr>
              <a:xfrm>
                <a:off x="4098124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Oval 544 63"/>
              <p:cNvSpPr/>
              <p:nvPr>
                <p:custDataLst>
                  <p:tags r:id="rId619"/>
                </p:custDataLst>
              </p:nvPr>
            </p:nvSpPr>
            <p:spPr>
              <a:xfrm>
                <a:off x="459040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 rot="16200000">
              <a:off x="5111447" y="3917840"/>
              <a:ext cx="2007207" cy="2025264"/>
              <a:chOff x="5111447" y="3917840"/>
              <a:chExt cx="2007207" cy="2025264"/>
            </a:xfrm>
          </p:grpSpPr>
          <p:sp>
            <p:nvSpPr>
              <p:cNvPr id="12" name="Oval 544 12"/>
              <p:cNvSpPr/>
              <p:nvPr>
                <p:custDataLst>
                  <p:tags r:id="rId355"/>
                </p:custDataLst>
              </p:nvPr>
            </p:nvSpPr>
            <p:spPr>
              <a:xfrm>
                <a:off x="5111447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7" name="Straight 591 577"/>
              <p:cNvCxnSpPr/>
              <p:nvPr>
                <p:custDataLst>
                  <p:tags r:id="rId356"/>
                </p:custDataLst>
              </p:nvPr>
            </p:nvCxnSpPr>
            <p:spPr>
              <a:xfrm>
                <a:off x="708055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591 578"/>
              <p:cNvCxnSpPr/>
              <p:nvPr>
                <p:custDataLst>
                  <p:tags r:id="rId357"/>
                </p:custDataLst>
              </p:nvPr>
            </p:nvCxnSpPr>
            <p:spPr>
              <a:xfrm flipH="1" flipV="1">
                <a:off x="6924260" y="4398182"/>
                <a:ext cx="156294" cy="532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591 579"/>
              <p:cNvCxnSpPr/>
              <p:nvPr>
                <p:custDataLst>
                  <p:tags r:id="rId358"/>
                </p:custDataLst>
              </p:nvPr>
            </p:nvCxnSpPr>
            <p:spPr>
              <a:xfrm flipH="1" flipV="1">
                <a:off x="6504999" y="4034890"/>
                <a:ext cx="575555" cy="895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591 580"/>
              <p:cNvCxnSpPr/>
              <p:nvPr>
                <p:custDataLst>
                  <p:tags r:id="rId359"/>
                </p:custDataLst>
              </p:nvPr>
            </p:nvCxnSpPr>
            <p:spPr>
              <a:xfrm flipH="1" flipV="1">
                <a:off x="5955883" y="3955940"/>
                <a:ext cx="1124671" cy="974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591 581"/>
              <p:cNvCxnSpPr/>
              <p:nvPr>
                <p:custDataLst>
                  <p:tags r:id="rId360"/>
                </p:custDataLst>
              </p:nvPr>
            </p:nvCxnSpPr>
            <p:spPr>
              <a:xfrm flipH="1" flipV="1">
                <a:off x="5451255" y="4186396"/>
                <a:ext cx="1629299" cy="744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591 582"/>
              <p:cNvCxnSpPr/>
              <p:nvPr>
                <p:custDataLst>
                  <p:tags r:id="rId361"/>
                </p:custDataLst>
              </p:nvPr>
            </p:nvCxnSpPr>
            <p:spPr>
              <a:xfrm flipH="1" flipV="1">
                <a:off x="5151328" y="4653091"/>
                <a:ext cx="1929226" cy="277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591 583"/>
              <p:cNvCxnSpPr/>
              <p:nvPr>
                <p:custDataLst>
                  <p:tags r:id="rId362"/>
                </p:custDataLst>
              </p:nvPr>
            </p:nvCxnSpPr>
            <p:spPr>
              <a:xfrm flipH="1">
                <a:off x="5151328" y="4930471"/>
                <a:ext cx="1929226" cy="277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591 584"/>
              <p:cNvCxnSpPr/>
              <p:nvPr>
                <p:custDataLst>
                  <p:tags r:id="rId363"/>
                </p:custDataLst>
              </p:nvPr>
            </p:nvCxnSpPr>
            <p:spPr>
              <a:xfrm flipH="1">
                <a:off x="5451255" y="4930471"/>
                <a:ext cx="1629299" cy="74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591 585"/>
              <p:cNvCxnSpPr/>
              <p:nvPr>
                <p:custDataLst>
                  <p:tags r:id="rId364"/>
                </p:custDataLst>
              </p:nvPr>
            </p:nvCxnSpPr>
            <p:spPr>
              <a:xfrm flipH="1">
                <a:off x="5955884" y="4930471"/>
                <a:ext cx="1124670" cy="974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591 586"/>
              <p:cNvCxnSpPr/>
              <p:nvPr>
                <p:custDataLst>
                  <p:tags r:id="rId365"/>
                </p:custDataLst>
              </p:nvPr>
            </p:nvCxnSpPr>
            <p:spPr>
              <a:xfrm flipH="1">
                <a:off x="6504998" y="4930471"/>
                <a:ext cx="575556" cy="895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591 587"/>
              <p:cNvCxnSpPr/>
              <p:nvPr>
                <p:custDataLst>
                  <p:tags r:id="rId366"/>
                </p:custDataLst>
              </p:nvPr>
            </p:nvCxnSpPr>
            <p:spPr>
              <a:xfrm flipH="1">
                <a:off x="6924260" y="4930471"/>
                <a:ext cx="156294" cy="532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591 588"/>
              <p:cNvCxnSpPr/>
              <p:nvPr>
                <p:custDataLst>
                  <p:tags r:id="rId367"/>
                </p:custDataLst>
              </p:nvPr>
            </p:nvCxnSpPr>
            <p:spPr>
              <a:xfrm>
                <a:off x="6924260" y="4398182"/>
                <a:ext cx="156294" cy="532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591 589"/>
              <p:cNvCxnSpPr/>
              <p:nvPr>
                <p:custDataLst>
                  <p:tags r:id="rId368"/>
                </p:custDataLst>
              </p:nvPr>
            </p:nvCxnSpPr>
            <p:spPr>
              <a:xfrm>
                <a:off x="6924260" y="439818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591 590"/>
              <p:cNvCxnSpPr/>
              <p:nvPr>
                <p:custDataLst>
                  <p:tags r:id="rId369"/>
                </p:custDataLst>
              </p:nvPr>
            </p:nvCxnSpPr>
            <p:spPr>
              <a:xfrm flipH="1" flipV="1">
                <a:off x="6504999" y="4034890"/>
                <a:ext cx="419261" cy="363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591 591"/>
              <p:cNvCxnSpPr/>
              <p:nvPr>
                <p:custDataLst>
                  <p:tags r:id="rId370"/>
                </p:custDataLst>
              </p:nvPr>
            </p:nvCxnSpPr>
            <p:spPr>
              <a:xfrm flipH="1" flipV="1">
                <a:off x="5955883" y="3955940"/>
                <a:ext cx="968377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591 592"/>
              <p:cNvCxnSpPr/>
              <p:nvPr>
                <p:custDataLst>
                  <p:tags r:id="rId371"/>
                </p:custDataLst>
              </p:nvPr>
            </p:nvCxnSpPr>
            <p:spPr>
              <a:xfrm flipH="1" flipV="1">
                <a:off x="5451255" y="4186396"/>
                <a:ext cx="1473005" cy="211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591 593"/>
              <p:cNvCxnSpPr/>
              <p:nvPr>
                <p:custDataLst>
                  <p:tags r:id="rId372"/>
                </p:custDataLst>
              </p:nvPr>
            </p:nvCxnSpPr>
            <p:spPr>
              <a:xfrm flipH="1">
                <a:off x="5151328" y="4398182"/>
                <a:ext cx="1772932" cy="25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591 594"/>
              <p:cNvCxnSpPr/>
              <p:nvPr>
                <p:custDataLst>
                  <p:tags r:id="rId373"/>
                </p:custDataLst>
              </p:nvPr>
            </p:nvCxnSpPr>
            <p:spPr>
              <a:xfrm flipH="1">
                <a:off x="5151328" y="4398182"/>
                <a:ext cx="1772932" cy="809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591 595"/>
              <p:cNvCxnSpPr/>
              <p:nvPr>
                <p:custDataLst>
                  <p:tags r:id="rId374"/>
                </p:custDataLst>
              </p:nvPr>
            </p:nvCxnSpPr>
            <p:spPr>
              <a:xfrm flipH="1">
                <a:off x="5451255" y="4398182"/>
                <a:ext cx="1473005" cy="1276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591 596"/>
              <p:cNvCxnSpPr/>
              <p:nvPr>
                <p:custDataLst>
                  <p:tags r:id="rId375"/>
                </p:custDataLst>
              </p:nvPr>
            </p:nvCxnSpPr>
            <p:spPr>
              <a:xfrm flipH="1">
                <a:off x="5955884" y="4398182"/>
                <a:ext cx="968376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591 597"/>
              <p:cNvCxnSpPr/>
              <p:nvPr>
                <p:custDataLst>
                  <p:tags r:id="rId376"/>
                </p:custDataLst>
              </p:nvPr>
            </p:nvCxnSpPr>
            <p:spPr>
              <a:xfrm flipH="1">
                <a:off x="6504998" y="4398182"/>
                <a:ext cx="419262" cy="1427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591 598"/>
              <p:cNvCxnSpPr/>
              <p:nvPr>
                <p:custDataLst>
                  <p:tags r:id="rId377"/>
                </p:custDataLst>
              </p:nvPr>
            </p:nvCxnSpPr>
            <p:spPr>
              <a:xfrm>
                <a:off x="6924260" y="4398182"/>
                <a:ext cx="0" cy="106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591 599"/>
              <p:cNvCxnSpPr/>
              <p:nvPr>
                <p:custDataLst>
                  <p:tags r:id="rId378"/>
                </p:custDataLst>
              </p:nvPr>
            </p:nvCxnSpPr>
            <p:spPr>
              <a:xfrm>
                <a:off x="6504999" y="4034890"/>
                <a:ext cx="575555" cy="895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591 600"/>
              <p:cNvCxnSpPr/>
              <p:nvPr>
                <p:custDataLst>
                  <p:tags r:id="rId379"/>
                </p:custDataLst>
              </p:nvPr>
            </p:nvCxnSpPr>
            <p:spPr>
              <a:xfrm>
                <a:off x="6504999" y="4034890"/>
                <a:ext cx="419261" cy="363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591 601"/>
              <p:cNvCxnSpPr/>
              <p:nvPr>
                <p:custDataLst>
                  <p:tags r:id="rId380"/>
                </p:custDataLst>
              </p:nvPr>
            </p:nvCxnSpPr>
            <p:spPr>
              <a:xfrm>
                <a:off x="6504999" y="403489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591 602"/>
              <p:cNvCxnSpPr/>
              <p:nvPr>
                <p:custDataLst>
                  <p:tags r:id="rId381"/>
                </p:custDataLst>
              </p:nvPr>
            </p:nvCxnSpPr>
            <p:spPr>
              <a:xfrm flipH="1" flipV="1">
                <a:off x="5955883" y="3955940"/>
                <a:ext cx="549116" cy="78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591 603"/>
              <p:cNvCxnSpPr/>
              <p:nvPr>
                <p:custDataLst>
                  <p:tags r:id="rId382"/>
                </p:custDataLst>
              </p:nvPr>
            </p:nvCxnSpPr>
            <p:spPr>
              <a:xfrm flipH="1">
                <a:off x="5451255" y="4034890"/>
                <a:ext cx="1053744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591 604"/>
              <p:cNvCxnSpPr/>
              <p:nvPr>
                <p:custDataLst>
                  <p:tags r:id="rId383"/>
                </p:custDataLst>
              </p:nvPr>
            </p:nvCxnSpPr>
            <p:spPr>
              <a:xfrm flipH="1">
                <a:off x="5151328" y="4034890"/>
                <a:ext cx="1353671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591 605"/>
              <p:cNvCxnSpPr/>
              <p:nvPr>
                <p:custDataLst>
                  <p:tags r:id="rId384"/>
                </p:custDataLst>
              </p:nvPr>
            </p:nvCxnSpPr>
            <p:spPr>
              <a:xfrm flipH="1">
                <a:off x="5151328" y="4034890"/>
                <a:ext cx="1353671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591 606"/>
              <p:cNvCxnSpPr/>
              <p:nvPr>
                <p:custDataLst>
                  <p:tags r:id="rId385"/>
                </p:custDataLst>
              </p:nvPr>
            </p:nvCxnSpPr>
            <p:spPr>
              <a:xfrm flipH="1">
                <a:off x="5451255" y="4034890"/>
                <a:ext cx="1053744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591 607"/>
              <p:cNvCxnSpPr/>
              <p:nvPr>
                <p:custDataLst>
                  <p:tags r:id="rId386"/>
                </p:custDataLst>
              </p:nvPr>
            </p:nvCxnSpPr>
            <p:spPr>
              <a:xfrm flipH="1">
                <a:off x="5955884" y="4034890"/>
                <a:ext cx="549115" cy="187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591 608"/>
              <p:cNvCxnSpPr/>
              <p:nvPr>
                <p:custDataLst>
                  <p:tags r:id="rId387"/>
                </p:custDataLst>
              </p:nvPr>
            </p:nvCxnSpPr>
            <p:spPr>
              <a:xfrm flipH="1">
                <a:off x="6504998" y="4034890"/>
                <a:ext cx="1" cy="179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591 609"/>
              <p:cNvCxnSpPr/>
              <p:nvPr>
                <p:custDataLst>
                  <p:tags r:id="rId388"/>
                </p:custDataLst>
              </p:nvPr>
            </p:nvCxnSpPr>
            <p:spPr>
              <a:xfrm>
                <a:off x="6504999" y="4034890"/>
                <a:ext cx="419261" cy="1427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591 610"/>
              <p:cNvCxnSpPr/>
              <p:nvPr>
                <p:custDataLst>
                  <p:tags r:id="rId389"/>
                </p:custDataLst>
              </p:nvPr>
            </p:nvCxnSpPr>
            <p:spPr>
              <a:xfrm>
                <a:off x="5955883" y="3955940"/>
                <a:ext cx="1124671" cy="974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591 611"/>
              <p:cNvCxnSpPr/>
              <p:nvPr>
                <p:custDataLst>
                  <p:tags r:id="rId390"/>
                </p:custDataLst>
              </p:nvPr>
            </p:nvCxnSpPr>
            <p:spPr>
              <a:xfrm>
                <a:off x="5955883" y="3955940"/>
                <a:ext cx="968377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591 612"/>
              <p:cNvCxnSpPr/>
              <p:nvPr>
                <p:custDataLst>
                  <p:tags r:id="rId391"/>
                </p:custDataLst>
              </p:nvPr>
            </p:nvCxnSpPr>
            <p:spPr>
              <a:xfrm>
                <a:off x="5955883" y="3955940"/>
                <a:ext cx="549116" cy="78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591 613"/>
              <p:cNvCxnSpPr/>
              <p:nvPr>
                <p:custDataLst>
                  <p:tags r:id="rId392"/>
                </p:custDataLst>
              </p:nvPr>
            </p:nvCxnSpPr>
            <p:spPr>
              <a:xfrm>
                <a:off x="5955883" y="39559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591 614"/>
              <p:cNvCxnSpPr/>
              <p:nvPr>
                <p:custDataLst>
                  <p:tags r:id="rId393"/>
                </p:custDataLst>
              </p:nvPr>
            </p:nvCxnSpPr>
            <p:spPr>
              <a:xfrm flipH="1">
                <a:off x="5451255" y="3955940"/>
                <a:ext cx="504628" cy="230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591 615"/>
              <p:cNvCxnSpPr/>
              <p:nvPr>
                <p:custDataLst>
                  <p:tags r:id="rId394"/>
                </p:custDataLst>
              </p:nvPr>
            </p:nvCxnSpPr>
            <p:spPr>
              <a:xfrm flipH="1">
                <a:off x="5151328" y="3955940"/>
                <a:ext cx="804555" cy="697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591 616"/>
              <p:cNvCxnSpPr/>
              <p:nvPr>
                <p:custDataLst>
                  <p:tags r:id="rId395"/>
                </p:custDataLst>
              </p:nvPr>
            </p:nvCxnSpPr>
            <p:spPr>
              <a:xfrm flipH="1">
                <a:off x="5151328" y="3955940"/>
                <a:ext cx="804555" cy="125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591 617"/>
              <p:cNvCxnSpPr/>
              <p:nvPr>
                <p:custDataLst>
                  <p:tags r:id="rId396"/>
                </p:custDataLst>
              </p:nvPr>
            </p:nvCxnSpPr>
            <p:spPr>
              <a:xfrm flipH="1">
                <a:off x="5451255" y="3955940"/>
                <a:ext cx="504628" cy="1718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591 618"/>
              <p:cNvCxnSpPr/>
              <p:nvPr>
                <p:custDataLst>
                  <p:tags r:id="rId397"/>
                </p:custDataLst>
              </p:nvPr>
            </p:nvCxnSpPr>
            <p:spPr>
              <a:xfrm>
                <a:off x="5955883" y="3955940"/>
                <a:ext cx="1" cy="1949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591 619"/>
              <p:cNvCxnSpPr/>
              <p:nvPr>
                <p:custDataLst>
                  <p:tags r:id="rId398"/>
                </p:custDataLst>
              </p:nvPr>
            </p:nvCxnSpPr>
            <p:spPr>
              <a:xfrm>
                <a:off x="5955883" y="3955940"/>
                <a:ext cx="549115" cy="1870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591 620"/>
              <p:cNvCxnSpPr/>
              <p:nvPr>
                <p:custDataLst>
                  <p:tags r:id="rId399"/>
                </p:custDataLst>
              </p:nvPr>
            </p:nvCxnSpPr>
            <p:spPr>
              <a:xfrm>
                <a:off x="5955883" y="3955940"/>
                <a:ext cx="968377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591 621"/>
              <p:cNvCxnSpPr/>
              <p:nvPr>
                <p:custDataLst>
                  <p:tags r:id="rId400"/>
                </p:custDataLst>
              </p:nvPr>
            </p:nvCxnSpPr>
            <p:spPr>
              <a:xfrm>
                <a:off x="5451255" y="4186396"/>
                <a:ext cx="1629299" cy="744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591 622"/>
              <p:cNvCxnSpPr/>
              <p:nvPr>
                <p:custDataLst>
                  <p:tags r:id="rId401"/>
                </p:custDataLst>
              </p:nvPr>
            </p:nvCxnSpPr>
            <p:spPr>
              <a:xfrm>
                <a:off x="5451255" y="4186396"/>
                <a:ext cx="1473005" cy="211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591 623"/>
              <p:cNvCxnSpPr/>
              <p:nvPr>
                <p:custDataLst>
                  <p:tags r:id="rId402"/>
                </p:custDataLst>
              </p:nvPr>
            </p:nvCxnSpPr>
            <p:spPr>
              <a:xfrm flipV="1">
                <a:off x="5451255" y="4034890"/>
                <a:ext cx="1053744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591 624"/>
              <p:cNvCxnSpPr/>
              <p:nvPr>
                <p:custDataLst>
                  <p:tags r:id="rId403"/>
                </p:custDataLst>
              </p:nvPr>
            </p:nvCxnSpPr>
            <p:spPr>
              <a:xfrm flipV="1">
                <a:off x="5451255" y="3955940"/>
                <a:ext cx="504628" cy="230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591 625"/>
              <p:cNvCxnSpPr/>
              <p:nvPr>
                <p:custDataLst>
                  <p:tags r:id="rId404"/>
                </p:custDataLst>
              </p:nvPr>
            </p:nvCxnSpPr>
            <p:spPr>
              <a:xfrm>
                <a:off x="5451255" y="418639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591 626"/>
              <p:cNvCxnSpPr/>
              <p:nvPr>
                <p:custDataLst>
                  <p:tags r:id="rId405"/>
                </p:custDataLst>
              </p:nvPr>
            </p:nvCxnSpPr>
            <p:spPr>
              <a:xfrm flipH="1">
                <a:off x="5151328" y="4186396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591 627"/>
              <p:cNvCxnSpPr/>
              <p:nvPr>
                <p:custDataLst>
                  <p:tags r:id="rId406"/>
                </p:custDataLst>
              </p:nvPr>
            </p:nvCxnSpPr>
            <p:spPr>
              <a:xfrm flipH="1">
                <a:off x="5151328" y="4186396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591 628"/>
              <p:cNvCxnSpPr/>
              <p:nvPr>
                <p:custDataLst>
                  <p:tags r:id="rId407"/>
                </p:custDataLst>
              </p:nvPr>
            </p:nvCxnSpPr>
            <p:spPr>
              <a:xfrm>
                <a:off x="5451255" y="4186396"/>
                <a:ext cx="0" cy="1488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591 629"/>
              <p:cNvCxnSpPr/>
              <p:nvPr>
                <p:custDataLst>
                  <p:tags r:id="rId408"/>
                </p:custDataLst>
              </p:nvPr>
            </p:nvCxnSpPr>
            <p:spPr>
              <a:xfrm>
                <a:off x="5451255" y="4186396"/>
                <a:ext cx="504629" cy="1718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591 630"/>
              <p:cNvCxnSpPr/>
              <p:nvPr>
                <p:custDataLst>
                  <p:tags r:id="rId409"/>
                </p:custDataLst>
              </p:nvPr>
            </p:nvCxnSpPr>
            <p:spPr>
              <a:xfrm>
                <a:off x="5451255" y="4186396"/>
                <a:ext cx="1053743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591 631"/>
              <p:cNvCxnSpPr/>
              <p:nvPr>
                <p:custDataLst>
                  <p:tags r:id="rId410"/>
                </p:custDataLst>
              </p:nvPr>
            </p:nvCxnSpPr>
            <p:spPr>
              <a:xfrm>
                <a:off x="5451255" y="4186396"/>
                <a:ext cx="1473005" cy="127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591 632"/>
              <p:cNvCxnSpPr/>
              <p:nvPr>
                <p:custDataLst>
                  <p:tags r:id="rId411"/>
                </p:custDataLst>
              </p:nvPr>
            </p:nvCxnSpPr>
            <p:spPr>
              <a:xfrm>
                <a:off x="5151328" y="4653091"/>
                <a:ext cx="1929226" cy="277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591 633"/>
              <p:cNvCxnSpPr/>
              <p:nvPr>
                <p:custDataLst>
                  <p:tags r:id="rId412"/>
                </p:custDataLst>
              </p:nvPr>
            </p:nvCxnSpPr>
            <p:spPr>
              <a:xfrm flipV="1">
                <a:off x="5151328" y="4398182"/>
                <a:ext cx="1772932" cy="25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591 634"/>
              <p:cNvCxnSpPr/>
              <p:nvPr>
                <p:custDataLst>
                  <p:tags r:id="rId413"/>
                </p:custDataLst>
              </p:nvPr>
            </p:nvCxnSpPr>
            <p:spPr>
              <a:xfrm flipV="1">
                <a:off x="5151328" y="4034890"/>
                <a:ext cx="1353671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591 635"/>
              <p:cNvCxnSpPr/>
              <p:nvPr>
                <p:custDataLst>
                  <p:tags r:id="rId414"/>
                </p:custDataLst>
              </p:nvPr>
            </p:nvCxnSpPr>
            <p:spPr>
              <a:xfrm flipV="1">
                <a:off x="5151328" y="3955940"/>
                <a:ext cx="804555" cy="697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591 636"/>
              <p:cNvCxnSpPr/>
              <p:nvPr>
                <p:custDataLst>
                  <p:tags r:id="rId415"/>
                </p:custDataLst>
              </p:nvPr>
            </p:nvCxnSpPr>
            <p:spPr>
              <a:xfrm flipV="1">
                <a:off x="5151328" y="4186396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591 637"/>
              <p:cNvCxnSpPr/>
              <p:nvPr>
                <p:custDataLst>
                  <p:tags r:id="rId416"/>
                </p:custDataLst>
              </p:nvPr>
            </p:nvCxnSpPr>
            <p:spPr>
              <a:xfrm>
                <a:off x="5151328" y="465309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591 638"/>
              <p:cNvCxnSpPr/>
              <p:nvPr>
                <p:custDataLst>
                  <p:tags r:id="rId417"/>
                </p:custDataLst>
              </p:nvPr>
            </p:nvCxnSpPr>
            <p:spPr>
              <a:xfrm>
                <a:off x="5151328" y="4653091"/>
                <a:ext cx="0" cy="5547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591 639"/>
              <p:cNvCxnSpPr/>
              <p:nvPr>
                <p:custDataLst>
                  <p:tags r:id="rId418"/>
                </p:custDataLst>
              </p:nvPr>
            </p:nvCxnSpPr>
            <p:spPr>
              <a:xfrm>
                <a:off x="5151328" y="4653091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591 640"/>
              <p:cNvCxnSpPr/>
              <p:nvPr>
                <p:custDataLst>
                  <p:tags r:id="rId419"/>
                </p:custDataLst>
              </p:nvPr>
            </p:nvCxnSpPr>
            <p:spPr>
              <a:xfrm>
                <a:off x="5151328" y="4653091"/>
                <a:ext cx="804556" cy="1251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591 641"/>
              <p:cNvCxnSpPr/>
              <p:nvPr>
                <p:custDataLst>
                  <p:tags r:id="rId420"/>
                </p:custDataLst>
              </p:nvPr>
            </p:nvCxnSpPr>
            <p:spPr>
              <a:xfrm>
                <a:off x="5151328" y="4653091"/>
                <a:ext cx="1353670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591 642"/>
              <p:cNvCxnSpPr/>
              <p:nvPr>
                <p:custDataLst>
                  <p:tags r:id="rId421"/>
                </p:custDataLst>
              </p:nvPr>
            </p:nvCxnSpPr>
            <p:spPr>
              <a:xfrm>
                <a:off x="5151328" y="4653091"/>
                <a:ext cx="1772932" cy="809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591 643"/>
              <p:cNvCxnSpPr/>
              <p:nvPr>
                <p:custDataLst>
                  <p:tags r:id="rId422"/>
                </p:custDataLst>
              </p:nvPr>
            </p:nvCxnSpPr>
            <p:spPr>
              <a:xfrm flipV="1">
                <a:off x="5151328" y="4930471"/>
                <a:ext cx="1929226" cy="277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591 644"/>
              <p:cNvCxnSpPr/>
              <p:nvPr>
                <p:custDataLst>
                  <p:tags r:id="rId423"/>
                </p:custDataLst>
              </p:nvPr>
            </p:nvCxnSpPr>
            <p:spPr>
              <a:xfrm flipV="1">
                <a:off x="5151328" y="4398182"/>
                <a:ext cx="1772932" cy="809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591 645"/>
              <p:cNvCxnSpPr/>
              <p:nvPr>
                <p:custDataLst>
                  <p:tags r:id="rId424"/>
                </p:custDataLst>
              </p:nvPr>
            </p:nvCxnSpPr>
            <p:spPr>
              <a:xfrm flipV="1">
                <a:off x="5151328" y="4034890"/>
                <a:ext cx="1353671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591 646"/>
              <p:cNvCxnSpPr/>
              <p:nvPr>
                <p:custDataLst>
                  <p:tags r:id="rId425"/>
                </p:custDataLst>
              </p:nvPr>
            </p:nvCxnSpPr>
            <p:spPr>
              <a:xfrm flipV="1">
                <a:off x="5151328" y="3955940"/>
                <a:ext cx="804555" cy="125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591 647"/>
              <p:cNvCxnSpPr/>
              <p:nvPr>
                <p:custDataLst>
                  <p:tags r:id="rId426"/>
                </p:custDataLst>
              </p:nvPr>
            </p:nvCxnSpPr>
            <p:spPr>
              <a:xfrm flipV="1">
                <a:off x="5151328" y="4186396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591 648"/>
              <p:cNvCxnSpPr/>
              <p:nvPr>
                <p:custDataLst>
                  <p:tags r:id="rId427"/>
                </p:custDataLst>
              </p:nvPr>
            </p:nvCxnSpPr>
            <p:spPr>
              <a:xfrm flipV="1">
                <a:off x="5151328" y="4653091"/>
                <a:ext cx="0" cy="5547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591 649"/>
              <p:cNvCxnSpPr/>
              <p:nvPr>
                <p:custDataLst>
                  <p:tags r:id="rId428"/>
                </p:custDataLst>
              </p:nvPr>
            </p:nvCxnSpPr>
            <p:spPr>
              <a:xfrm>
                <a:off x="5151328" y="520785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591 650"/>
              <p:cNvCxnSpPr/>
              <p:nvPr>
                <p:custDataLst>
                  <p:tags r:id="rId429"/>
                </p:custDataLst>
              </p:nvPr>
            </p:nvCxnSpPr>
            <p:spPr>
              <a:xfrm>
                <a:off x="5151328" y="5207852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591 651"/>
              <p:cNvCxnSpPr/>
              <p:nvPr>
                <p:custDataLst>
                  <p:tags r:id="rId430"/>
                </p:custDataLst>
              </p:nvPr>
            </p:nvCxnSpPr>
            <p:spPr>
              <a:xfrm>
                <a:off x="5151328" y="5207852"/>
                <a:ext cx="804556" cy="697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591 652"/>
              <p:cNvCxnSpPr/>
              <p:nvPr>
                <p:custDataLst>
                  <p:tags r:id="rId431"/>
                </p:custDataLst>
              </p:nvPr>
            </p:nvCxnSpPr>
            <p:spPr>
              <a:xfrm>
                <a:off x="5151328" y="5207852"/>
                <a:ext cx="1353670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591 653"/>
              <p:cNvCxnSpPr/>
              <p:nvPr>
                <p:custDataLst>
                  <p:tags r:id="rId432"/>
                </p:custDataLst>
              </p:nvPr>
            </p:nvCxnSpPr>
            <p:spPr>
              <a:xfrm>
                <a:off x="5151328" y="5207852"/>
                <a:ext cx="1772932" cy="254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591 654"/>
              <p:cNvCxnSpPr/>
              <p:nvPr>
                <p:custDataLst>
                  <p:tags r:id="rId433"/>
                </p:custDataLst>
              </p:nvPr>
            </p:nvCxnSpPr>
            <p:spPr>
              <a:xfrm flipV="1">
                <a:off x="5451255" y="4930471"/>
                <a:ext cx="1629299" cy="74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591 655"/>
              <p:cNvCxnSpPr/>
              <p:nvPr>
                <p:custDataLst>
                  <p:tags r:id="rId434"/>
                </p:custDataLst>
              </p:nvPr>
            </p:nvCxnSpPr>
            <p:spPr>
              <a:xfrm flipV="1">
                <a:off x="5451255" y="4398182"/>
                <a:ext cx="1473005" cy="1276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591 656"/>
              <p:cNvCxnSpPr/>
              <p:nvPr>
                <p:custDataLst>
                  <p:tags r:id="rId435"/>
                </p:custDataLst>
              </p:nvPr>
            </p:nvCxnSpPr>
            <p:spPr>
              <a:xfrm flipV="1">
                <a:off x="5451255" y="4034890"/>
                <a:ext cx="1053744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591 657"/>
              <p:cNvCxnSpPr/>
              <p:nvPr>
                <p:custDataLst>
                  <p:tags r:id="rId436"/>
                </p:custDataLst>
              </p:nvPr>
            </p:nvCxnSpPr>
            <p:spPr>
              <a:xfrm flipV="1">
                <a:off x="5451255" y="3955940"/>
                <a:ext cx="504628" cy="1718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591 658"/>
              <p:cNvCxnSpPr/>
              <p:nvPr>
                <p:custDataLst>
                  <p:tags r:id="rId437"/>
                </p:custDataLst>
              </p:nvPr>
            </p:nvCxnSpPr>
            <p:spPr>
              <a:xfrm flipV="1">
                <a:off x="5451255" y="4186396"/>
                <a:ext cx="0" cy="1488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591 659"/>
              <p:cNvCxnSpPr/>
              <p:nvPr>
                <p:custDataLst>
                  <p:tags r:id="rId438"/>
                </p:custDataLst>
              </p:nvPr>
            </p:nvCxnSpPr>
            <p:spPr>
              <a:xfrm flipH="1" flipV="1">
                <a:off x="5151328" y="4653091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591 660"/>
              <p:cNvCxnSpPr/>
              <p:nvPr>
                <p:custDataLst>
                  <p:tags r:id="rId439"/>
                </p:custDataLst>
              </p:nvPr>
            </p:nvCxnSpPr>
            <p:spPr>
              <a:xfrm flipH="1" flipV="1">
                <a:off x="5151328" y="5207852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591 661"/>
              <p:cNvCxnSpPr/>
              <p:nvPr>
                <p:custDataLst>
                  <p:tags r:id="rId440"/>
                </p:custDataLst>
              </p:nvPr>
            </p:nvCxnSpPr>
            <p:spPr>
              <a:xfrm>
                <a:off x="5451255" y="567454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591 662"/>
              <p:cNvCxnSpPr/>
              <p:nvPr>
                <p:custDataLst>
                  <p:tags r:id="rId441"/>
                </p:custDataLst>
              </p:nvPr>
            </p:nvCxnSpPr>
            <p:spPr>
              <a:xfrm>
                <a:off x="5451255" y="5674547"/>
                <a:ext cx="504629" cy="230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591 663"/>
              <p:cNvCxnSpPr/>
              <p:nvPr>
                <p:custDataLst>
                  <p:tags r:id="rId442"/>
                </p:custDataLst>
              </p:nvPr>
            </p:nvCxnSpPr>
            <p:spPr>
              <a:xfrm>
                <a:off x="5451255" y="5674547"/>
                <a:ext cx="1053743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591 664"/>
              <p:cNvCxnSpPr/>
              <p:nvPr>
                <p:custDataLst>
                  <p:tags r:id="rId443"/>
                </p:custDataLst>
              </p:nvPr>
            </p:nvCxnSpPr>
            <p:spPr>
              <a:xfrm flipV="1">
                <a:off x="5451255" y="5462762"/>
                <a:ext cx="1473005" cy="211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591 665"/>
              <p:cNvCxnSpPr/>
              <p:nvPr>
                <p:custDataLst>
                  <p:tags r:id="rId444"/>
                </p:custDataLst>
              </p:nvPr>
            </p:nvCxnSpPr>
            <p:spPr>
              <a:xfrm flipV="1">
                <a:off x="5955884" y="4930471"/>
                <a:ext cx="1124670" cy="974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591 666"/>
              <p:cNvCxnSpPr/>
              <p:nvPr>
                <p:custDataLst>
                  <p:tags r:id="rId445"/>
                </p:custDataLst>
              </p:nvPr>
            </p:nvCxnSpPr>
            <p:spPr>
              <a:xfrm flipV="1">
                <a:off x="5955884" y="4398182"/>
                <a:ext cx="968376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591 667"/>
              <p:cNvCxnSpPr/>
              <p:nvPr>
                <p:custDataLst>
                  <p:tags r:id="rId446"/>
                </p:custDataLst>
              </p:nvPr>
            </p:nvCxnSpPr>
            <p:spPr>
              <a:xfrm flipV="1">
                <a:off x="5955884" y="4034890"/>
                <a:ext cx="549115" cy="187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591 668"/>
              <p:cNvCxnSpPr/>
              <p:nvPr>
                <p:custDataLst>
                  <p:tags r:id="rId447"/>
                </p:custDataLst>
              </p:nvPr>
            </p:nvCxnSpPr>
            <p:spPr>
              <a:xfrm flipH="1" flipV="1">
                <a:off x="5955883" y="3955940"/>
                <a:ext cx="1" cy="1949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591 669"/>
              <p:cNvCxnSpPr/>
              <p:nvPr>
                <p:custDataLst>
                  <p:tags r:id="rId448"/>
                </p:custDataLst>
              </p:nvPr>
            </p:nvCxnSpPr>
            <p:spPr>
              <a:xfrm flipH="1" flipV="1">
                <a:off x="5451255" y="4186396"/>
                <a:ext cx="504629" cy="1718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591 670"/>
              <p:cNvCxnSpPr/>
              <p:nvPr>
                <p:custDataLst>
                  <p:tags r:id="rId449"/>
                </p:custDataLst>
              </p:nvPr>
            </p:nvCxnSpPr>
            <p:spPr>
              <a:xfrm flipH="1" flipV="1">
                <a:off x="5151328" y="4653091"/>
                <a:ext cx="804556" cy="1251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591 671"/>
              <p:cNvCxnSpPr/>
              <p:nvPr>
                <p:custDataLst>
                  <p:tags r:id="rId450"/>
                </p:custDataLst>
              </p:nvPr>
            </p:nvCxnSpPr>
            <p:spPr>
              <a:xfrm flipH="1" flipV="1">
                <a:off x="5151328" y="5207852"/>
                <a:ext cx="804556" cy="697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591 672"/>
              <p:cNvCxnSpPr/>
              <p:nvPr>
                <p:custDataLst>
                  <p:tags r:id="rId451"/>
                </p:custDataLst>
              </p:nvPr>
            </p:nvCxnSpPr>
            <p:spPr>
              <a:xfrm flipH="1" flipV="1">
                <a:off x="5451255" y="5674547"/>
                <a:ext cx="504629" cy="230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591 673"/>
              <p:cNvCxnSpPr/>
              <p:nvPr>
                <p:custDataLst>
                  <p:tags r:id="rId452"/>
                </p:custDataLst>
              </p:nvPr>
            </p:nvCxnSpPr>
            <p:spPr>
              <a:xfrm>
                <a:off x="5955884" y="590500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591 674"/>
              <p:cNvCxnSpPr/>
              <p:nvPr>
                <p:custDataLst>
                  <p:tags r:id="rId453"/>
                </p:custDataLst>
              </p:nvPr>
            </p:nvCxnSpPr>
            <p:spPr>
              <a:xfrm flipV="1">
                <a:off x="5955884" y="5826053"/>
                <a:ext cx="549114" cy="78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591 675"/>
              <p:cNvCxnSpPr/>
              <p:nvPr>
                <p:custDataLst>
                  <p:tags r:id="rId454"/>
                </p:custDataLst>
              </p:nvPr>
            </p:nvCxnSpPr>
            <p:spPr>
              <a:xfrm flipV="1">
                <a:off x="5955884" y="5462762"/>
                <a:ext cx="968376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591 676"/>
              <p:cNvCxnSpPr/>
              <p:nvPr>
                <p:custDataLst>
                  <p:tags r:id="rId455"/>
                </p:custDataLst>
              </p:nvPr>
            </p:nvCxnSpPr>
            <p:spPr>
              <a:xfrm flipV="1">
                <a:off x="6504998" y="4930471"/>
                <a:ext cx="575556" cy="895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591 677"/>
              <p:cNvCxnSpPr/>
              <p:nvPr>
                <p:custDataLst>
                  <p:tags r:id="rId456"/>
                </p:custDataLst>
              </p:nvPr>
            </p:nvCxnSpPr>
            <p:spPr>
              <a:xfrm flipV="1">
                <a:off x="6504998" y="4398182"/>
                <a:ext cx="419262" cy="1427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591 678"/>
              <p:cNvCxnSpPr/>
              <p:nvPr>
                <p:custDataLst>
                  <p:tags r:id="rId457"/>
                </p:custDataLst>
              </p:nvPr>
            </p:nvCxnSpPr>
            <p:spPr>
              <a:xfrm flipV="1">
                <a:off x="6504998" y="4034890"/>
                <a:ext cx="1" cy="179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591 679"/>
              <p:cNvCxnSpPr/>
              <p:nvPr>
                <p:custDataLst>
                  <p:tags r:id="rId458"/>
                </p:custDataLst>
              </p:nvPr>
            </p:nvCxnSpPr>
            <p:spPr>
              <a:xfrm flipH="1" flipV="1">
                <a:off x="5955883" y="3955940"/>
                <a:ext cx="549115" cy="1870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591 680"/>
              <p:cNvCxnSpPr/>
              <p:nvPr>
                <p:custDataLst>
                  <p:tags r:id="rId459"/>
                </p:custDataLst>
              </p:nvPr>
            </p:nvCxnSpPr>
            <p:spPr>
              <a:xfrm flipH="1" flipV="1">
                <a:off x="5451255" y="4186396"/>
                <a:ext cx="1053743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591 681"/>
              <p:cNvCxnSpPr/>
              <p:nvPr>
                <p:custDataLst>
                  <p:tags r:id="rId460"/>
                </p:custDataLst>
              </p:nvPr>
            </p:nvCxnSpPr>
            <p:spPr>
              <a:xfrm flipH="1" flipV="1">
                <a:off x="5151328" y="4653091"/>
                <a:ext cx="1353670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591 682"/>
              <p:cNvCxnSpPr/>
              <p:nvPr>
                <p:custDataLst>
                  <p:tags r:id="rId461"/>
                </p:custDataLst>
              </p:nvPr>
            </p:nvCxnSpPr>
            <p:spPr>
              <a:xfrm flipH="1" flipV="1">
                <a:off x="5151328" y="5207852"/>
                <a:ext cx="1353670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591 683"/>
              <p:cNvCxnSpPr/>
              <p:nvPr>
                <p:custDataLst>
                  <p:tags r:id="rId462"/>
                </p:custDataLst>
              </p:nvPr>
            </p:nvCxnSpPr>
            <p:spPr>
              <a:xfrm flipH="1" flipV="1">
                <a:off x="5451255" y="5674547"/>
                <a:ext cx="1053743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591 684"/>
              <p:cNvCxnSpPr/>
              <p:nvPr>
                <p:custDataLst>
                  <p:tags r:id="rId463"/>
                </p:custDataLst>
              </p:nvPr>
            </p:nvCxnSpPr>
            <p:spPr>
              <a:xfrm flipH="1">
                <a:off x="5955884" y="5826053"/>
                <a:ext cx="549114" cy="78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591 685"/>
              <p:cNvCxnSpPr/>
              <p:nvPr>
                <p:custDataLst>
                  <p:tags r:id="rId464"/>
                </p:custDataLst>
              </p:nvPr>
            </p:nvCxnSpPr>
            <p:spPr>
              <a:xfrm>
                <a:off x="6504998" y="582605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591 686"/>
              <p:cNvCxnSpPr/>
              <p:nvPr>
                <p:custDataLst>
                  <p:tags r:id="rId465"/>
                </p:custDataLst>
              </p:nvPr>
            </p:nvCxnSpPr>
            <p:spPr>
              <a:xfrm flipV="1">
                <a:off x="6504998" y="5462762"/>
                <a:ext cx="419262" cy="363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591 687"/>
              <p:cNvCxnSpPr/>
              <p:nvPr>
                <p:custDataLst>
                  <p:tags r:id="rId466"/>
                </p:custDataLst>
              </p:nvPr>
            </p:nvCxnSpPr>
            <p:spPr>
              <a:xfrm flipV="1">
                <a:off x="6924260" y="4930471"/>
                <a:ext cx="156294" cy="532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591 688"/>
              <p:cNvCxnSpPr/>
              <p:nvPr>
                <p:custDataLst>
                  <p:tags r:id="rId467"/>
                </p:custDataLst>
              </p:nvPr>
            </p:nvCxnSpPr>
            <p:spPr>
              <a:xfrm flipV="1">
                <a:off x="6924260" y="4398182"/>
                <a:ext cx="0" cy="106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591 689"/>
              <p:cNvCxnSpPr/>
              <p:nvPr>
                <p:custDataLst>
                  <p:tags r:id="rId468"/>
                </p:custDataLst>
              </p:nvPr>
            </p:nvCxnSpPr>
            <p:spPr>
              <a:xfrm flipH="1" flipV="1">
                <a:off x="6504999" y="4034890"/>
                <a:ext cx="419261" cy="1427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591 690"/>
              <p:cNvCxnSpPr/>
              <p:nvPr>
                <p:custDataLst>
                  <p:tags r:id="rId469"/>
                </p:custDataLst>
              </p:nvPr>
            </p:nvCxnSpPr>
            <p:spPr>
              <a:xfrm flipH="1" flipV="1">
                <a:off x="5955883" y="3955940"/>
                <a:ext cx="968377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591 691"/>
              <p:cNvCxnSpPr/>
              <p:nvPr>
                <p:custDataLst>
                  <p:tags r:id="rId470"/>
                </p:custDataLst>
              </p:nvPr>
            </p:nvCxnSpPr>
            <p:spPr>
              <a:xfrm flipH="1" flipV="1">
                <a:off x="5451255" y="4186396"/>
                <a:ext cx="1473005" cy="127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591 692"/>
              <p:cNvCxnSpPr/>
              <p:nvPr>
                <p:custDataLst>
                  <p:tags r:id="rId471"/>
                </p:custDataLst>
              </p:nvPr>
            </p:nvCxnSpPr>
            <p:spPr>
              <a:xfrm flipH="1" flipV="1">
                <a:off x="5151328" y="4653091"/>
                <a:ext cx="1772932" cy="809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591 693"/>
              <p:cNvCxnSpPr/>
              <p:nvPr>
                <p:custDataLst>
                  <p:tags r:id="rId472"/>
                </p:custDataLst>
              </p:nvPr>
            </p:nvCxnSpPr>
            <p:spPr>
              <a:xfrm flipH="1" flipV="1">
                <a:off x="5151328" y="5207852"/>
                <a:ext cx="1772932" cy="254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591 694"/>
              <p:cNvCxnSpPr/>
              <p:nvPr>
                <p:custDataLst>
                  <p:tags r:id="rId473"/>
                </p:custDataLst>
              </p:nvPr>
            </p:nvCxnSpPr>
            <p:spPr>
              <a:xfrm flipH="1">
                <a:off x="5451255" y="5462762"/>
                <a:ext cx="1473005" cy="211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591 695"/>
              <p:cNvCxnSpPr/>
              <p:nvPr>
                <p:custDataLst>
                  <p:tags r:id="rId474"/>
                </p:custDataLst>
              </p:nvPr>
            </p:nvCxnSpPr>
            <p:spPr>
              <a:xfrm flipH="1">
                <a:off x="5955884" y="5462762"/>
                <a:ext cx="968376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591 696"/>
              <p:cNvCxnSpPr/>
              <p:nvPr>
                <p:custDataLst>
                  <p:tags r:id="rId475"/>
                </p:custDataLst>
              </p:nvPr>
            </p:nvCxnSpPr>
            <p:spPr>
              <a:xfrm flipH="1">
                <a:off x="6504998" y="5462762"/>
                <a:ext cx="419262" cy="363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591 697"/>
              <p:cNvCxnSpPr/>
              <p:nvPr>
                <p:custDataLst>
                  <p:tags r:id="rId476"/>
                </p:custDataLst>
              </p:nvPr>
            </p:nvCxnSpPr>
            <p:spPr>
              <a:xfrm>
                <a:off x="6924260" y="546276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544 64"/>
              <p:cNvSpPr/>
              <p:nvPr>
                <p:custDataLst>
                  <p:tags r:id="rId477"/>
                </p:custDataLst>
              </p:nvPr>
            </p:nvSpPr>
            <p:spPr>
              <a:xfrm>
                <a:off x="704245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Oval 544 65"/>
              <p:cNvSpPr/>
              <p:nvPr>
                <p:custDataLst>
                  <p:tags r:id="rId478"/>
                </p:custDataLst>
              </p:nvPr>
            </p:nvSpPr>
            <p:spPr>
              <a:xfrm>
                <a:off x="6886160" y="436008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Oval 544 66"/>
              <p:cNvSpPr/>
              <p:nvPr>
                <p:custDataLst>
                  <p:tags r:id="rId479"/>
                </p:custDataLst>
              </p:nvPr>
            </p:nvSpPr>
            <p:spPr>
              <a:xfrm>
                <a:off x="6466899" y="399679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Oval 544 67"/>
              <p:cNvSpPr/>
              <p:nvPr>
                <p:custDataLst>
                  <p:tags r:id="rId480"/>
                </p:custDataLst>
              </p:nvPr>
            </p:nvSpPr>
            <p:spPr>
              <a:xfrm>
                <a:off x="5917783" y="39178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Oval 544 68"/>
              <p:cNvSpPr/>
              <p:nvPr>
                <p:custDataLst>
                  <p:tags r:id="rId481"/>
                </p:custDataLst>
              </p:nvPr>
            </p:nvSpPr>
            <p:spPr>
              <a:xfrm>
                <a:off x="5413155" y="414829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Oval 544 69"/>
              <p:cNvSpPr/>
              <p:nvPr>
                <p:custDataLst>
                  <p:tags r:id="rId482"/>
                </p:custDataLst>
              </p:nvPr>
            </p:nvSpPr>
            <p:spPr>
              <a:xfrm>
                <a:off x="5113228" y="461499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Oval 544 70"/>
              <p:cNvSpPr/>
              <p:nvPr>
                <p:custDataLst>
                  <p:tags r:id="rId483"/>
                </p:custDataLst>
              </p:nvPr>
            </p:nvSpPr>
            <p:spPr>
              <a:xfrm>
                <a:off x="5113228" y="516975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Oval 544 71"/>
              <p:cNvSpPr/>
              <p:nvPr>
                <p:custDataLst>
                  <p:tags r:id="rId484"/>
                </p:custDataLst>
              </p:nvPr>
            </p:nvSpPr>
            <p:spPr>
              <a:xfrm>
                <a:off x="5413155" y="56364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Oval 544 72"/>
              <p:cNvSpPr/>
              <p:nvPr>
                <p:custDataLst>
                  <p:tags r:id="rId485"/>
                </p:custDataLst>
              </p:nvPr>
            </p:nvSpPr>
            <p:spPr>
              <a:xfrm>
                <a:off x="5917784" y="586690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Oval 544 73"/>
              <p:cNvSpPr/>
              <p:nvPr>
                <p:custDataLst>
                  <p:tags r:id="rId486"/>
                </p:custDataLst>
              </p:nvPr>
            </p:nvSpPr>
            <p:spPr>
              <a:xfrm>
                <a:off x="6466898" y="578795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Oval 544 74"/>
              <p:cNvSpPr/>
              <p:nvPr>
                <p:custDataLst>
                  <p:tags r:id="rId487"/>
                </p:custDataLst>
              </p:nvPr>
            </p:nvSpPr>
            <p:spPr>
              <a:xfrm>
                <a:off x="6886160" y="542466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Oval 544 64"/>
              <p:cNvSpPr/>
              <p:nvPr>
                <p:custDataLst>
                  <p:tags r:id="rId488"/>
                </p:custDataLst>
              </p:nvPr>
            </p:nvSpPr>
            <p:spPr>
              <a:xfrm>
                <a:off x="704245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Oval 544 65"/>
              <p:cNvSpPr/>
              <p:nvPr>
                <p:custDataLst>
                  <p:tags r:id="rId489"/>
                </p:custDataLst>
              </p:nvPr>
            </p:nvSpPr>
            <p:spPr>
              <a:xfrm>
                <a:off x="6886160" y="436008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Oval 544 66"/>
              <p:cNvSpPr/>
              <p:nvPr>
                <p:custDataLst>
                  <p:tags r:id="rId490"/>
                </p:custDataLst>
              </p:nvPr>
            </p:nvSpPr>
            <p:spPr>
              <a:xfrm>
                <a:off x="6466899" y="399679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Oval 544 67"/>
              <p:cNvSpPr/>
              <p:nvPr>
                <p:custDataLst>
                  <p:tags r:id="rId491"/>
                </p:custDataLst>
              </p:nvPr>
            </p:nvSpPr>
            <p:spPr>
              <a:xfrm>
                <a:off x="5917783" y="39178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Oval 544 68"/>
              <p:cNvSpPr/>
              <p:nvPr>
                <p:custDataLst>
                  <p:tags r:id="rId492"/>
                </p:custDataLst>
              </p:nvPr>
            </p:nvSpPr>
            <p:spPr>
              <a:xfrm>
                <a:off x="5413155" y="414829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Oval 544 69"/>
              <p:cNvSpPr/>
              <p:nvPr>
                <p:custDataLst>
                  <p:tags r:id="rId493"/>
                </p:custDataLst>
              </p:nvPr>
            </p:nvSpPr>
            <p:spPr>
              <a:xfrm>
                <a:off x="5113228" y="461499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Oval 544 70"/>
              <p:cNvSpPr/>
              <p:nvPr>
                <p:custDataLst>
                  <p:tags r:id="rId494"/>
                </p:custDataLst>
              </p:nvPr>
            </p:nvSpPr>
            <p:spPr>
              <a:xfrm>
                <a:off x="5113228" y="516975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Oval 544 71"/>
              <p:cNvSpPr/>
              <p:nvPr>
                <p:custDataLst>
                  <p:tags r:id="rId495"/>
                </p:custDataLst>
              </p:nvPr>
            </p:nvSpPr>
            <p:spPr>
              <a:xfrm>
                <a:off x="5413155" y="56364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Oval 544 72"/>
              <p:cNvSpPr/>
              <p:nvPr>
                <p:custDataLst>
                  <p:tags r:id="rId496"/>
                </p:custDataLst>
              </p:nvPr>
            </p:nvSpPr>
            <p:spPr>
              <a:xfrm>
                <a:off x="5917784" y="586690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Oval 544 73"/>
              <p:cNvSpPr/>
              <p:nvPr>
                <p:custDataLst>
                  <p:tags r:id="rId497"/>
                </p:custDataLst>
              </p:nvPr>
            </p:nvSpPr>
            <p:spPr>
              <a:xfrm>
                <a:off x="6466898" y="578795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Oval 544 74"/>
              <p:cNvSpPr/>
              <p:nvPr>
                <p:custDataLst>
                  <p:tags r:id="rId498"/>
                </p:custDataLst>
              </p:nvPr>
            </p:nvSpPr>
            <p:spPr>
              <a:xfrm>
                <a:off x="6886160" y="542466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6200000">
              <a:off x="7337366" y="3907818"/>
              <a:ext cx="2045308" cy="2045307"/>
              <a:chOff x="7337366" y="3907818"/>
              <a:chExt cx="2045308" cy="2045307"/>
            </a:xfrm>
          </p:grpSpPr>
          <p:sp>
            <p:nvSpPr>
              <p:cNvPr id="13" name="Oval 544 13"/>
              <p:cNvSpPr/>
              <p:nvPr>
                <p:custDataLst>
                  <p:tags r:id="rId186"/>
                </p:custDataLst>
              </p:nvPr>
            </p:nvSpPr>
            <p:spPr>
              <a:xfrm>
                <a:off x="7375466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98" name="Straight 591 698"/>
              <p:cNvCxnSpPr/>
              <p:nvPr>
                <p:custDataLst>
                  <p:tags r:id="rId187"/>
                </p:custDataLst>
              </p:nvPr>
            </p:nvCxnSpPr>
            <p:spPr>
              <a:xfrm>
                <a:off x="934457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591 699"/>
              <p:cNvCxnSpPr/>
              <p:nvPr>
                <p:custDataLst>
                  <p:tags r:id="rId188"/>
                </p:custDataLst>
              </p:nvPr>
            </p:nvCxnSpPr>
            <p:spPr>
              <a:xfrm flipH="1" flipV="1">
                <a:off x="9212669" y="4438195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591 700"/>
              <p:cNvCxnSpPr/>
              <p:nvPr>
                <p:custDataLst>
                  <p:tags r:id="rId189"/>
                </p:custDataLst>
              </p:nvPr>
            </p:nvCxnSpPr>
            <p:spPr>
              <a:xfrm flipH="1" flipV="1">
                <a:off x="8852297" y="4077823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591 701"/>
              <p:cNvCxnSpPr/>
              <p:nvPr>
                <p:custDataLst>
                  <p:tags r:id="rId190"/>
                </p:custDataLst>
              </p:nvPr>
            </p:nvCxnSpPr>
            <p:spPr>
              <a:xfrm flipH="1" flipV="1">
                <a:off x="8360020" y="3945918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591 702"/>
              <p:cNvCxnSpPr/>
              <p:nvPr>
                <p:custDataLst>
                  <p:tags r:id="rId191"/>
                </p:custDataLst>
              </p:nvPr>
            </p:nvCxnSpPr>
            <p:spPr>
              <a:xfrm flipH="1" flipV="1">
                <a:off x="7867744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591 703"/>
              <p:cNvCxnSpPr/>
              <p:nvPr>
                <p:custDataLst>
                  <p:tags r:id="rId192"/>
                </p:custDataLst>
              </p:nvPr>
            </p:nvCxnSpPr>
            <p:spPr>
              <a:xfrm flipH="1" flipV="1">
                <a:off x="7507372" y="4438195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591 704"/>
              <p:cNvCxnSpPr/>
              <p:nvPr>
                <p:custDataLst>
                  <p:tags r:id="rId193"/>
                </p:custDataLst>
              </p:nvPr>
            </p:nvCxnSpPr>
            <p:spPr>
              <a:xfrm flipH="1">
                <a:off x="7375466" y="4930471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591 705"/>
              <p:cNvCxnSpPr/>
              <p:nvPr>
                <p:custDataLst>
                  <p:tags r:id="rId194"/>
                </p:custDataLst>
              </p:nvPr>
            </p:nvCxnSpPr>
            <p:spPr>
              <a:xfrm flipH="1">
                <a:off x="7507371" y="4930471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591 706"/>
              <p:cNvCxnSpPr/>
              <p:nvPr>
                <p:custDataLst>
                  <p:tags r:id="rId195"/>
                </p:custDataLst>
              </p:nvPr>
            </p:nvCxnSpPr>
            <p:spPr>
              <a:xfrm flipH="1">
                <a:off x="7867743" y="4930471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591 707"/>
              <p:cNvCxnSpPr/>
              <p:nvPr>
                <p:custDataLst>
                  <p:tags r:id="rId196"/>
                </p:custDataLst>
              </p:nvPr>
            </p:nvCxnSpPr>
            <p:spPr>
              <a:xfrm flipH="1">
                <a:off x="8360019" y="4930471"/>
                <a:ext cx="984555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591 708"/>
              <p:cNvCxnSpPr/>
              <p:nvPr>
                <p:custDataLst>
                  <p:tags r:id="rId197"/>
                </p:custDataLst>
              </p:nvPr>
            </p:nvCxnSpPr>
            <p:spPr>
              <a:xfrm flipH="1">
                <a:off x="8852296" y="4930471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591 709"/>
              <p:cNvCxnSpPr/>
              <p:nvPr>
                <p:custDataLst>
                  <p:tags r:id="rId198"/>
                </p:custDataLst>
              </p:nvPr>
            </p:nvCxnSpPr>
            <p:spPr>
              <a:xfrm flipH="1">
                <a:off x="9212668" y="4930471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591 710"/>
              <p:cNvCxnSpPr/>
              <p:nvPr>
                <p:custDataLst>
                  <p:tags r:id="rId199"/>
                </p:custDataLst>
              </p:nvPr>
            </p:nvCxnSpPr>
            <p:spPr>
              <a:xfrm>
                <a:off x="9212669" y="4438195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591 711"/>
              <p:cNvCxnSpPr/>
              <p:nvPr>
                <p:custDataLst>
                  <p:tags r:id="rId200"/>
                </p:custDataLst>
              </p:nvPr>
            </p:nvCxnSpPr>
            <p:spPr>
              <a:xfrm>
                <a:off x="9212669" y="44381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591 712"/>
              <p:cNvCxnSpPr/>
              <p:nvPr>
                <p:custDataLst>
                  <p:tags r:id="rId201"/>
                </p:custDataLst>
              </p:nvPr>
            </p:nvCxnSpPr>
            <p:spPr>
              <a:xfrm flipH="1" flipV="1">
                <a:off x="8852297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591 713"/>
              <p:cNvCxnSpPr/>
              <p:nvPr>
                <p:custDataLst>
                  <p:tags r:id="rId202"/>
                </p:custDataLst>
              </p:nvPr>
            </p:nvCxnSpPr>
            <p:spPr>
              <a:xfrm flipH="1" flipV="1">
                <a:off x="8360020" y="394591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591 714"/>
              <p:cNvCxnSpPr/>
              <p:nvPr>
                <p:custDataLst>
                  <p:tags r:id="rId203"/>
                </p:custDataLst>
              </p:nvPr>
            </p:nvCxnSpPr>
            <p:spPr>
              <a:xfrm flipH="1" flipV="1">
                <a:off x="7867744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591 715"/>
              <p:cNvCxnSpPr/>
              <p:nvPr>
                <p:custDataLst>
                  <p:tags r:id="rId204"/>
                </p:custDataLst>
              </p:nvPr>
            </p:nvCxnSpPr>
            <p:spPr>
              <a:xfrm flipH="1">
                <a:off x="7507372" y="4438195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591 716"/>
              <p:cNvCxnSpPr/>
              <p:nvPr>
                <p:custDataLst>
                  <p:tags r:id="rId205"/>
                </p:custDataLst>
              </p:nvPr>
            </p:nvCxnSpPr>
            <p:spPr>
              <a:xfrm flipH="1">
                <a:off x="7375466" y="4438195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591 717"/>
              <p:cNvCxnSpPr/>
              <p:nvPr>
                <p:custDataLst>
                  <p:tags r:id="rId206"/>
                </p:custDataLst>
              </p:nvPr>
            </p:nvCxnSpPr>
            <p:spPr>
              <a:xfrm flipH="1">
                <a:off x="7507371" y="4438195"/>
                <a:ext cx="1705298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591 718"/>
              <p:cNvCxnSpPr/>
              <p:nvPr>
                <p:custDataLst>
                  <p:tags r:id="rId207"/>
                </p:custDataLst>
              </p:nvPr>
            </p:nvCxnSpPr>
            <p:spPr>
              <a:xfrm flipH="1">
                <a:off x="7867743" y="4438195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591 719"/>
              <p:cNvCxnSpPr/>
              <p:nvPr>
                <p:custDataLst>
                  <p:tags r:id="rId208"/>
                </p:custDataLst>
              </p:nvPr>
            </p:nvCxnSpPr>
            <p:spPr>
              <a:xfrm flipH="1">
                <a:off x="8360019" y="4438195"/>
                <a:ext cx="852650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591 720"/>
              <p:cNvCxnSpPr/>
              <p:nvPr>
                <p:custDataLst>
                  <p:tags r:id="rId209"/>
                </p:custDataLst>
              </p:nvPr>
            </p:nvCxnSpPr>
            <p:spPr>
              <a:xfrm flipH="1">
                <a:off x="8852296" y="4438195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591 721"/>
              <p:cNvCxnSpPr/>
              <p:nvPr>
                <p:custDataLst>
                  <p:tags r:id="rId210"/>
                </p:custDataLst>
              </p:nvPr>
            </p:nvCxnSpPr>
            <p:spPr>
              <a:xfrm flipH="1">
                <a:off x="9212668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591 722"/>
              <p:cNvCxnSpPr/>
              <p:nvPr>
                <p:custDataLst>
                  <p:tags r:id="rId211"/>
                </p:custDataLst>
              </p:nvPr>
            </p:nvCxnSpPr>
            <p:spPr>
              <a:xfrm>
                <a:off x="8852297" y="4077823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591 723"/>
              <p:cNvCxnSpPr/>
              <p:nvPr>
                <p:custDataLst>
                  <p:tags r:id="rId212"/>
                </p:custDataLst>
              </p:nvPr>
            </p:nvCxnSpPr>
            <p:spPr>
              <a:xfrm>
                <a:off x="8852297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591 724"/>
              <p:cNvCxnSpPr/>
              <p:nvPr>
                <p:custDataLst>
                  <p:tags r:id="rId213"/>
                </p:custDataLst>
              </p:nvPr>
            </p:nvCxnSpPr>
            <p:spPr>
              <a:xfrm>
                <a:off x="8852297" y="407782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591 725"/>
              <p:cNvCxnSpPr/>
              <p:nvPr>
                <p:custDataLst>
                  <p:tags r:id="rId214"/>
                </p:custDataLst>
              </p:nvPr>
            </p:nvCxnSpPr>
            <p:spPr>
              <a:xfrm flipH="1" flipV="1">
                <a:off x="8360020" y="3945918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591 726"/>
              <p:cNvCxnSpPr/>
              <p:nvPr>
                <p:custDataLst>
                  <p:tags r:id="rId215"/>
                </p:custDataLst>
              </p:nvPr>
            </p:nvCxnSpPr>
            <p:spPr>
              <a:xfrm flipH="1">
                <a:off x="7867744" y="4077823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591 727"/>
              <p:cNvCxnSpPr/>
              <p:nvPr>
                <p:custDataLst>
                  <p:tags r:id="rId216"/>
                </p:custDataLst>
              </p:nvPr>
            </p:nvCxnSpPr>
            <p:spPr>
              <a:xfrm flipH="1">
                <a:off x="7507372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591 728"/>
              <p:cNvCxnSpPr/>
              <p:nvPr>
                <p:custDataLst>
                  <p:tags r:id="rId217"/>
                </p:custDataLst>
              </p:nvPr>
            </p:nvCxnSpPr>
            <p:spPr>
              <a:xfrm flipH="1">
                <a:off x="7375466" y="4077823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591 729"/>
              <p:cNvCxnSpPr/>
              <p:nvPr>
                <p:custDataLst>
                  <p:tags r:id="rId218"/>
                </p:custDataLst>
              </p:nvPr>
            </p:nvCxnSpPr>
            <p:spPr>
              <a:xfrm flipH="1">
                <a:off x="7507371" y="4077823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591 730"/>
              <p:cNvCxnSpPr/>
              <p:nvPr>
                <p:custDataLst>
                  <p:tags r:id="rId219"/>
                </p:custDataLst>
              </p:nvPr>
            </p:nvCxnSpPr>
            <p:spPr>
              <a:xfrm flipH="1">
                <a:off x="7867743" y="4077823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591 731"/>
              <p:cNvCxnSpPr/>
              <p:nvPr>
                <p:custDataLst>
                  <p:tags r:id="rId220"/>
                </p:custDataLst>
              </p:nvPr>
            </p:nvCxnSpPr>
            <p:spPr>
              <a:xfrm flipH="1">
                <a:off x="8360019" y="4077823"/>
                <a:ext cx="492278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591 732"/>
              <p:cNvCxnSpPr/>
              <p:nvPr>
                <p:custDataLst>
                  <p:tags r:id="rId221"/>
                </p:custDataLst>
              </p:nvPr>
            </p:nvCxnSpPr>
            <p:spPr>
              <a:xfrm flipH="1">
                <a:off x="8852296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591 733"/>
              <p:cNvCxnSpPr/>
              <p:nvPr>
                <p:custDataLst>
                  <p:tags r:id="rId222"/>
                </p:custDataLst>
              </p:nvPr>
            </p:nvCxnSpPr>
            <p:spPr>
              <a:xfrm>
                <a:off x="8852297" y="4077823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591 734"/>
              <p:cNvCxnSpPr/>
              <p:nvPr>
                <p:custDataLst>
                  <p:tags r:id="rId223"/>
                </p:custDataLst>
              </p:nvPr>
            </p:nvCxnSpPr>
            <p:spPr>
              <a:xfrm>
                <a:off x="8360020" y="3945918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591 735"/>
              <p:cNvCxnSpPr/>
              <p:nvPr>
                <p:custDataLst>
                  <p:tags r:id="rId224"/>
                </p:custDataLst>
              </p:nvPr>
            </p:nvCxnSpPr>
            <p:spPr>
              <a:xfrm>
                <a:off x="8360020" y="394591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591 736"/>
              <p:cNvCxnSpPr/>
              <p:nvPr>
                <p:custDataLst>
                  <p:tags r:id="rId225"/>
                </p:custDataLst>
              </p:nvPr>
            </p:nvCxnSpPr>
            <p:spPr>
              <a:xfrm>
                <a:off x="8360020" y="3945918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591 738"/>
              <p:cNvCxnSpPr/>
              <p:nvPr>
                <p:custDataLst>
                  <p:tags r:id="rId226"/>
                </p:custDataLst>
              </p:nvPr>
            </p:nvCxnSpPr>
            <p:spPr>
              <a:xfrm flipH="1">
                <a:off x="7867744" y="3945918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591 739"/>
              <p:cNvCxnSpPr/>
              <p:nvPr>
                <p:custDataLst>
                  <p:tags r:id="rId227"/>
                </p:custDataLst>
              </p:nvPr>
            </p:nvCxnSpPr>
            <p:spPr>
              <a:xfrm flipH="1">
                <a:off x="7507372" y="394591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591 740"/>
              <p:cNvCxnSpPr/>
              <p:nvPr>
                <p:custDataLst>
                  <p:tags r:id="rId228"/>
                </p:custDataLst>
              </p:nvPr>
            </p:nvCxnSpPr>
            <p:spPr>
              <a:xfrm flipH="1">
                <a:off x="7375466" y="3945918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591 741"/>
              <p:cNvCxnSpPr/>
              <p:nvPr>
                <p:custDataLst>
                  <p:tags r:id="rId229"/>
                </p:custDataLst>
              </p:nvPr>
            </p:nvCxnSpPr>
            <p:spPr>
              <a:xfrm flipH="1">
                <a:off x="7507371" y="3945918"/>
                <a:ext cx="852649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591 742"/>
              <p:cNvCxnSpPr/>
              <p:nvPr>
                <p:custDataLst>
                  <p:tags r:id="rId230"/>
                </p:custDataLst>
              </p:nvPr>
            </p:nvCxnSpPr>
            <p:spPr>
              <a:xfrm flipH="1">
                <a:off x="7867743" y="3945918"/>
                <a:ext cx="492277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591 743"/>
              <p:cNvCxnSpPr/>
              <p:nvPr>
                <p:custDataLst>
                  <p:tags r:id="rId231"/>
                </p:custDataLst>
              </p:nvPr>
            </p:nvCxnSpPr>
            <p:spPr>
              <a:xfrm flipH="1">
                <a:off x="8360019" y="3945918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591 744"/>
              <p:cNvCxnSpPr/>
              <p:nvPr>
                <p:custDataLst>
                  <p:tags r:id="rId232"/>
                </p:custDataLst>
              </p:nvPr>
            </p:nvCxnSpPr>
            <p:spPr>
              <a:xfrm>
                <a:off x="8360020" y="3945918"/>
                <a:ext cx="492276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591 745"/>
              <p:cNvCxnSpPr/>
              <p:nvPr>
                <p:custDataLst>
                  <p:tags r:id="rId233"/>
                </p:custDataLst>
              </p:nvPr>
            </p:nvCxnSpPr>
            <p:spPr>
              <a:xfrm>
                <a:off x="8360020" y="3945918"/>
                <a:ext cx="852648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591 746"/>
              <p:cNvCxnSpPr/>
              <p:nvPr>
                <p:custDataLst>
                  <p:tags r:id="rId234"/>
                </p:custDataLst>
              </p:nvPr>
            </p:nvCxnSpPr>
            <p:spPr>
              <a:xfrm>
                <a:off x="7867744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591 747"/>
              <p:cNvCxnSpPr/>
              <p:nvPr>
                <p:custDataLst>
                  <p:tags r:id="rId235"/>
                </p:custDataLst>
              </p:nvPr>
            </p:nvCxnSpPr>
            <p:spPr>
              <a:xfrm>
                <a:off x="7867744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591 748"/>
              <p:cNvCxnSpPr/>
              <p:nvPr>
                <p:custDataLst>
                  <p:tags r:id="rId236"/>
                </p:custDataLst>
              </p:nvPr>
            </p:nvCxnSpPr>
            <p:spPr>
              <a:xfrm>
                <a:off x="7867744" y="4077823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591 749"/>
              <p:cNvCxnSpPr/>
              <p:nvPr>
                <p:custDataLst>
                  <p:tags r:id="rId237"/>
                </p:custDataLst>
              </p:nvPr>
            </p:nvCxnSpPr>
            <p:spPr>
              <a:xfrm flipV="1">
                <a:off x="7867744" y="3945918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591 750"/>
              <p:cNvCxnSpPr/>
              <p:nvPr>
                <p:custDataLst>
                  <p:tags r:id="rId238"/>
                </p:custDataLst>
              </p:nvPr>
            </p:nvCxnSpPr>
            <p:spPr>
              <a:xfrm>
                <a:off x="7867744" y="407782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591 751"/>
              <p:cNvCxnSpPr/>
              <p:nvPr>
                <p:custDataLst>
                  <p:tags r:id="rId239"/>
                </p:custDataLst>
              </p:nvPr>
            </p:nvCxnSpPr>
            <p:spPr>
              <a:xfrm flipH="1">
                <a:off x="7507372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591 752"/>
              <p:cNvCxnSpPr/>
              <p:nvPr>
                <p:custDataLst>
                  <p:tags r:id="rId240"/>
                </p:custDataLst>
              </p:nvPr>
            </p:nvCxnSpPr>
            <p:spPr>
              <a:xfrm flipH="1">
                <a:off x="7375466" y="4077823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591 753"/>
              <p:cNvCxnSpPr/>
              <p:nvPr>
                <p:custDataLst>
                  <p:tags r:id="rId241"/>
                </p:custDataLst>
              </p:nvPr>
            </p:nvCxnSpPr>
            <p:spPr>
              <a:xfrm flipH="1">
                <a:off x="7507371" y="4077823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591 754"/>
              <p:cNvCxnSpPr/>
              <p:nvPr>
                <p:custDataLst>
                  <p:tags r:id="rId242"/>
                </p:custDataLst>
              </p:nvPr>
            </p:nvCxnSpPr>
            <p:spPr>
              <a:xfrm flipH="1">
                <a:off x="7867743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591 755"/>
              <p:cNvCxnSpPr/>
              <p:nvPr>
                <p:custDataLst>
                  <p:tags r:id="rId243"/>
                </p:custDataLst>
              </p:nvPr>
            </p:nvCxnSpPr>
            <p:spPr>
              <a:xfrm>
                <a:off x="7867744" y="4077823"/>
                <a:ext cx="492275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591 756"/>
              <p:cNvCxnSpPr/>
              <p:nvPr>
                <p:custDataLst>
                  <p:tags r:id="rId244"/>
                </p:custDataLst>
              </p:nvPr>
            </p:nvCxnSpPr>
            <p:spPr>
              <a:xfrm>
                <a:off x="7867744" y="4077823"/>
                <a:ext cx="984552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591 757"/>
              <p:cNvCxnSpPr/>
              <p:nvPr>
                <p:custDataLst>
                  <p:tags r:id="rId245"/>
                </p:custDataLst>
              </p:nvPr>
            </p:nvCxnSpPr>
            <p:spPr>
              <a:xfrm>
                <a:off x="7867744" y="4077823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591 758"/>
              <p:cNvCxnSpPr/>
              <p:nvPr>
                <p:custDataLst>
                  <p:tags r:id="rId246"/>
                </p:custDataLst>
              </p:nvPr>
            </p:nvCxnSpPr>
            <p:spPr>
              <a:xfrm>
                <a:off x="7507372" y="4438195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591 759"/>
              <p:cNvCxnSpPr/>
              <p:nvPr>
                <p:custDataLst>
                  <p:tags r:id="rId247"/>
                </p:custDataLst>
              </p:nvPr>
            </p:nvCxnSpPr>
            <p:spPr>
              <a:xfrm>
                <a:off x="7507372" y="4438195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591 760"/>
              <p:cNvCxnSpPr/>
              <p:nvPr>
                <p:custDataLst>
                  <p:tags r:id="rId248"/>
                </p:custDataLst>
              </p:nvPr>
            </p:nvCxnSpPr>
            <p:spPr>
              <a:xfrm flipV="1">
                <a:off x="7507372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591 761"/>
              <p:cNvCxnSpPr/>
              <p:nvPr>
                <p:custDataLst>
                  <p:tags r:id="rId249"/>
                </p:custDataLst>
              </p:nvPr>
            </p:nvCxnSpPr>
            <p:spPr>
              <a:xfrm flipV="1">
                <a:off x="7507372" y="394591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591 762"/>
              <p:cNvCxnSpPr/>
              <p:nvPr>
                <p:custDataLst>
                  <p:tags r:id="rId250"/>
                </p:custDataLst>
              </p:nvPr>
            </p:nvCxnSpPr>
            <p:spPr>
              <a:xfrm flipV="1">
                <a:off x="7507372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591 763"/>
              <p:cNvCxnSpPr/>
              <p:nvPr>
                <p:custDataLst>
                  <p:tags r:id="rId251"/>
                </p:custDataLst>
              </p:nvPr>
            </p:nvCxnSpPr>
            <p:spPr>
              <a:xfrm>
                <a:off x="7507372" y="44381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591 764"/>
              <p:cNvCxnSpPr/>
              <p:nvPr>
                <p:custDataLst>
                  <p:tags r:id="rId252"/>
                </p:custDataLst>
              </p:nvPr>
            </p:nvCxnSpPr>
            <p:spPr>
              <a:xfrm flipH="1">
                <a:off x="7375466" y="4438195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591 765"/>
              <p:cNvCxnSpPr/>
              <p:nvPr>
                <p:custDataLst>
                  <p:tags r:id="rId253"/>
                </p:custDataLst>
              </p:nvPr>
            </p:nvCxnSpPr>
            <p:spPr>
              <a:xfrm flipH="1">
                <a:off x="7507371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591 766"/>
              <p:cNvCxnSpPr/>
              <p:nvPr>
                <p:custDataLst>
                  <p:tags r:id="rId254"/>
                </p:custDataLst>
              </p:nvPr>
            </p:nvCxnSpPr>
            <p:spPr>
              <a:xfrm>
                <a:off x="7507372" y="4438195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591 767"/>
              <p:cNvCxnSpPr/>
              <p:nvPr>
                <p:custDataLst>
                  <p:tags r:id="rId255"/>
                </p:custDataLst>
              </p:nvPr>
            </p:nvCxnSpPr>
            <p:spPr>
              <a:xfrm>
                <a:off x="7507372" y="4438195"/>
                <a:ext cx="852647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591 768"/>
              <p:cNvCxnSpPr/>
              <p:nvPr>
                <p:custDataLst>
                  <p:tags r:id="rId256"/>
                </p:custDataLst>
              </p:nvPr>
            </p:nvCxnSpPr>
            <p:spPr>
              <a:xfrm>
                <a:off x="7507372" y="4438195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591 769"/>
              <p:cNvCxnSpPr/>
              <p:nvPr>
                <p:custDataLst>
                  <p:tags r:id="rId257"/>
                </p:custDataLst>
              </p:nvPr>
            </p:nvCxnSpPr>
            <p:spPr>
              <a:xfrm>
                <a:off x="7507372" y="4438195"/>
                <a:ext cx="1705296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591 770"/>
              <p:cNvCxnSpPr/>
              <p:nvPr>
                <p:custDataLst>
                  <p:tags r:id="rId258"/>
                </p:custDataLst>
              </p:nvPr>
            </p:nvCxnSpPr>
            <p:spPr>
              <a:xfrm flipV="1">
                <a:off x="7375466" y="4930471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591 771"/>
              <p:cNvCxnSpPr/>
              <p:nvPr>
                <p:custDataLst>
                  <p:tags r:id="rId259"/>
                </p:custDataLst>
              </p:nvPr>
            </p:nvCxnSpPr>
            <p:spPr>
              <a:xfrm flipV="1">
                <a:off x="7375466" y="4438195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591 772"/>
              <p:cNvCxnSpPr/>
              <p:nvPr>
                <p:custDataLst>
                  <p:tags r:id="rId260"/>
                </p:custDataLst>
              </p:nvPr>
            </p:nvCxnSpPr>
            <p:spPr>
              <a:xfrm flipV="1">
                <a:off x="7375466" y="4077823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591 773"/>
              <p:cNvCxnSpPr/>
              <p:nvPr>
                <p:custDataLst>
                  <p:tags r:id="rId261"/>
                </p:custDataLst>
              </p:nvPr>
            </p:nvCxnSpPr>
            <p:spPr>
              <a:xfrm flipV="1">
                <a:off x="7375466" y="3945918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591 774"/>
              <p:cNvCxnSpPr/>
              <p:nvPr>
                <p:custDataLst>
                  <p:tags r:id="rId262"/>
                </p:custDataLst>
              </p:nvPr>
            </p:nvCxnSpPr>
            <p:spPr>
              <a:xfrm flipV="1">
                <a:off x="7375466" y="4077823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591 775"/>
              <p:cNvCxnSpPr/>
              <p:nvPr>
                <p:custDataLst>
                  <p:tags r:id="rId263"/>
                </p:custDataLst>
              </p:nvPr>
            </p:nvCxnSpPr>
            <p:spPr>
              <a:xfrm flipV="1">
                <a:off x="7375466" y="4438195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591 776"/>
              <p:cNvCxnSpPr/>
              <p:nvPr>
                <p:custDataLst>
                  <p:tags r:id="rId264"/>
                </p:custDataLst>
              </p:nvPr>
            </p:nvCxnSpPr>
            <p:spPr>
              <a:xfrm>
                <a:off x="7375466" y="493047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591 777"/>
              <p:cNvCxnSpPr/>
              <p:nvPr>
                <p:custDataLst>
                  <p:tags r:id="rId265"/>
                </p:custDataLst>
              </p:nvPr>
            </p:nvCxnSpPr>
            <p:spPr>
              <a:xfrm>
                <a:off x="7375466" y="4930472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591 778"/>
              <p:cNvCxnSpPr/>
              <p:nvPr>
                <p:custDataLst>
                  <p:tags r:id="rId266"/>
                </p:custDataLst>
              </p:nvPr>
            </p:nvCxnSpPr>
            <p:spPr>
              <a:xfrm>
                <a:off x="7375466" y="493047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591 779"/>
              <p:cNvCxnSpPr/>
              <p:nvPr>
                <p:custDataLst>
                  <p:tags r:id="rId267"/>
                </p:custDataLst>
              </p:nvPr>
            </p:nvCxnSpPr>
            <p:spPr>
              <a:xfrm>
                <a:off x="7375466" y="4930472"/>
                <a:ext cx="984553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591 780"/>
              <p:cNvCxnSpPr/>
              <p:nvPr>
                <p:custDataLst>
                  <p:tags r:id="rId268"/>
                </p:custDataLst>
              </p:nvPr>
            </p:nvCxnSpPr>
            <p:spPr>
              <a:xfrm>
                <a:off x="7375466" y="4930472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591 781"/>
              <p:cNvCxnSpPr/>
              <p:nvPr>
                <p:custDataLst>
                  <p:tags r:id="rId269"/>
                </p:custDataLst>
              </p:nvPr>
            </p:nvCxnSpPr>
            <p:spPr>
              <a:xfrm>
                <a:off x="7375466" y="4930472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591 782"/>
              <p:cNvCxnSpPr/>
              <p:nvPr>
                <p:custDataLst>
                  <p:tags r:id="rId270"/>
                </p:custDataLst>
              </p:nvPr>
            </p:nvCxnSpPr>
            <p:spPr>
              <a:xfrm flipV="1">
                <a:off x="7507371" y="4930471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591 783"/>
              <p:cNvCxnSpPr/>
              <p:nvPr>
                <p:custDataLst>
                  <p:tags r:id="rId271"/>
                </p:custDataLst>
              </p:nvPr>
            </p:nvCxnSpPr>
            <p:spPr>
              <a:xfrm flipV="1">
                <a:off x="7507371" y="4438195"/>
                <a:ext cx="1705298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591 784"/>
              <p:cNvCxnSpPr/>
              <p:nvPr>
                <p:custDataLst>
                  <p:tags r:id="rId272"/>
                </p:custDataLst>
              </p:nvPr>
            </p:nvCxnSpPr>
            <p:spPr>
              <a:xfrm flipV="1">
                <a:off x="7507371" y="4077823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591 785"/>
              <p:cNvCxnSpPr/>
              <p:nvPr>
                <p:custDataLst>
                  <p:tags r:id="rId273"/>
                </p:custDataLst>
              </p:nvPr>
            </p:nvCxnSpPr>
            <p:spPr>
              <a:xfrm flipV="1">
                <a:off x="7507371" y="3945918"/>
                <a:ext cx="852649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591 786"/>
              <p:cNvCxnSpPr/>
              <p:nvPr>
                <p:custDataLst>
                  <p:tags r:id="rId274"/>
                </p:custDataLst>
              </p:nvPr>
            </p:nvCxnSpPr>
            <p:spPr>
              <a:xfrm flipV="1">
                <a:off x="7507371" y="4077823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591 787"/>
              <p:cNvCxnSpPr/>
              <p:nvPr>
                <p:custDataLst>
                  <p:tags r:id="rId275"/>
                </p:custDataLst>
              </p:nvPr>
            </p:nvCxnSpPr>
            <p:spPr>
              <a:xfrm flipV="1">
                <a:off x="7507371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591 788"/>
              <p:cNvCxnSpPr/>
              <p:nvPr>
                <p:custDataLst>
                  <p:tags r:id="rId276"/>
                </p:custDataLst>
              </p:nvPr>
            </p:nvCxnSpPr>
            <p:spPr>
              <a:xfrm flipH="1" flipV="1">
                <a:off x="7375466" y="4930472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591 789"/>
              <p:cNvCxnSpPr/>
              <p:nvPr>
                <p:custDataLst>
                  <p:tags r:id="rId277"/>
                </p:custDataLst>
              </p:nvPr>
            </p:nvCxnSpPr>
            <p:spPr>
              <a:xfrm>
                <a:off x="7507371" y="542274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591 790"/>
              <p:cNvCxnSpPr/>
              <p:nvPr>
                <p:custDataLst>
                  <p:tags r:id="rId278"/>
                </p:custDataLst>
              </p:nvPr>
            </p:nvCxnSpPr>
            <p:spPr>
              <a:xfrm>
                <a:off x="7507371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591 791"/>
              <p:cNvCxnSpPr/>
              <p:nvPr>
                <p:custDataLst>
                  <p:tags r:id="rId279"/>
                </p:custDataLst>
              </p:nvPr>
            </p:nvCxnSpPr>
            <p:spPr>
              <a:xfrm>
                <a:off x="7507371" y="542274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591 792"/>
              <p:cNvCxnSpPr/>
              <p:nvPr>
                <p:custDataLst>
                  <p:tags r:id="rId280"/>
                </p:custDataLst>
              </p:nvPr>
            </p:nvCxnSpPr>
            <p:spPr>
              <a:xfrm>
                <a:off x="7507371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591 793"/>
              <p:cNvCxnSpPr/>
              <p:nvPr>
                <p:custDataLst>
                  <p:tags r:id="rId281"/>
                </p:custDataLst>
              </p:nvPr>
            </p:nvCxnSpPr>
            <p:spPr>
              <a:xfrm>
                <a:off x="7507371" y="5422748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591 794"/>
              <p:cNvCxnSpPr/>
              <p:nvPr>
                <p:custDataLst>
                  <p:tags r:id="rId282"/>
                </p:custDataLst>
              </p:nvPr>
            </p:nvCxnSpPr>
            <p:spPr>
              <a:xfrm flipV="1">
                <a:off x="7867743" y="4930471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591 795"/>
              <p:cNvCxnSpPr/>
              <p:nvPr>
                <p:custDataLst>
                  <p:tags r:id="rId283"/>
                </p:custDataLst>
              </p:nvPr>
            </p:nvCxnSpPr>
            <p:spPr>
              <a:xfrm flipV="1">
                <a:off x="7867743" y="4438195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591 796"/>
              <p:cNvCxnSpPr/>
              <p:nvPr>
                <p:custDataLst>
                  <p:tags r:id="rId284"/>
                </p:custDataLst>
              </p:nvPr>
            </p:nvCxnSpPr>
            <p:spPr>
              <a:xfrm flipV="1">
                <a:off x="7867743" y="4077823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591 797"/>
              <p:cNvCxnSpPr/>
              <p:nvPr>
                <p:custDataLst>
                  <p:tags r:id="rId285"/>
                </p:custDataLst>
              </p:nvPr>
            </p:nvCxnSpPr>
            <p:spPr>
              <a:xfrm flipV="1">
                <a:off x="7867743" y="3945918"/>
                <a:ext cx="492277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591 798"/>
              <p:cNvCxnSpPr/>
              <p:nvPr>
                <p:custDataLst>
                  <p:tags r:id="rId286"/>
                </p:custDataLst>
              </p:nvPr>
            </p:nvCxnSpPr>
            <p:spPr>
              <a:xfrm flipV="1">
                <a:off x="7867743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591 799"/>
              <p:cNvCxnSpPr/>
              <p:nvPr>
                <p:custDataLst>
                  <p:tags r:id="rId287"/>
                </p:custDataLst>
              </p:nvPr>
            </p:nvCxnSpPr>
            <p:spPr>
              <a:xfrm flipH="1" flipV="1">
                <a:off x="7507372" y="4438195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591 800"/>
              <p:cNvCxnSpPr/>
              <p:nvPr>
                <p:custDataLst>
                  <p:tags r:id="rId288"/>
                </p:custDataLst>
              </p:nvPr>
            </p:nvCxnSpPr>
            <p:spPr>
              <a:xfrm flipH="1" flipV="1">
                <a:off x="7375466" y="493047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591 801"/>
              <p:cNvCxnSpPr/>
              <p:nvPr>
                <p:custDataLst>
                  <p:tags r:id="rId289"/>
                </p:custDataLst>
              </p:nvPr>
            </p:nvCxnSpPr>
            <p:spPr>
              <a:xfrm flipH="1" flipV="1">
                <a:off x="7507371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591 802"/>
              <p:cNvCxnSpPr/>
              <p:nvPr>
                <p:custDataLst>
                  <p:tags r:id="rId290"/>
                </p:custDataLst>
              </p:nvPr>
            </p:nvCxnSpPr>
            <p:spPr>
              <a:xfrm>
                <a:off x="7867743" y="57831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591 803"/>
              <p:cNvCxnSpPr/>
              <p:nvPr>
                <p:custDataLst>
                  <p:tags r:id="rId291"/>
                </p:custDataLst>
              </p:nvPr>
            </p:nvCxnSpPr>
            <p:spPr>
              <a:xfrm>
                <a:off x="7867743" y="5783120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591 804"/>
              <p:cNvCxnSpPr/>
              <p:nvPr>
                <p:custDataLst>
                  <p:tags r:id="rId292"/>
                </p:custDataLst>
              </p:nvPr>
            </p:nvCxnSpPr>
            <p:spPr>
              <a:xfrm>
                <a:off x="7867743" y="5783120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591 805"/>
              <p:cNvCxnSpPr/>
              <p:nvPr>
                <p:custDataLst>
                  <p:tags r:id="rId293"/>
                </p:custDataLst>
              </p:nvPr>
            </p:nvCxnSpPr>
            <p:spPr>
              <a:xfrm flipV="1">
                <a:off x="7867743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591 806"/>
              <p:cNvCxnSpPr/>
              <p:nvPr>
                <p:custDataLst>
                  <p:tags r:id="rId294"/>
                </p:custDataLst>
              </p:nvPr>
            </p:nvCxnSpPr>
            <p:spPr>
              <a:xfrm flipV="1">
                <a:off x="8360019" y="4930471"/>
                <a:ext cx="984555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591 807"/>
              <p:cNvCxnSpPr/>
              <p:nvPr>
                <p:custDataLst>
                  <p:tags r:id="rId295"/>
                </p:custDataLst>
              </p:nvPr>
            </p:nvCxnSpPr>
            <p:spPr>
              <a:xfrm flipV="1">
                <a:off x="8360019" y="4438195"/>
                <a:ext cx="852650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591 808"/>
              <p:cNvCxnSpPr/>
              <p:nvPr>
                <p:custDataLst>
                  <p:tags r:id="rId296"/>
                </p:custDataLst>
              </p:nvPr>
            </p:nvCxnSpPr>
            <p:spPr>
              <a:xfrm flipV="1">
                <a:off x="8360019" y="4077823"/>
                <a:ext cx="492278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591 809"/>
              <p:cNvCxnSpPr/>
              <p:nvPr>
                <p:custDataLst>
                  <p:tags r:id="rId297"/>
                </p:custDataLst>
              </p:nvPr>
            </p:nvCxnSpPr>
            <p:spPr>
              <a:xfrm flipV="1">
                <a:off x="8360019" y="3945918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591 810"/>
              <p:cNvCxnSpPr/>
              <p:nvPr>
                <p:custDataLst>
                  <p:tags r:id="rId298"/>
                </p:custDataLst>
              </p:nvPr>
            </p:nvCxnSpPr>
            <p:spPr>
              <a:xfrm flipH="1" flipV="1">
                <a:off x="7867744" y="4077823"/>
                <a:ext cx="492275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591 811"/>
              <p:cNvCxnSpPr/>
              <p:nvPr>
                <p:custDataLst>
                  <p:tags r:id="rId299"/>
                </p:custDataLst>
              </p:nvPr>
            </p:nvCxnSpPr>
            <p:spPr>
              <a:xfrm flipH="1" flipV="1">
                <a:off x="7507372" y="4438195"/>
                <a:ext cx="852647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591 812"/>
              <p:cNvCxnSpPr/>
              <p:nvPr>
                <p:custDataLst>
                  <p:tags r:id="rId300"/>
                </p:custDataLst>
              </p:nvPr>
            </p:nvCxnSpPr>
            <p:spPr>
              <a:xfrm flipH="1" flipV="1">
                <a:off x="7375466" y="4930472"/>
                <a:ext cx="984553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591 813"/>
              <p:cNvCxnSpPr/>
              <p:nvPr>
                <p:custDataLst>
                  <p:tags r:id="rId301"/>
                </p:custDataLst>
              </p:nvPr>
            </p:nvCxnSpPr>
            <p:spPr>
              <a:xfrm flipH="1" flipV="1">
                <a:off x="7507371" y="542274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591 814"/>
              <p:cNvCxnSpPr/>
              <p:nvPr>
                <p:custDataLst>
                  <p:tags r:id="rId302"/>
                </p:custDataLst>
              </p:nvPr>
            </p:nvCxnSpPr>
            <p:spPr>
              <a:xfrm flipH="1" flipV="1">
                <a:off x="7867743" y="5783120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591 815"/>
              <p:cNvCxnSpPr/>
              <p:nvPr>
                <p:custDataLst>
                  <p:tags r:id="rId303"/>
                </p:custDataLst>
              </p:nvPr>
            </p:nvCxnSpPr>
            <p:spPr>
              <a:xfrm>
                <a:off x="8360019" y="591502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591 816"/>
              <p:cNvCxnSpPr/>
              <p:nvPr>
                <p:custDataLst>
                  <p:tags r:id="rId304"/>
                </p:custDataLst>
              </p:nvPr>
            </p:nvCxnSpPr>
            <p:spPr>
              <a:xfrm flipV="1">
                <a:off x="8360019" y="5783120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591 817"/>
              <p:cNvCxnSpPr/>
              <p:nvPr>
                <p:custDataLst>
                  <p:tags r:id="rId305"/>
                </p:custDataLst>
              </p:nvPr>
            </p:nvCxnSpPr>
            <p:spPr>
              <a:xfrm flipV="1">
                <a:off x="8360019" y="542274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591 818"/>
              <p:cNvCxnSpPr/>
              <p:nvPr>
                <p:custDataLst>
                  <p:tags r:id="rId306"/>
                </p:custDataLst>
              </p:nvPr>
            </p:nvCxnSpPr>
            <p:spPr>
              <a:xfrm flipV="1">
                <a:off x="8852296" y="4930471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591 819"/>
              <p:cNvCxnSpPr/>
              <p:nvPr>
                <p:custDataLst>
                  <p:tags r:id="rId307"/>
                </p:custDataLst>
              </p:nvPr>
            </p:nvCxnSpPr>
            <p:spPr>
              <a:xfrm flipV="1">
                <a:off x="8852296" y="4438195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591 820"/>
              <p:cNvCxnSpPr/>
              <p:nvPr>
                <p:custDataLst>
                  <p:tags r:id="rId308"/>
                </p:custDataLst>
              </p:nvPr>
            </p:nvCxnSpPr>
            <p:spPr>
              <a:xfrm flipV="1">
                <a:off x="8852296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591 821"/>
              <p:cNvCxnSpPr/>
              <p:nvPr>
                <p:custDataLst>
                  <p:tags r:id="rId309"/>
                </p:custDataLst>
              </p:nvPr>
            </p:nvCxnSpPr>
            <p:spPr>
              <a:xfrm flipH="1" flipV="1">
                <a:off x="8360020" y="3945918"/>
                <a:ext cx="492276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591 822"/>
              <p:cNvCxnSpPr/>
              <p:nvPr>
                <p:custDataLst>
                  <p:tags r:id="rId310"/>
                </p:custDataLst>
              </p:nvPr>
            </p:nvCxnSpPr>
            <p:spPr>
              <a:xfrm flipH="1" flipV="1">
                <a:off x="7867744" y="4077823"/>
                <a:ext cx="984552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591 823"/>
              <p:cNvCxnSpPr/>
              <p:nvPr>
                <p:custDataLst>
                  <p:tags r:id="rId311"/>
                </p:custDataLst>
              </p:nvPr>
            </p:nvCxnSpPr>
            <p:spPr>
              <a:xfrm flipH="1" flipV="1">
                <a:off x="7507372" y="4438195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591 824"/>
              <p:cNvCxnSpPr/>
              <p:nvPr>
                <p:custDataLst>
                  <p:tags r:id="rId312"/>
                </p:custDataLst>
              </p:nvPr>
            </p:nvCxnSpPr>
            <p:spPr>
              <a:xfrm flipH="1" flipV="1">
                <a:off x="7375466" y="4930472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591 825"/>
              <p:cNvCxnSpPr/>
              <p:nvPr>
                <p:custDataLst>
                  <p:tags r:id="rId313"/>
                </p:custDataLst>
              </p:nvPr>
            </p:nvCxnSpPr>
            <p:spPr>
              <a:xfrm flipH="1" flipV="1">
                <a:off x="7507371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591 826"/>
              <p:cNvCxnSpPr/>
              <p:nvPr>
                <p:custDataLst>
                  <p:tags r:id="rId314"/>
                </p:custDataLst>
              </p:nvPr>
            </p:nvCxnSpPr>
            <p:spPr>
              <a:xfrm flipH="1">
                <a:off x="7867743" y="5783120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591 827"/>
              <p:cNvCxnSpPr/>
              <p:nvPr>
                <p:custDataLst>
                  <p:tags r:id="rId315"/>
                </p:custDataLst>
              </p:nvPr>
            </p:nvCxnSpPr>
            <p:spPr>
              <a:xfrm flipH="1">
                <a:off x="8360019" y="5783120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591 828"/>
              <p:cNvCxnSpPr/>
              <p:nvPr>
                <p:custDataLst>
                  <p:tags r:id="rId316"/>
                </p:custDataLst>
              </p:nvPr>
            </p:nvCxnSpPr>
            <p:spPr>
              <a:xfrm>
                <a:off x="8852296" y="57831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591 829"/>
              <p:cNvCxnSpPr/>
              <p:nvPr>
                <p:custDataLst>
                  <p:tags r:id="rId317"/>
                </p:custDataLst>
              </p:nvPr>
            </p:nvCxnSpPr>
            <p:spPr>
              <a:xfrm flipV="1">
                <a:off x="8852296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591 830"/>
              <p:cNvCxnSpPr/>
              <p:nvPr>
                <p:custDataLst>
                  <p:tags r:id="rId318"/>
                </p:custDataLst>
              </p:nvPr>
            </p:nvCxnSpPr>
            <p:spPr>
              <a:xfrm flipV="1">
                <a:off x="9212668" y="4930471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591 831"/>
              <p:cNvCxnSpPr/>
              <p:nvPr>
                <p:custDataLst>
                  <p:tags r:id="rId319"/>
                </p:custDataLst>
              </p:nvPr>
            </p:nvCxnSpPr>
            <p:spPr>
              <a:xfrm flipV="1">
                <a:off x="9212668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591 832"/>
              <p:cNvCxnSpPr/>
              <p:nvPr>
                <p:custDataLst>
                  <p:tags r:id="rId320"/>
                </p:custDataLst>
              </p:nvPr>
            </p:nvCxnSpPr>
            <p:spPr>
              <a:xfrm flipH="1" flipV="1">
                <a:off x="8852297" y="4077823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591 833"/>
              <p:cNvCxnSpPr/>
              <p:nvPr>
                <p:custDataLst>
                  <p:tags r:id="rId321"/>
                </p:custDataLst>
              </p:nvPr>
            </p:nvCxnSpPr>
            <p:spPr>
              <a:xfrm flipH="1" flipV="1">
                <a:off x="8360020" y="3945918"/>
                <a:ext cx="852648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591 834"/>
              <p:cNvCxnSpPr/>
              <p:nvPr>
                <p:custDataLst>
                  <p:tags r:id="rId322"/>
                </p:custDataLst>
              </p:nvPr>
            </p:nvCxnSpPr>
            <p:spPr>
              <a:xfrm flipH="1" flipV="1">
                <a:off x="7867744" y="4077823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591 835"/>
              <p:cNvCxnSpPr/>
              <p:nvPr>
                <p:custDataLst>
                  <p:tags r:id="rId323"/>
                </p:custDataLst>
              </p:nvPr>
            </p:nvCxnSpPr>
            <p:spPr>
              <a:xfrm flipH="1" flipV="1">
                <a:off x="7507372" y="4438195"/>
                <a:ext cx="1705296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591 836"/>
              <p:cNvCxnSpPr/>
              <p:nvPr>
                <p:custDataLst>
                  <p:tags r:id="rId324"/>
                </p:custDataLst>
              </p:nvPr>
            </p:nvCxnSpPr>
            <p:spPr>
              <a:xfrm flipH="1" flipV="1">
                <a:off x="7375466" y="4930472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591 837"/>
              <p:cNvCxnSpPr/>
              <p:nvPr>
                <p:custDataLst>
                  <p:tags r:id="rId325"/>
                </p:custDataLst>
              </p:nvPr>
            </p:nvCxnSpPr>
            <p:spPr>
              <a:xfrm flipH="1">
                <a:off x="7507371" y="5422748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591 838"/>
              <p:cNvCxnSpPr/>
              <p:nvPr>
                <p:custDataLst>
                  <p:tags r:id="rId326"/>
                </p:custDataLst>
              </p:nvPr>
            </p:nvCxnSpPr>
            <p:spPr>
              <a:xfrm flipH="1">
                <a:off x="7867743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591 839"/>
              <p:cNvCxnSpPr/>
              <p:nvPr>
                <p:custDataLst>
                  <p:tags r:id="rId327"/>
                </p:custDataLst>
              </p:nvPr>
            </p:nvCxnSpPr>
            <p:spPr>
              <a:xfrm flipH="1">
                <a:off x="8360019" y="542274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591 840"/>
              <p:cNvCxnSpPr/>
              <p:nvPr>
                <p:custDataLst>
                  <p:tags r:id="rId328"/>
                </p:custDataLst>
              </p:nvPr>
            </p:nvCxnSpPr>
            <p:spPr>
              <a:xfrm flipH="1">
                <a:off x="8852296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591 841"/>
              <p:cNvCxnSpPr/>
              <p:nvPr>
                <p:custDataLst>
                  <p:tags r:id="rId329"/>
                </p:custDataLst>
              </p:nvPr>
            </p:nvCxnSpPr>
            <p:spPr>
              <a:xfrm>
                <a:off x="9212668" y="542274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591 737"/>
              <p:cNvCxnSpPr/>
              <p:nvPr>
                <p:custDataLst>
                  <p:tags r:id="rId330"/>
                </p:custDataLst>
              </p:nvPr>
            </p:nvCxnSpPr>
            <p:spPr>
              <a:xfrm>
                <a:off x="8360020" y="394591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544 75"/>
              <p:cNvSpPr/>
              <p:nvPr>
                <p:custDataLst>
                  <p:tags r:id="rId331"/>
                </p:custDataLst>
              </p:nvPr>
            </p:nvSpPr>
            <p:spPr>
              <a:xfrm>
                <a:off x="930647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Oval 544 76"/>
              <p:cNvSpPr/>
              <p:nvPr>
                <p:custDataLst>
                  <p:tags r:id="rId332"/>
                </p:custDataLst>
              </p:nvPr>
            </p:nvSpPr>
            <p:spPr>
              <a:xfrm>
                <a:off x="9174569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Oval 544 77"/>
              <p:cNvSpPr/>
              <p:nvPr>
                <p:custDataLst>
                  <p:tags r:id="rId333"/>
                </p:custDataLst>
              </p:nvPr>
            </p:nvSpPr>
            <p:spPr>
              <a:xfrm>
                <a:off x="8814197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Oval 544 78"/>
              <p:cNvSpPr/>
              <p:nvPr>
                <p:custDataLst>
                  <p:tags r:id="rId334"/>
                </p:custDataLst>
              </p:nvPr>
            </p:nvSpPr>
            <p:spPr>
              <a:xfrm>
                <a:off x="8321920" y="390781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Oval 544 79"/>
              <p:cNvSpPr/>
              <p:nvPr>
                <p:custDataLst>
                  <p:tags r:id="rId335"/>
                </p:custDataLst>
              </p:nvPr>
            </p:nvSpPr>
            <p:spPr>
              <a:xfrm>
                <a:off x="7829644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Oval 544 80"/>
              <p:cNvSpPr/>
              <p:nvPr>
                <p:custDataLst>
                  <p:tags r:id="rId336"/>
                </p:custDataLst>
              </p:nvPr>
            </p:nvSpPr>
            <p:spPr>
              <a:xfrm>
                <a:off x="7469272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Oval 544 81"/>
              <p:cNvSpPr/>
              <p:nvPr>
                <p:custDataLst>
                  <p:tags r:id="rId337"/>
                </p:custDataLst>
              </p:nvPr>
            </p:nvSpPr>
            <p:spPr>
              <a:xfrm>
                <a:off x="7337366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Oval 544 82"/>
              <p:cNvSpPr/>
              <p:nvPr>
                <p:custDataLst>
                  <p:tags r:id="rId338"/>
                </p:custDataLst>
              </p:nvPr>
            </p:nvSpPr>
            <p:spPr>
              <a:xfrm>
                <a:off x="7469271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Oval 544 83"/>
              <p:cNvSpPr/>
              <p:nvPr>
                <p:custDataLst>
                  <p:tags r:id="rId339"/>
                </p:custDataLst>
              </p:nvPr>
            </p:nvSpPr>
            <p:spPr>
              <a:xfrm>
                <a:off x="7829643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Oval 544 84"/>
              <p:cNvSpPr/>
              <p:nvPr>
                <p:custDataLst>
                  <p:tags r:id="rId340"/>
                </p:custDataLst>
              </p:nvPr>
            </p:nvSpPr>
            <p:spPr>
              <a:xfrm>
                <a:off x="8321919" y="58769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Oval 544 85"/>
              <p:cNvSpPr/>
              <p:nvPr>
                <p:custDataLst>
                  <p:tags r:id="rId341"/>
                </p:custDataLst>
              </p:nvPr>
            </p:nvSpPr>
            <p:spPr>
              <a:xfrm>
                <a:off x="8814196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Oval 544 86"/>
              <p:cNvSpPr/>
              <p:nvPr>
                <p:custDataLst>
                  <p:tags r:id="rId342"/>
                </p:custDataLst>
              </p:nvPr>
            </p:nvSpPr>
            <p:spPr>
              <a:xfrm>
                <a:off x="9174568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Oval 544 75"/>
              <p:cNvSpPr/>
              <p:nvPr>
                <p:custDataLst>
                  <p:tags r:id="rId343"/>
                </p:custDataLst>
              </p:nvPr>
            </p:nvSpPr>
            <p:spPr>
              <a:xfrm>
                <a:off x="930647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Oval 544 76"/>
              <p:cNvSpPr/>
              <p:nvPr>
                <p:custDataLst>
                  <p:tags r:id="rId344"/>
                </p:custDataLst>
              </p:nvPr>
            </p:nvSpPr>
            <p:spPr>
              <a:xfrm>
                <a:off x="9174569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Oval 544 77"/>
              <p:cNvSpPr/>
              <p:nvPr>
                <p:custDataLst>
                  <p:tags r:id="rId345"/>
                </p:custDataLst>
              </p:nvPr>
            </p:nvSpPr>
            <p:spPr>
              <a:xfrm>
                <a:off x="8814197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Oval 544 78"/>
              <p:cNvSpPr/>
              <p:nvPr>
                <p:custDataLst>
                  <p:tags r:id="rId346"/>
                </p:custDataLst>
              </p:nvPr>
            </p:nvSpPr>
            <p:spPr>
              <a:xfrm>
                <a:off x="8321920" y="390781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Oval 544 79"/>
              <p:cNvSpPr/>
              <p:nvPr>
                <p:custDataLst>
                  <p:tags r:id="rId347"/>
                </p:custDataLst>
              </p:nvPr>
            </p:nvSpPr>
            <p:spPr>
              <a:xfrm>
                <a:off x="7829644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Oval 544 80"/>
              <p:cNvSpPr/>
              <p:nvPr>
                <p:custDataLst>
                  <p:tags r:id="rId348"/>
                </p:custDataLst>
              </p:nvPr>
            </p:nvSpPr>
            <p:spPr>
              <a:xfrm>
                <a:off x="7469272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Oval 544 81"/>
              <p:cNvSpPr/>
              <p:nvPr>
                <p:custDataLst>
                  <p:tags r:id="rId349"/>
                </p:custDataLst>
              </p:nvPr>
            </p:nvSpPr>
            <p:spPr>
              <a:xfrm>
                <a:off x="7337366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Oval 544 82"/>
              <p:cNvSpPr/>
              <p:nvPr>
                <p:custDataLst>
                  <p:tags r:id="rId350"/>
                </p:custDataLst>
              </p:nvPr>
            </p:nvSpPr>
            <p:spPr>
              <a:xfrm>
                <a:off x="7469271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8" name="Oval 544 83"/>
              <p:cNvSpPr/>
              <p:nvPr>
                <p:custDataLst>
                  <p:tags r:id="rId351"/>
                </p:custDataLst>
              </p:nvPr>
            </p:nvSpPr>
            <p:spPr>
              <a:xfrm>
                <a:off x="7829643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Oval 544 84"/>
              <p:cNvSpPr/>
              <p:nvPr>
                <p:custDataLst>
                  <p:tags r:id="rId352"/>
                </p:custDataLst>
              </p:nvPr>
            </p:nvSpPr>
            <p:spPr>
              <a:xfrm>
                <a:off x="8321919" y="58769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Oval 544 85"/>
              <p:cNvSpPr/>
              <p:nvPr>
                <p:custDataLst>
                  <p:tags r:id="rId353"/>
                </p:custDataLst>
              </p:nvPr>
            </p:nvSpPr>
            <p:spPr>
              <a:xfrm>
                <a:off x="8814196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Oval 544 86"/>
              <p:cNvSpPr/>
              <p:nvPr>
                <p:custDataLst>
                  <p:tags r:id="rId354"/>
                </p:custDataLst>
              </p:nvPr>
            </p:nvSpPr>
            <p:spPr>
              <a:xfrm>
                <a:off x="9174568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 rot="16200000">
              <a:off x="9629996" y="3914997"/>
              <a:ext cx="2016698" cy="2030949"/>
              <a:chOff x="9629996" y="3914997"/>
              <a:chExt cx="2016698" cy="2030949"/>
            </a:xfrm>
          </p:grpSpPr>
          <p:cxnSp>
            <p:nvCxnSpPr>
              <p:cNvPr id="842" name="Straight 544 842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1160859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544 84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495818" y="4472927"/>
                <a:ext cx="112776" cy="457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544 844"/>
              <p:cNvCxnSpPr/>
              <p:nvPr>
                <p:custDataLst>
                  <p:tags r:id="rId5"/>
                </p:custDataLst>
              </p:nvPr>
            </p:nvCxnSpPr>
            <p:spPr>
              <a:xfrm flipH="1" flipV="1">
                <a:off x="11183330" y="4120200"/>
                <a:ext cx="425264" cy="810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544 845"/>
              <p:cNvCxnSpPr/>
              <p:nvPr>
                <p:custDataLst>
                  <p:tags r:id="rId6"/>
                </p:custDataLst>
              </p:nvPr>
            </p:nvCxnSpPr>
            <p:spPr>
              <a:xfrm flipH="1" flipV="1">
                <a:off x="10742715" y="3953097"/>
                <a:ext cx="865879" cy="9773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544 846"/>
              <p:cNvCxnSpPr/>
              <p:nvPr>
                <p:custDataLst>
                  <p:tags r:id="rId7"/>
                </p:custDataLst>
              </p:nvPr>
            </p:nvCxnSpPr>
            <p:spPr>
              <a:xfrm flipH="1" flipV="1">
                <a:off x="10274912" y="4009898"/>
                <a:ext cx="1333682" cy="920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544 847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9887091" y="4277592"/>
                <a:ext cx="1721503" cy="65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544 848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9668096" y="4694853"/>
                <a:ext cx="1940498" cy="235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544 849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9668096" y="4930471"/>
                <a:ext cx="1940498" cy="235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544 850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9887091" y="4930471"/>
                <a:ext cx="1721503" cy="65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544 85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10274912" y="4930471"/>
                <a:ext cx="1333682" cy="9205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544 852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10742714" y="4930471"/>
                <a:ext cx="865880" cy="977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544 853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11183330" y="4930471"/>
                <a:ext cx="425264" cy="810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544 854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11495818" y="4930471"/>
                <a:ext cx="112776" cy="457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544 855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1495818" y="4472927"/>
                <a:ext cx="112776" cy="457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544 856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1495818" y="44729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544 85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11183330" y="4120200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544 858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0742715" y="3953097"/>
                <a:ext cx="753103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544 859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10274912" y="4009898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544 860"/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9887091" y="4277592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544 861"/>
              <p:cNvCxnSpPr/>
              <p:nvPr>
                <p:custDataLst>
                  <p:tags r:id="rId22"/>
                </p:custDataLst>
              </p:nvPr>
            </p:nvCxnSpPr>
            <p:spPr>
              <a:xfrm flipH="1">
                <a:off x="9668096" y="4472927"/>
                <a:ext cx="1827722" cy="2219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544 862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9668096" y="4472927"/>
                <a:ext cx="1827722" cy="693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544 863"/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9887091" y="4472927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544 864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10274912" y="4472927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544 865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10742714" y="4472927"/>
                <a:ext cx="753104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544 866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11183330" y="4472927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544 867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11495818" y="4472927"/>
                <a:ext cx="0" cy="915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544 868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11183330" y="4120200"/>
                <a:ext cx="425264" cy="810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544 869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11183330" y="4120200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544 870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11183330" y="41202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544 871"/>
              <p:cNvCxnSpPr/>
              <p:nvPr>
                <p:custDataLst>
                  <p:tags r:id="rId32"/>
                </p:custDataLst>
              </p:nvPr>
            </p:nvCxnSpPr>
            <p:spPr>
              <a:xfrm flipH="1" flipV="1">
                <a:off x="10742715" y="3953097"/>
                <a:ext cx="440615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544 872"/>
              <p:cNvCxnSpPr/>
              <p:nvPr>
                <p:custDataLst>
                  <p:tags r:id="rId33"/>
                </p:custDataLst>
              </p:nvPr>
            </p:nvCxnSpPr>
            <p:spPr>
              <a:xfrm flipH="1" flipV="1">
                <a:off x="10274912" y="4009898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544 873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9887091" y="4120200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544 874"/>
              <p:cNvCxnSpPr/>
              <p:nvPr>
                <p:custDataLst>
                  <p:tags r:id="rId35"/>
                </p:custDataLst>
              </p:nvPr>
            </p:nvCxnSpPr>
            <p:spPr>
              <a:xfrm flipH="1">
                <a:off x="9668096" y="4120200"/>
                <a:ext cx="1515234" cy="574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544 875"/>
              <p:cNvCxnSpPr/>
              <p:nvPr>
                <p:custDataLst>
                  <p:tags r:id="rId36"/>
                </p:custDataLst>
              </p:nvPr>
            </p:nvCxnSpPr>
            <p:spPr>
              <a:xfrm flipH="1">
                <a:off x="9668096" y="4120200"/>
                <a:ext cx="1515234" cy="1045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544 876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9887091" y="4120200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544 877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10274912" y="4120200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544 878"/>
              <p:cNvCxnSpPr/>
              <p:nvPr>
                <p:custDataLst>
                  <p:tags r:id="rId39"/>
                </p:custDataLst>
              </p:nvPr>
            </p:nvCxnSpPr>
            <p:spPr>
              <a:xfrm flipH="1">
                <a:off x="10742714" y="4120200"/>
                <a:ext cx="440616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544 879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11183330" y="4120200"/>
                <a:ext cx="0" cy="16205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544 880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11183330" y="4120200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544 881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10742715" y="3953097"/>
                <a:ext cx="865879" cy="9773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544 882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10742715" y="3953097"/>
                <a:ext cx="753103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544 883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10742715" y="3953097"/>
                <a:ext cx="440615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544 884"/>
              <p:cNvCxnSpPr/>
              <p:nvPr>
                <p:custDataLst>
                  <p:tags r:id="rId45"/>
                </p:custDataLst>
              </p:nvPr>
            </p:nvCxnSpPr>
            <p:spPr>
              <a:xfrm>
                <a:off x="10742715" y="395309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544 885"/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10274912" y="3953097"/>
                <a:ext cx="467803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544 886"/>
              <p:cNvCxnSpPr/>
              <p:nvPr>
                <p:custDataLst>
                  <p:tags r:id="rId47"/>
                </p:custDataLst>
              </p:nvPr>
            </p:nvCxnSpPr>
            <p:spPr>
              <a:xfrm flipH="1">
                <a:off x="9887091" y="3953097"/>
                <a:ext cx="855624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544 887"/>
              <p:cNvCxnSpPr/>
              <p:nvPr>
                <p:custDataLst>
                  <p:tags r:id="rId48"/>
                </p:custDataLst>
              </p:nvPr>
            </p:nvCxnSpPr>
            <p:spPr>
              <a:xfrm flipH="1">
                <a:off x="9668096" y="3953097"/>
                <a:ext cx="1074619" cy="741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544 888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9668096" y="3953097"/>
                <a:ext cx="1074619" cy="1212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544 889"/>
              <p:cNvCxnSpPr/>
              <p:nvPr>
                <p:custDataLst>
                  <p:tags r:id="rId50"/>
                </p:custDataLst>
              </p:nvPr>
            </p:nvCxnSpPr>
            <p:spPr>
              <a:xfrm flipH="1">
                <a:off x="9887091" y="3953097"/>
                <a:ext cx="855624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544 890"/>
              <p:cNvCxnSpPr/>
              <p:nvPr>
                <p:custDataLst>
                  <p:tags r:id="rId51"/>
                </p:custDataLst>
              </p:nvPr>
            </p:nvCxnSpPr>
            <p:spPr>
              <a:xfrm flipH="1">
                <a:off x="10274912" y="3953097"/>
                <a:ext cx="467803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544 891"/>
              <p:cNvCxnSpPr/>
              <p:nvPr>
                <p:custDataLst>
                  <p:tags r:id="rId52"/>
                </p:custDataLst>
              </p:nvPr>
            </p:nvCxnSpPr>
            <p:spPr>
              <a:xfrm flipH="1">
                <a:off x="10742714" y="3953097"/>
                <a:ext cx="1" cy="195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544 892"/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10742715" y="3953097"/>
                <a:ext cx="440615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544 893"/>
              <p:cNvCxnSpPr/>
              <p:nvPr>
                <p:custDataLst>
                  <p:tags r:id="rId54"/>
                </p:custDataLst>
              </p:nvPr>
            </p:nvCxnSpPr>
            <p:spPr>
              <a:xfrm>
                <a:off x="10742715" y="3953097"/>
                <a:ext cx="753103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544 894"/>
              <p:cNvCxnSpPr/>
              <p:nvPr>
                <p:custDataLst>
                  <p:tags r:id="rId55"/>
                </p:custDataLst>
              </p:nvPr>
            </p:nvCxnSpPr>
            <p:spPr>
              <a:xfrm>
                <a:off x="10274912" y="4009898"/>
                <a:ext cx="1333682" cy="920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544 895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10274912" y="4009898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544 896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10274912" y="4009898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544 897"/>
              <p:cNvCxnSpPr/>
              <p:nvPr>
                <p:custDataLst>
                  <p:tags r:id="rId58"/>
                </p:custDataLst>
              </p:nvPr>
            </p:nvCxnSpPr>
            <p:spPr>
              <a:xfrm flipV="1">
                <a:off x="10274912" y="3953097"/>
                <a:ext cx="467803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544 898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10274912" y="400989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544 899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9887091" y="4009898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544 900"/>
              <p:cNvCxnSpPr/>
              <p:nvPr>
                <p:custDataLst>
                  <p:tags r:id="rId61"/>
                </p:custDataLst>
              </p:nvPr>
            </p:nvCxnSpPr>
            <p:spPr>
              <a:xfrm flipH="1">
                <a:off x="9668096" y="4009898"/>
                <a:ext cx="606816" cy="684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544 901"/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9668096" y="4009898"/>
                <a:ext cx="606816" cy="1156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544 902"/>
              <p:cNvCxnSpPr/>
              <p:nvPr>
                <p:custDataLst>
                  <p:tags r:id="rId63"/>
                </p:custDataLst>
              </p:nvPr>
            </p:nvCxnSpPr>
            <p:spPr>
              <a:xfrm flipH="1">
                <a:off x="9887091" y="4009898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544 903"/>
              <p:cNvCxnSpPr/>
              <p:nvPr>
                <p:custDataLst>
                  <p:tags r:id="rId64"/>
                </p:custDataLst>
              </p:nvPr>
            </p:nvCxnSpPr>
            <p:spPr>
              <a:xfrm>
                <a:off x="10274912" y="4009898"/>
                <a:ext cx="0" cy="184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544 904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10274912" y="4009898"/>
                <a:ext cx="467802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544 905"/>
              <p:cNvCxnSpPr/>
              <p:nvPr>
                <p:custDataLst>
                  <p:tags r:id="rId66"/>
                </p:custDataLst>
              </p:nvPr>
            </p:nvCxnSpPr>
            <p:spPr>
              <a:xfrm>
                <a:off x="10274912" y="4009898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544 906"/>
              <p:cNvCxnSpPr/>
              <p:nvPr>
                <p:custDataLst>
                  <p:tags r:id="rId67"/>
                </p:custDataLst>
              </p:nvPr>
            </p:nvCxnSpPr>
            <p:spPr>
              <a:xfrm>
                <a:off x="10274912" y="4009898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544 907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9887091" y="4277592"/>
                <a:ext cx="1721503" cy="65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544 908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9887091" y="4277592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544 909"/>
              <p:cNvCxnSpPr/>
              <p:nvPr>
                <p:custDataLst>
                  <p:tags r:id="rId70"/>
                </p:custDataLst>
              </p:nvPr>
            </p:nvCxnSpPr>
            <p:spPr>
              <a:xfrm flipV="1">
                <a:off x="9887091" y="4120200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544 910"/>
              <p:cNvCxnSpPr/>
              <p:nvPr>
                <p:custDataLst>
                  <p:tags r:id="rId71"/>
                </p:custDataLst>
              </p:nvPr>
            </p:nvCxnSpPr>
            <p:spPr>
              <a:xfrm flipV="1">
                <a:off x="9887091" y="3953097"/>
                <a:ext cx="855624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544 911"/>
              <p:cNvCxnSpPr/>
              <p:nvPr>
                <p:custDataLst>
                  <p:tags r:id="rId72"/>
                </p:custDataLst>
              </p:nvPr>
            </p:nvCxnSpPr>
            <p:spPr>
              <a:xfrm flipV="1">
                <a:off x="9887091" y="4009898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544 912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9887091" y="427759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544 913"/>
              <p:cNvCxnSpPr/>
              <p:nvPr>
                <p:custDataLst>
                  <p:tags r:id="rId74"/>
                </p:custDataLst>
              </p:nvPr>
            </p:nvCxnSpPr>
            <p:spPr>
              <a:xfrm flipH="1">
                <a:off x="9668096" y="4277592"/>
                <a:ext cx="218995" cy="417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544 914"/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9668096" y="4277592"/>
                <a:ext cx="218995" cy="888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544 915"/>
              <p:cNvCxnSpPr/>
              <p:nvPr>
                <p:custDataLst>
                  <p:tags r:id="rId76"/>
                </p:custDataLst>
              </p:nvPr>
            </p:nvCxnSpPr>
            <p:spPr>
              <a:xfrm>
                <a:off x="9887091" y="4277592"/>
                <a:ext cx="0" cy="1305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544 916"/>
              <p:cNvCxnSpPr/>
              <p:nvPr>
                <p:custDataLst>
                  <p:tags r:id="rId77"/>
                </p:custDataLst>
              </p:nvPr>
            </p:nvCxnSpPr>
            <p:spPr>
              <a:xfrm>
                <a:off x="9887091" y="4277592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544 917"/>
              <p:cNvCxnSpPr/>
              <p:nvPr>
                <p:custDataLst>
                  <p:tags r:id="rId78"/>
                </p:custDataLst>
              </p:nvPr>
            </p:nvCxnSpPr>
            <p:spPr>
              <a:xfrm>
                <a:off x="9887091" y="4277592"/>
                <a:ext cx="855623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544 918"/>
              <p:cNvCxnSpPr/>
              <p:nvPr>
                <p:custDataLst>
                  <p:tags r:id="rId79"/>
                </p:custDataLst>
              </p:nvPr>
            </p:nvCxnSpPr>
            <p:spPr>
              <a:xfrm>
                <a:off x="9887091" y="4277592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544 919"/>
              <p:cNvCxnSpPr/>
              <p:nvPr>
                <p:custDataLst>
                  <p:tags r:id="rId80"/>
                </p:custDataLst>
              </p:nvPr>
            </p:nvCxnSpPr>
            <p:spPr>
              <a:xfrm>
                <a:off x="9887091" y="4277592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544 920"/>
              <p:cNvCxnSpPr/>
              <p:nvPr>
                <p:custDataLst>
                  <p:tags r:id="rId81"/>
                </p:custDataLst>
              </p:nvPr>
            </p:nvCxnSpPr>
            <p:spPr>
              <a:xfrm>
                <a:off x="9668096" y="4694853"/>
                <a:ext cx="1940498" cy="235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544 921"/>
              <p:cNvCxnSpPr/>
              <p:nvPr>
                <p:custDataLst>
                  <p:tags r:id="rId82"/>
                </p:custDataLst>
              </p:nvPr>
            </p:nvCxnSpPr>
            <p:spPr>
              <a:xfrm flipV="1">
                <a:off x="9668096" y="4472927"/>
                <a:ext cx="1827722" cy="2219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544 922"/>
              <p:cNvCxnSpPr/>
              <p:nvPr>
                <p:custDataLst>
                  <p:tags r:id="rId83"/>
                </p:custDataLst>
              </p:nvPr>
            </p:nvCxnSpPr>
            <p:spPr>
              <a:xfrm flipV="1">
                <a:off x="9668096" y="4120200"/>
                <a:ext cx="1515234" cy="574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544 923"/>
              <p:cNvCxnSpPr/>
              <p:nvPr>
                <p:custDataLst>
                  <p:tags r:id="rId84"/>
                </p:custDataLst>
              </p:nvPr>
            </p:nvCxnSpPr>
            <p:spPr>
              <a:xfrm flipV="1">
                <a:off x="9668096" y="3953097"/>
                <a:ext cx="1074619" cy="741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544 924"/>
              <p:cNvCxnSpPr/>
              <p:nvPr>
                <p:custDataLst>
                  <p:tags r:id="rId85"/>
                </p:custDataLst>
              </p:nvPr>
            </p:nvCxnSpPr>
            <p:spPr>
              <a:xfrm flipV="1">
                <a:off x="9668096" y="4009898"/>
                <a:ext cx="606816" cy="684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544 925"/>
              <p:cNvCxnSpPr/>
              <p:nvPr>
                <p:custDataLst>
                  <p:tags r:id="rId86"/>
                </p:custDataLst>
              </p:nvPr>
            </p:nvCxnSpPr>
            <p:spPr>
              <a:xfrm flipV="1">
                <a:off x="9668096" y="4277592"/>
                <a:ext cx="218995" cy="417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544 926"/>
              <p:cNvCxnSpPr/>
              <p:nvPr>
                <p:custDataLst>
                  <p:tags r:id="rId87"/>
                </p:custDataLst>
              </p:nvPr>
            </p:nvCxnSpPr>
            <p:spPr>
              <a:xfrm>
                <a:off x="9668096" y="469485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544 927"/>
              <p:cNvCxnSpPr/>
              <p:nvPr>
                <p:custDataLst>
                  <p:tags r:id="rId88"/>
                </p:custDataLst>
              </p:nvPr>
            </p:nvCxnSpPr>
            <p:spPr>
              <a:xfrm>
                <a:off x="9668096" y="4694853"/>
                <a:ext cx="0" cy="4712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544 928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9668096" y="4694853"/>
                <a:ext cx="218995" cy="88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544 929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9668096" y="4694853"/>
                <a:ext cx="606816" cy="1156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544 930"/>
              <p:cNvCxnSpPr/>
              <p:nvPr>
                <p:custDataLst>
                  <p:tags r:id="rId91"/>
                </p:custDataLst>
              </p:nvPr>
            </p:nvCxnSpPr>
            <p:spPr>
              <a:xfrm>
                <a:off x="9668096" y="4694853"/>
                <a:ext cx="1074618" cy="1212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544 931"/>
              <p:cNvCxnSpPr/>
              <p:nvPr>
                <p:custDataLst>
                  <p:tags r:id="rId92"/>
                </p:custDataLst>
              </p:nvPr>
            </p:nvCxnSpPr>
            <p:spPr>
              <a:xfrm>
                <a:off x="9668096" y="4694853"/>
                <a:ext cx="1515234" cy="1045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544 932"/>
              <p:cNvCxnSpPr/>
              <p:nvPr>
                <p:custDataLst>
                  <p:tags r:id="rId93"/>
                </p:custDataLst>
              </p:nvPr>
            </p:nvCxnSpPr>
            <p:spPr>
              <a:xfrm>
                <a:off x="9668096" y="4694853"/>
                <a:ext cx="1827722" cy="693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544 933"/>
              <p:cNvCxnSpPr/>
              <p:nvPr>
                <p:custDataLst>
                  <p:tags r:id="rId94"/>
                </p:custDataLst>
              </p:nvPr>
            </p:nvCxnSpPr>
            <p:spPr>
              <a:xfrm flipV="1">
                <a:off x="9668096" y="4930471"/>
                <a:ext cx="1940498" cy="235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544 934"/>
              <p:cNvCxnSpPr/>
              <p:nvPr>
                <p:custDataLst>
                  <p:tags r:id="rId95"/>
                </p:custDataLst>
              </p:nvPr>
            </p:nvCxnSpPr>
            <p:spPr>
              <a:xfrm flipV="1">
                <a:off x="9668096" y="4472927"/>
                <a:ext cx="1827722" cy="693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544 935"/>
              <p:cNvCxnSpPr/>
              <p:nvPr>
                <p:custDataLst>
                  <p:tags r:id="rId96"/>
                </p:custDataLst>
              </p:nvPr>
            </p:nvCxnSpPr>
            <p:spPr>
              <a:xfrm flipV="1">
                <a:off x="9668096" y="4120200"/>
                <a:ext cx="1515234" cy="1045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544 936"/>
              <p:cNvCxnSpPr/>
              <p:nvPr>
                <p:custDataLst>
                  <p:tags r:id="rId97"/>
                </p:custDataLst>
              </p:nvPr>
            </p:nvCxnSpPr>
            <p:spPr>
              <a:xfrm flipV="1">
                <a:off x="9668096" y="3953097"/>
                <a:ext cx="1074619" cy="1212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544 937"/>
              <p:cNvCxnSpPr/>
              <p:nvPr>
                <p:custDataLst>
                  <p:tags r:id="rId98"/>
                </p:custDataLst>
              </p:nvPr>
            </p:nvCxnSpPr>
            <p:spPr>
              <a:xfrm flipV="1">
                <a:off x="9668096" y="4009898"/>
                <a:ext cx="606816" cy="1156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544 938"/>
              <p:cNvCxnSpPr/>
              <p:nvPr>
                <p:custDataLst>
                  <p:tags r:id="rId99"/>
                </p:custDataLst>
              </p:nvPr>
            </p:nvCxnSpPr>
            <p:spPr>
              <a:xfrm flipV="1">
                <a:off x="9668096" y="4277592"/>
                <a:ext cx="218995" cy="888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544 939"/>
              <p:cNvCxnSpPr/>
              <p:nvPr>
                <p:custDataLst>
                  <p:tags r:id="rId100"/>
                </p:custDataLst>
              </p:nvPr>
            </p:nvCxnSpPr>
            <p:spPr>
              <a:xfrm flipV="1">
                <a:off x="9668096" y="4694853"/>
                <a:ext cx="0" cy="4712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544 940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9668096" y="516609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544 941"/>
              <p:cNvCxnSpPr/>
              <p:nvPr>
                <p:custDataLst>
                  <p:tags r:id="rId102"/>
                </p:custDataLst>
              </p:nvPr>
            </p:nvCxnSpPr>
            <p:spPr>
              <a:xfrm>
                <a:off x="9668096" y="5166091"/>
                <a:ext cx="218995" cy="4172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544 942"/>
              <p:cNvCxnSpPr/>
              <p:nvPr>
                <p:custDataLst>
                  <p:tags r:id="rId103"/>
                </p:custDataLst>
              </p:nvPr>
            </p:nvCxnSpPr>
            <p:spPr>
              <a:xfrm>
                <a:off x="9668096" y="5166091"/>
                <a:ext cx="606816" cy="684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544 943"/>
              <p:cNvCxnSpPr/>
              <p:nvPr>
                <p:custDataLst>
                  <p:tags r:id="rId104"/>
                </p:custDataLst>
              </p:nvPr>
            </p:nvCxnSpPr>
            <p:spPr>
              <a:xfrm>
                <a:off x="9668096" y="5166091"/>
                <a:ext cx="1074618" cy="741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544 944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9668096" y="5166091"/>
                <a:ext cx="1515234" cy="574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544 945"/>
              <p:cNvCxnSpPr/>
              <p:nvPr>
                <p:custDataLst>
                  <p:tags r:id="rId106"/>
                </p:custDataLst>
              </p:nvPr>
            </p:nvCxnSpPr>
            <p:spPr>
              <a:xfrm>
                <a:off x="9668096" y="5166091"/>
                <a:ext cx="1827722" cy="22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544 946"/>
              <p:cNvCxnSpPr/>
              <p:nvPr>
                <p:custDataLst>
                  <p:tags r:id="rId107"/>
                </p:custDataLst>
              </p:nvPr>
            </p:nvCxnSpPr>
            <p:spPr>
              <a:xfrm flipV="1">
                <a:off x="9887091" y="4930471"/>
                <a:ext cx="1721503" cy="65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544 947"/>
              <p:cNvCxnSpPr/>
              <p:nvPr>
                <p:custDataLst>
                  <p:tags r:id="rId108"/>
                </p:custDataLst>
              </p:nvPr>
            </p:nvCxnSpPr>
            <p:spPr>
              <a:xfrm flipV="1">
                <a:off x="9887091" y="4472927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544 948"/>
              <p:cNvCxnSpPr/>
              <p:nvPr>
                <p:custDataLst>
                  <p:tags r:id="rId109"/>
                </p:custDataLst>
              </p:nvPr>
            </p:nvCxnSpPr>
            <p:spPr>
              <a:xfrm flipV="1">
                <a:off x="9887091" y="4120200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544 949"/>
              <p:cNvCxnSpPr/>
              <p:nvPr>
                <p:custDataLst>
                  <p:tags r:id="rId110"/>
                </p:custDataLst>
              </p:nvPr>
            </p:nvCxnSpPr>
            <p:spPr>
              <a:xfrm flipV="1">
                <a:off x="9887091" y="3953097"/>
                <a:ext cx="855624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544 950"/>
              <p:cNvCxnSpPr/>
              <p:nvPr>
                <p:custDataLst>
                  <p:tags r:id="rId111"/>
                </p:custDataLst>
              </p:nvPr>
            </p:nvCxnSpPr>
            <p:spPr>
              <a:xfrm flipV="1">
                <a:off x="9887091" y="4009898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544 951"/>
              <p:cNvCxnSpPr/>
              <p:nvPr>
                <p:custDataLst>
                  <p:tags r:id="rId112"/>
                </p:custDataLst>
              </p:nvPr>
            </p:nvCxnSpPr>
            <p:spPr>
              <a:xfrm flipV="1">
                <a:off x="9887091" y="4277592"/>
                <a:ext cx="0" cy="1305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544 952"/>
              <p:cNvCxnSpPr/>
              <p:nvPr>
                <p:custDataLst>
                  <p:tags r:id="rId113"/>
                </p:custDataLst>
              </p:nvPr>
            </p:nvCxnSpPr>
            <p:spPr>
              <a:xfrm flipH="1" flipV="1">
                <a:off x="9668096" y="4694853"/>
                <a:ext cx="218995" cy="88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544 953"/>
              <p:cNvCxnSpPr/>
              <p:nvPr>
                <p:custDataLst>
                  <p:tags r:id="rId114"/>
                </p:custDataLst>
              </p:nvPr>
            </p:nvCxnSpPr>
            <p:spPr>
              <a:xfrm flipH="1" flipV="1">
                <a:off x="9668096" y="5166091"/>
                <a:ext cx="218995" cy="4172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544 954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9887091" y="558335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544 955"/>
              <p:cNvCxnSpPr/>
              <p:nvPr>
                <p:custDataLst>
                  <p:tags r:id="rId116"/>
                </p:custDataLst>
              </p:nvPr>
            </p:nvCxnSpPr>
            <p:spPr>
              <a:xfrm>
                <a:off x="9887091" y="5583351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544 956"/>
              <p:cNvCxnSpPr/>
              <p:nvPr>
                <p:custDataLst>
                  <p:tags r:id="rId117"/>
                </p:custDataLst>
              </p:nvPr>
            </p:nvCxnSpPr>
            <p:spPr>
              <a:xfrm>
                <a:off x="9887091" y="5583351"/>
                <a:ext cx="855623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544 957"/>
              <p:cNvCxnSpPr/>
              <p:nvPr>
                <p:custDataLst>
                  <p:tags r:id="rId118"/>
                </p:custDataLst>
              </p:nvPr>
            </p:nvCxnSpPr>
            <p:spPr>
              <a:xfrm>
                <a:off x="9887091" y="5583351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544 958"/>
              <p:cNvCxnSpPr/>
              <p:nvPr>
                <p:custDataLst>
                  <p:tags r:id="rId119"/>
                </p:custDataLst>
              </p:nvPr>
            </p:nvCxnSpPr>
            <p:spPr>
              <a:xfrm flipV="1">
                <a:off x="9887091" y="5388016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544 959"/>
              <p:cNvCxnSpPr/>
              <p:nvPr>
                <p:custDataLst>
                  <p:tags r:id="rId120"/>
                </p:custDataLst>
              </p:nvPr>
            </p:nvCxnSpPr>
            <p:spPr>
              <a:xfrm flipV="1">
                <a:off x="10274912" y="4930471"/>
                <a:ext cx="1333682" cy="9205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544 960"/>
              <p:cNvCxnSpPr/>
              <p:nvPr>
                <p:custDataLst>
                  <p:tags r:id="rId121"/>
                </p:custDataLst>
              </p:nvPr>
            </p:nvCxnSpPr>
            <p:spPr>
              <a:xfrm flipV="1">
                <a:off x="10274912" y="4472927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544 961"/>
              <p:cNvCxnSpPr/>
              <p:nvPr>
                <p:custDataLst>
                  <p:tags r:id="rId122"/>
                </p:custDataLst>
              </p:nvPr>
            </p:nvCxnSpPr>
            <p:spPr>
              <a:xfrm flipV="1">
                <a:off x="10274912" y="4120200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544 962"/>
              <p:cNvCxnSpPr/>
              <p:nvPr>
                <p:custDataLst>
                  <p:tags r:id="rId123"/>
                </p:custDataLst>
              </p:nvPr>
            </p:nvCxnSpPr>
            <p:spPr>
              <a:xfrm flipV="1">
                <a:off x="10274912" y="3953097"/>
                <a:ext cx="467803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544 963"/>
              <p:cNvCxnSpPr/>
              <p:nvPr>
                <p:custDataLst>
                  <p:tags r:id="rId124"/>
                </p:custDataLst>
              </p:nvPr>
            </p:nvCxnSpPr>
            <p:spPr>
              <a:xfrm flipV="1">
                <a:off x="10274912" y="4009898"/>
                <a:ext cx="0" cy="184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544 964"/>
              <p:cNvCxnSpPr/>
              <p:nvPr>
                <p:custDataLst>
                  <p:tags r:id="rId125"/>
                </p:custDataLst>
              </p:nvPr>
            </p:nvCxnSpPr>
            <p:spPr>
              <a:xfrm flipH="1" flipV="1">
                <a:off x="9887091" y="4277592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544 965"/>
              <p:cNvCxnSpPr/>
              <p:nvPr>
                <p:custDataLst>
                  <p:tags r:id="rId126"/>
                </p:custDataLst>
              </p:nvPr>
            </p:nvCxnSpPr>
            <p:spPr>
              <a:xfrm flipH="1" flipV="1">
                <a:off x="9668096" y="4694853"/>
                <a:ext cx="606816" cy="1156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544 966"/>
              <p:cNvCxnSpPr/>
              <p:nvPr>
                <p:custDataLst>
                  <p:tags r:id="rId127"/>
                </p:custDataLst>
              </p:nvPr>
            </p:nvCxnSpPr>
            <p:spPr>
              <a:xfrm flipH="1" flipV="1">
                <a:off x="9668096" y="5166091"/>
                <a:ext cx="606816" cy="684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544 967"/>
              <p:cNvCxnSpPr/>
              <p:nvPr>
                <p:custDataLst>
                  <p:tags r:id="rId128"/>
                </p:custDataLst>
              </p:nvPr>
            </p:nvCxnSpPr>
            <p:spPr>
              <a:xfrm flipH="1" flipV="1">
                <a:off x="9887091" y="5583351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544 968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10274912" y="585104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544 969"/>
              <p:cNvCxnSpPr/>
              <p:nvPr>
                <p:custDataLst>
                  <p:tags r:id="rId130"/>
                </p:custDataLst>
              </p:nvPr>
            </p:nvCxnSpPr>
            <p:spPr>
              <a:xfrm>
                <a:off x="10274912" y="5851045"/>
                <a:ext cx="467802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544 970"/>
              <p:cNvCxnSpPr/>
              <p:nvPr>
                <p:custDataLst>
                  <p:tags r:id="rId131"/>
                </p:custDataLst>
              </p:nvPr>
            </p:nvCxnSpPr>
            <p:spPr>
              <a:xfrm flipV="1">
                <a:off x="10274912" y="5740743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544 971"/>
              <p:cNvCxnSpPr/>
              <p:nvPr>
                <p:custDataLst>
                  <p:tags r:id="rId132"/>
                </p:custDataLst>
              </p:nvPr>
            </p:nvCxnSpPr>
            <p:spPr>
              <a:xfrm flipV="1">
                <a:off x="10274912" y="5388016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544 972"/>
              <p:cNvCxnSpPr/>
              <p:nvPr>
                <p:custDataLst>
                  <p:tags r:id="rId133"/>
                </p:custDataLst>
              </p:nvPr>
            </p:nvCxnSpPr>
            <p:spPr>
              <a:xfrm flipV="1">
                <a:off x="10742714" y="4930471"/>
                <a:ext cx="865880" cy="977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544 973"/>
              <p:cNvCxnSpPr/>
              <p:nvPr>
                <p:custDataLst>
                  <p:tags r:id="rId134"/>
                </p:custDataLst>
              </p:nvPr>
            </p:nvCxnSpPr>
            <p:spPr>
              <a:xfrm flipV="1">
                <a:off x="10742714" y="4472927"/>
                <a:ext cx="753104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544 974"/>
              <p:cNvCxnSpPr/>
              <p:nvPr>
                <p:custDataLst>
                  <p:tags r:id="rId135"/>
                </p:custDataLst>
              </p:nvPr>
            </p:nvCxnSpPr>
            <p:spPr>
              <a:xfrm flipV="1">
                <a:off x="10742714" y="4120200"/>
                <a:ext cx="440616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544 975"/>
              <p:cNvCxnSpPr/>
              <p:nvPr>
                <p:custDataLst>
                  <p:tags r:id="rId136"/>
                </p:custDataLst>
              </p:nvPr>
            </p:nvCxnSpPr>
            <p:spPr>
              <a:xfrm flipV="1">
                <a:off x="10742714" y="3953097"/>
                <a:ext cx="1" cy="195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544 976"/>
              <p:cNvCxnSpPr/>
              <p:nvPr>
                <p:custDataLst>
                  <p:tags r:id="rId137"/>
                </p:custDataLst>
              </p:nvPr>
            </p:nvCxnSpPr>
            <p:spPr>
              <a:xfrm flipH="1" flipV="1">
                <a:off x="10274912" y="4009898"/>
                <a:ext cx="467802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Straight 544 977"/>
              <p:cNvCxnSpPr/>
              <p:nvPr>
                <p:custDataLst>
                  <p:tags r:id="rId138"/>
                </p:custDataLst>
              </p:nvPr>
            </p:nvCxnSpPr>
            <p:spPr>
              <a:xfrm flipH="1" flipV="1">
                <a:off x="9887091" y="4277592"/>
                <a:ext cx="855623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544 978"/>
              <p:cNvCxnSpPr/>
              <p:nvPr>
                <p:custDataLst>
                  <p:tags r:id="rId139"/>
                </p:custDataLst>
              </p:nvPr>
            </p:nvCxnSpPr>
            <p:spPr>
              <a:xfrm flipH="1" flipV="1">
                <a:off x="9668096" y="4694853"/>
                <a:ext cx="1074618" cy="1212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544 979"/>
              <p:cNvCxnSpPr/>
              <p:nvPr>
                <p:custDataLst>
                  <p:tags r:id="rId140"/>
                </p:custDataLst>
              </p:nvPr>
            </p:nvCxnSpPr>
            <p:spPr>
              <a:xfrm flipH="1" flipV="1">
                <a:off x="9668096" y="5166091"/>
                <a:ext cx="1074618" cy="741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544 980"/>
              <p:cNvCxnSpPr/>
              <p:nvPr>
                <p:custDataLst>
                  <p:tags r:id="rId141"/>
                </p:custDataLst>
              </p:nvPr>
            </p:nvCxnSpPr>
            <p:spPr>
              <a:xfrm flipH="1" flipV="1">
                <a:off x="9887091" y="5583351"/>
                <a:ext cx="855623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Straight 544 981"/>
              <p:cNvCxnSpPr/>
              <p:nvPr>
                <p:custDataLst>
                  <p:tags r:id="rId142"/>
                </p:custDataLst>
              </p:nvPr>
            </p:nvCxnSpPr>
            <p:spPr>
              <a:xfrm flipH="1" flipV="1">
                <a:off x="10274912" y="5851045"/>
                <a:ext cx="467802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544 982"/>
              <p:cNvCxnSpPr/>
              <p:nvPr>
                <p:custDataLst>
                  <p:tags r:id="rId143"/>
                </p:custDataLst>
              </p:nvPr>
            </p:nvCxnSpPr>
            <p:spPr>
              <a:xfrm>
                <a:off x="10742714" y="590784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544 983"/>
              <p:cNvCxnSpPr/>
              <p:nvPr>
                <p:custDataLst>
                  <p:tags r:id="rId144"/>
                </p:custDataLst>
              </p:nvPr>
            </p:nvCxnSpPr>
            <p:spPr>
              <a:xfrm flipV="1">
                <a:off x="10742714" y="5740743"/>
                <a:ext cx="440616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544 984"/>
              <p:cNvCxnSpPr/>
              <p:nvPr>
                <p:custDataLst>
                  <p:tags r:id="rId145"/>
                </p:custDataLst>
              </p:nvPr>
            </p:nvCxnSpPr>
            <p:spPr>
              <a:xfrm flipV="1">
                <a:off x="10742714" y="5388016"/>
                <a:ext cx="753104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544 985"/>
              <p:cNvCxnSpPr/>
              <p:nvPr>
                <p:custDataLst>
                  <p:tags r:id="rId146"/>
                </p:custDataLst>
              </p:nvPr>
            </p:nvCxnSpPr>
            <p:spPr>
              <a:xfrm flipV="1">
                <a:off x="11183330" y="4930471"/>
                <a:ext cx="425264" cy="810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544 986"/>
              <p:cNvCxnSpPr/>
              <p:nvPr>
                <p:custDataLst>
                  <p:tags r:id="rId147"/>
                </p:custDataLst>
              </p:nvPr>
            </p:nvCxnSpPr>
            <p:spPr>
              <a:xfrm flipV="1">
                <a:off x="11183330" y="4472927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544 987"/>
              <p:cNvCxnSpPr/>
              <p:nvPr>
                <p:custDataLst>
                  <p:tags r:id="rId148"/>
                </p:custDataLst>
              </p:nvPr>
            </p:nvCxnSpPr>
            <p:spPr>
              <a:xfrm flipV="1">
                <a:off x="11183330" y="4120200"/>
                <a:ext cx="0" cy="16205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544 988"/>
              <p:cNvCxnSpPr/>
              <p:nvPr>
                <p:custDataLst>
                  <p:tags r:id="rId149"/>
                </p:custDataLst>
              </p:nvPr>
            </p:nvCxnSpPr>
            <p:spPr>
              <a:xfrm flipH="1" flipV="1">
                <a:off x="10742715" y="3953097"/>
                <a:ext cx="440615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544 989"/>
              <p:cNvCxnSpPr/>
              <p:nvPr>
                <p:custDataLst>
                  <p:tags r:id="rId150"/>
                </p:custDataLst>
              </p:nvPr>
            </p:nvCxnSpPr>
            <p:spPr>
              <a:xfrm flipH="1" flipV="1">
                <a:off x="10274912" y="4009898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544 990"/>
              <p:cNvCxnSpPr/>
              <p:nvPr>
                <p:custDataLst>
                  <p:tags r:id="rId151"/>
                </p:custDataLst>
              </p:nvPr>
            </p:nvCxnSpPr>
            <p:spPr>
              <a:xfrm flipH="1" flipV="1">
                <a:off x="9887091" y="4277592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544 991"/>
              <p:cNvCxnSpPr/>
              <p:nvPr>
                <p:custDataLst>
                  <p:tags r:id="rId152"/>
                </p:custDataLst>
              </p:nvPr>
            </p:nvCxnSpPr>
            <p:spPr>
              <a:xfrm flipH="1" flipV="1">
                <a:off x="9668096" y="4694853"/>
                <a:ext cx="1515234" cy="1045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544 992"/>
              <p:cNvCxnSpPr/>
              <p:nvPr>
                <p:custDataLst>
                  <p:tags r:id="rId153"/>
                </p:custDataLst>
              </p:nvPr>
            </p:nvCxnSpPr>
            <p:spPr>
              <a:xfrm flipH="1" flipV="1">
                <a:off x="9668096" y="5166091"/>
                <a:ext cx="1515234" cy="574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544 993"/>
              <p:cNvCxnSpPr/>
              <p:nvPr>
                <p:custDataLst>
                  <p:tags r:id="rId154"/>
                </p:custDataLst>
              </p:nvPr>
            </p:nvCxnSpPr>
            <p:spPr>
              <a:xfrm flipH="1" flipV="1">
                <a:off x="9887091" y="5583351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544 994"/>
              <p:cNvCxnSpPr/>
              <p:nvPr>
                <p:custDataLst>
                  <p:tags r:id="rId155"/>
                </p:custDataLst>
              </p:nvPr>
            </p:nvCxnSpPr>
            <p:spPr>
              <a:xfrm flipH="1">
                <a:off x="10274912" y="5740743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544 995"/>
              <p:cNvCxnSpPr/>
              <p:nvPr>
                <p:custDataLst>
                  <p:tags r:id="rId156"/>
                </p:custDataLst>
              </p:nvPr>
            </p:nvCxnSpPr>
            <p:spPr>
              <a:xfrm flipH="1">
                <a:off x="10742714" y="5740743"/>
                <a:ext cx="440616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544 996"/>
              <p:cNvCxnSpPr/>
              <p:nvPr>
                <p:custDataLst>
                  <p:tags r:id="rId157"/>
                </p:custDataLst>
              </p:nvPr>
            </p:nvCxnSpPr>
            <p:spPr>
              <a:xfrm>
                <a:off x="11183330" y="574074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544 997"/>
              <p:cNvCxnSpPr/>
              <p:nvPr>
                <p:custDataLst>
                  <p:tags r:id="rId158"/>
                </p:custDataLst>
              </p:nvPr>
            </p:nvCxnSpPr>
            <p:spPr>
              <a:xfrm flipV="1">
                <a:off x="11183330" y="5388016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544 998"/>
              <p:cNvCxnSpPr/>
              <p:nvPr>
                <p:custDataLst>
                  <p:tags r:id="rId159"/>
                </p:custDataLst>
              </p:nvPr>
            </p:nvCxnSpPr>
            <p:spPr>
              <a:xfrm flipV="1">
                <a:off x="11495818" y="4930471"/>
                <a:ext cx="112776" cy="457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544 999"/>
              <p:cNvCxnSpPr/>
              <p:nvPr>
                <p:custDataLst>
                  <p:tags r:id="rId160"/>
                </p:custDataLst>
              </p:nvPr>
            </p:nvCxnSpPr>
            <p:spPr>
              <a:xfrm flipV="1">
                <a:off x="11495818" y="4472927"/>
                <a:ext cx="0" cy="915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544 1000"/>
              <p:cNvCxnSpPr/>
              <p:nvPr>
                <p:custDataLst>
                  <p:tags r:id="rId161"/>
                </p:custDataLst>
              </p:nvPr>
            </p:nvCxnSpPr>
            <p:spPr>
              <a:xfrm flipH="1" flipV="1">
                <a:off x="11183330" y="4120200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544 1001"/>
              <p:cNvCxnSpPr/>
              <p:nvPr>
                <p:custDataLst>
                  <p:tags r:id="rId162"/>
                </p:custDataLst>
              </p:nvPr>
            </p:nvCxnSpPr>
            <p:spPr>
              <a:xfrm flipH="1" flipV="1">
                <a:off x="10742715" y="3953097"/>
                <a:ext cx="753103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544 1002"/>
              <p:cNvCxnSpPr/>
              <p:nvPr>
                <p:custDataLst>
                  <p:tags r:id="rId163"/>
                </p:custDataLst>
              </p:nvPr>
            </p:nvCxnSpPr>
            <p:spPr>
              <a:xfrm flipH="1" flipV="1">
                <a:off x="10274912" y="4009898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544 1003"/>
              <p:cNvCxnSpPr/>
              <p:nvPr>
                <p:custDataLst>
                  <p:tags r:id="rId164"/>
                </p:custDataLst>
              </p:nvPr>
            </p:nvCxnSpPr>
            <p:spPr>
              <a:xfrm flipH="1" flipV="1">
                <a:off x="9887091" y="4277592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544 1004"/>
              <p:cNvCxnSpPr/>
              <p:nvPr>
                <p:custDataLst>
                  <p:tags r:id="rId165"/>
                </p:custDataLst>
              </p:nvPr>
            </p:nvCxnSpPr>
            <p:spPr>
              <a:xfrm flipH="1" flipV="1">
                <a:off x="9668096" y="4694853"/>
                <a:ext cx="1827722" cy="693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544 1005"/>
              <p:cNvCxnSpPr/>
              <p:nvPr>
                <p:custDataLst>
                  <p:tags r:id="rId166"/>
                </p:custDataLst>
              </p:nvPr>
            </p:nvCxnSpPr>
            <p:spPr>
              <a:xfrm flipH="1" flipV="1">
                <a:off x="9668096" y="5166091"/>
                <a:ext cx="1827722" cy="22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544 1006"/>
              <p:cNvCxnSpPr/>
              <p:nvPr>
                <p:custDataLst>
                  <p:tags r:id="rId167"/>
                </p:custDataLst>
              </p:nvPr>
            </p:nvCxnSpPr>
            <p:spPr>
              <a:xfrm flipH="1">
                <a:off x="9887091" y="5388016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544 1007"/>
              <p:cNvCxnSpPr/>
              <p:nvPr>
                <p:custDataLst>
                  <p:tags r:id="rId168"/>
                </p:custDataLst>
              </p:nvPr>
            </p:nvCxnSpPr>
            <p:spPr>
              <a:xfrm flipH="1">
                <a:off x="10274912" y="5388016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544 1008"/>
              <p:cNvCxnSpPr/>
              <p:nvPr>
                <p:custDataLst>
                  <p:tags r:id="rId169"/>
                </p:custDataLst>
              </p:nvPr>
            </p:nvCxnSpPr>
            <p:spPr>
              <a:xfrm flipH="1">
                <a:off x="10742714" y="5388016"/>
                <a:ext cx="753104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544 1009"/>
              <p:cNvCxnSpPr/>
              <p:nvPr>
                <p:custDataLst>
                  <p:tags r:id="rId170"/>
                </p:custDataLst>
              </p:nvPr>
            </p:nvCxnSpPr>
            <p:spPr>
              <a:xfrm flipH="1">
                <a:off x="11183330" y="5388016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544 1010"/>
              <p:cNvCxnSpPr/>
              <p:nvPr>
                <p:custDataLst>
                  <p:tags r:id="rId171"/>
                </p:custDataLst>
              </p:nvPr>
            </p:nvCxnSpPr>
            <p:spPr>
              <a:xfrm>
                <a:off x="11495818" y="53880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544 14"/>
              <p:cNvSpPr/>
              <p:nvPr>
                <p:custDataLst>
                  <p:tags r:id="rId172"/>
                </p:custDataLst>
              </p:nvPr>
            </p:nvSpPr>
            <p:spPr>
              <a:xfrm>
                <a:off x="9639486" y="3945918"/>
                <a:ext cx="1969107" cy="1969107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Oval 544 87"/>
              <p:cNvSpPr/>
              <p:nvPr>
                <p:custDataLst>
                  <p:tags r:id="rId173"/>
                </p:custDataLst>
              </p:nvPr>
            </p:nvSpPr>
            <p:spPr>
              <a:xfrm>
                <a:off x="1157049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Oval 544 88"/>
              <p:cNvSpPr/>
              <p:nvPr>
                <p:custDataLst>
                  <p:tags r:id="rId174"/>
                </p:custDataLst>
              </p:nvPr>
            </p:nvSpPr>
            <p:spPr>
              <a:xfrm>
                <a:off x="11457718" y="443482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Oval 544 89"/>
              <p:cNvSpPr/>
              <p:nvPr>
                <p:custDataLst>
                  <p:tags r:id="rId175"/>
                </p:custDataLst>
              </p:nvPr>
            </p:nvSpPr>
            <p:spPr>
              <a:xfrm>
                <a:off x="11145230" y="408210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Oval 544 90"/>
              <p:cNvSpPr/>
              <p:nvPr>
                <p:custDataLst>
                  <p:tags r:id="rId176"/>
                </p:custDataLst>
              </p:nvPr>
            </p:nvSpPr>
            <p:spPr>
              <a:xfrm>
                <a:off x="10704615" y="391499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Oval 544 91"/>
              <p:cNvSpPr/>
              <p:nvPr>
                <p:custDataLst>
                  <p:tags r:id="rId177"/>
                </p:custDataLst>
              </p:nvPr>
            </p:nvSpPr>
            <p:spPr>
              <a:xfrm>
                <a:off x="10236812" y="397179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Oval 544 92"/>
              <p:cNvSpPr/>
              <p:nvPr>
                <p:custDataLst>
                  <p:tags r:id="rId178"/>
                </p:custDataLst>
              </p:nvPr>
            </p:nvSpPr>
            <p:spPr>
              <a:xfrm>
                <a:off x="9848991" y="42394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Oval 544 93"/>
              <p:cNvSpPr/>
              <p:nvPr>
                <p:custDataLst>
                  <p:tags r:id="rId179"/>
                </p:custDataLst>
              </p:nvPr>
            </p:nvSpPr>
            <p:spPr>
              <a:xfrm>
                <a:off x="9629996" y="465675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0" name="Oval 544 94"/>
              <p:cNvSpPr/>
              <p:nvPr>
                <p:custDataLst>
                  <p:tags r:id="rId180"/>
                </p:custDataLst>
              </p:nvPr>
            </p:nvSpPr>
            <p:spPr>
              <a:xfrm>
                <a:off x="9629996" y="512799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Oval 544 95"/>
              <p:cNvSpPr/>
              <p:nvPr>
                <p:custDataLst>
                  <p:tags r:id="rId181"/>
                </p:custDataLst>
              </p:nvPr>
            </p:nvSpPr>
            <p:spPr>
              <a:xfrm>
                <a:off x="9848991" y="554525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Oval 544 96"/>
              <p:cNvSpPr/>
              <p:nvPr>
                <p:custDataLst>
                  <p:tags r:id="rId182"/>
                </p:custDataLst>
              </p:nvPr>
            </p:nvSpPr>
            <p:spPr>
              <a:xfrm>
                <a:off x="10236812" y="581294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Oval 544 97"/>
              <p:cNvSpPr/>
              <p:nvPr>
                <p:custDataLst>
                  <p:tags r:id="rId183"/>
                </p:custDataLst>
              </p:nvPr>
            </p:nvSpPr>
            <p:spPr>
              <a:xfrm>
                <a:off x="10704614" y="586974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Oval 544 98"/>
              <p:cNvSpPr/>
              <p:nvPr>
                <p:custDataLst>
                  <p:tags r:id="rId184"/>
                </p:custDataLst>
              </p:nvPr>
            </p:nvSpPr>
            <p:spPr>
              <a:xfrm>
                <a:off x="11145230" y="570264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5" name="Oval 544 99"/>
              <p:cNvSpPr/>
              <p:nvPr>
                <p:custDataLst>
                  <p:tags r:id="rId185"/>
                </p:custDataLst>
              </p:nvPr>
            </p:nvSpPr>
            <p:spPr>
              <a:xfrm>
                <a:off x="11457718" y="534991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2EB2A1-C980-458E-A2EB-73C824EDAD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6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完全圖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星形大整合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87" y="727968"/>
            <a:ext cx="4559732" cy="322505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446AD67-91C0-478D-BC52-B30B50BE3E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5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43 43"/>
          <p:cNvSpPr/>
          <p:nvPr/>
        </p:nvSpPr>
        <p:spPr>
          <a:xfrm>
            <a:off x="604545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(13, 4)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43 44"/>
          <p:cNvSpPr/>
          <p:nvPr/>
        </p:nvSpPr>
        <p:spPr>
          <a:xfrm>
            <a:off x="8017131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(13, 5)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3 45"/>
          <p:cNvSpPr/>
          <p:nvPr/>
        </p:nvSpPr>
        <p:spPr>
          <a:xfrm>
            <a:off x="998880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(13, 6)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Complete graph</a:t>
            </a:r>
            <a:endParaRPr lang="zh-TW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Freeform 543 23"/>
          <p:cNvSpPr/>
          <p:nvPr>
            <p:custDataLst>
              <p:tags r:id="rId2"/>
            </p:custDataLst>
          </p:nvPr>
        </p:nvSpPr>
        <p:spPr>
          <a:xfrm>
            <a:off x="586097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543 24"/>
          <p:cNvSpPr/>
          <p:nvPr>
            <p:custDataLst>
              <p:tags r:id="rId3"/>
            </p:custDataLst>
          </p:nvPr>
        </p:nvSpPr>
        <p:spPr>
          <a:xfrm>
            <a:off x="7832653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543 25"/>
          <p:cNvSpPr/>
          <p:nvPr>
            <p:custDataLst>
              <p:tags r:id="rId4"/>
            </p:custDataLst>
          </p:nvPr>
        </p:nvSpPr>
        <p:spPr>
          <a:xfrm>
            <a:off x="980432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43 26"/>
          <p:cNvSpPr/>
          <p:nvPr>
            <p:custDataLst>
              <p:tags r:id="rId5"/>
            </p:custDataLst>
          </p:nvPr>
        </p:nvSpPr>
        <p:spPr>
          <a:xfrm>
            <a:off x="5848687" y="3821061"/>
            <a:ext cx="1597989" cy="1586338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543 27"/>
          <p:cNvSpPr/>
          <p:nvPr>
            <p:custDataLst>
              <p:tags r:id="rId6"/>
            </p:custDataLst>
          </p:nvPr>
        </p:nvSpPr>
        <p:spPr>
          <a:xfrm>
            <a:off x="7820363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543 28"/>
          <p:cNvSpPr/>
          <p:nvPr>
            <p:custDataLst>
              <p:tags r:id="rId7"/>
            </p:custDataLst>
          </p:nvPr>
        </p:nvSpPr>
        <p:spPr>
          <a:xfrm>
            <a:off x="9792038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543 23"/>
          <p:cNvSpPr/>
          <p:nvPr>
            <p:custDataLst>
              <p:tags r:id="rId8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543 24"/>
          <p:cNvSpPr/>
          <p:nvPr>
            <p:custDataLst>
              <p:tags r:id="rId9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543 25"/>
          <p:cNvSpPr/>
          <p:nvPr>
            <p:custDataLst>
              <p:tags r:id="rId10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543 26"/>
          <p:cNvSpPr/>
          <p:nvPr>
            <p:custDataLst>
              <p:tags r:id="rId11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543 27"/>
          <p:cNvSpPr/>
          <p:nvPr>
            <p:custDataLst>
              <p:tags r:id="rId12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手繪多邊形 40"/>
          <p:cNvSpPr/>
          <p:nvPr>
            <p:custDataLst>
              <p:tags r:id="rId13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43 43"/>
          <p:cNvSpPr/>
          <p:nvPr/>
        </p:nvSpPr>
        <p:spPr>
          <a:xfrm>
            <a:off x="604545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(13, 1)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43 44"/>
          <p:cNvSpPr/>
          <p:nvPr/>
        </p:nvSpPr>
        <p:spPr>
          <a:xfrm>
            <a:off x="8017131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(13, 2)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43 45"/>
          <p:cNvSpPr/>
          <p:nvPr/>
        </p:nvSpPr>
        <p:spPr>
          <a:xfrm>
            <a:off x="998880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(13, 3)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43 43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 with 13 vertices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AF5AB0-24FC-4022-A5FB-3E7FDA1B8D4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96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43 43"/>
          <p:cNvSpPr/>
          <p:nvPr/>
        </p:nvSpPr>
        <p:spPr>
          <a:xfrm>
            <a:off x="604545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(13, 4)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43 44"/>
          <p:cNvSpPr/>
          <p:nvPr/>
        </p:nvSpPr>
        <p:spPr>
          <a:xfrm>
            <a:off x="8017131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(13, 5)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3 45"/>
          <p:cNvSpPr/>
          <p:nvPr/>
        </p:nvSpPr>
        <p:spPr>
          <a:xfrm>
            <a:off x="998880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(13, 6)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543 23"/>
          <p:cNvSpPr/>
          <p:nvPr>
            <p:custDataLst>
              <p:tags r:id="rId2"/>
            </p:custDataLst>
          </p:nvPr>
        </p:nvSpPr>
        <p:spPr>
          <a:xfrm>
            <a:off x="586097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543 24"/>
          <p:cNvSpPr/>
          <p:nvPr>
            <p:custDataLst>
              <p:tags r:id="rId3"/>
            </p:custDataLst>
          </p:nvPr>
        </p:nvSpPr>
        <p:spPr>
          <a:xfrm>
            <a:off x="7832653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543 25"/>
          <p:cNvSpPr/>
          <p:nvPr>
            <p:custDataLst>
              <p:tags r:id="rId4"/>
            </p:custDataLst>
          </p:nvPr>
        </p:nvSpPr>
        <p:spPr>
          <a:xfrm>
            <a:off x="980432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43 26"/>
          <p:cNvSpPr/>
          <p:nvPr>
            <p:custDataLst>
              <p:tags r:id="rId5"/>
            </p:custDataLst>
          </p:nvPr>
        </p:nvSpPr>
        <p:spPr>
          <a:xfrm>
            <a:off x="5848687" y="3821061"/>
            <a:ext cx="1597989" cy="1586338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543 27"/>
          <p:cNvSpPr/>
          <p:nvPr>
            <p:custDataLst>
              <p:tags r:id="rId6"/>
            </p:custDataLst>
          </p:nvPr>
        </p:nvSpPr>
        <p:spPr>
          <a:xfrm>
            <a:off x="7820363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543 28"/>
          <p:cNvSpPr/>
          <p:nvPr>
            <p:custDataLst>
              <p:tags r:id="rId7"/>
            </p:custDataLst>
          </p:nvPr>
        </p:nvSpPr>
        <p:spPr>
          <a:xfrm>
            <a:off x="9792038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43 43"/>
          <p:cNvSpPr/>
          <p:nvPr/>
        </p:nvSpPr>
        <p:spPr>
          <a:xfrm>
            <a:off x="604545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(13, 1)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43 44"/>
          <p:cNvSpPr/>
          <p:nvPr/>
        </p:nvSpPr>
        <p:spPr>
          <a:xfrm>
            <a:off x="8017131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(13, 2)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43 45"/>
          <p:cNvSpPr/>
          <p:nvPr/>
        </p:nvSpPr>
        <p:spPr>
          <a:xfrm>
            <a:off x="998880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(13, 3)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43 43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 with 13 vertices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Straight 543 103"/>
          <p:cNvCxnSpPr/>
          <p:nvPr>
            <p:custDataLst>
              <p:tags r:id="rId8"/>
            </p:custDataLst>
          </p:nvPr>
        </p:nvCxnSpPr>
        <p:spPr>
          <a:xfrm flipH="1">
            <a:off x="6285934" y="1503415"/>
            <a:ext cx="374039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543 115"/>
          <p:cNvCxnSpPr/>
          <p:nvPr>
            <p:custDataLst>
              <p:tags r:id="rId9"/>
            </p:custDataLst>
          </p:nvPr>
        </p:nvCxnSpPr>
        <p:spPr>
          <a:xfrm flipH="1" flipV="1">
            <a:off x="6659973" y="1503415"/>
            <a:ext cx="374038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543 116"/>
          <p:cNvCxnSpPr/>
          <p:nvPr>
            <p:custDataLst>
              <p:tags r:id="rId10"/>
            </p:custDataLst>
          </p:nvPr>
        </p:nvCxnSpPr>
        <p:spPr>
          <a:xfrm flipH="1">
            <a:off x="7969259" y="1503415"/>
            <a:ext cx="662389" cy="347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543 128"/>
          <p:cNvCxnSpPr/>
          <p:nvPr>
            <p:custDataLst>
              <p:tags r:id="rId11"/>
            </p:custDataLst>
          </p:nvPr>
        </p:nvCxnSpPr>
        <p:spPr>
          <a:xfrm flipH="1" flipV="1">
            <a:off x="8631648" y="1503415"/>
            <a:ext cx="662389" cy="3476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543 129"/>
          <p:cNvCxnSpPr/>
          <p:nvPr>
            <p:custDataLst>
              <p:tags r:id="rId12"/>
            </p:custDataLst>
          </p:nvPr>
        </p:nvCxnSpPr>
        <p:spPr>
          <a:xfrm flipH="1">
            <a:off x="9804328" y="1503415"/>
            <a:ext cx="798995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543 141"/>
          <p:cNvCxnSpPr/>
          <p:nvPr>
            <p:custDataLst>
              <p:tags r:id="rId13"/>
            </p:custDataLst>
          </p:nvPr>
        </p:nvCxnSpPr>
        <p:spPr>
          <a:xfrm flipH="1" flipV="1">
            <a:off x="10603323" y="1503415"/>
            <a:ext cx="798994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543 142"/>
          <p:cNvCxnSpPr/>
          <p:nvPr>
            <p:custDataLst>
              <p:tags r:id="rId14"/>
            </p:custDataLst>
          </p:nvPr>
        </p:nvCxnSpPr>
        <p:spPr>
          <a:xfrm flipH="1">
            <a:off x="10398415" y="3821061"/>
            <a:ext cx="192617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543 154"/>
          <p:cNvCxnSpPr/>
          <p:nvPr>
            <p:custDataLst>
              <p:tags r:id="rId15"/>
            </p:custDataLst>
          </p:nvPr>
        </p:nvCxnSpPr>
        <p:spPr>
          <a:xfrm flipH="1" flipV="1">
            <a:off x="10591032" y="3821061"/>
            <a:ext cx="192616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543 155"/>
          <p:cNvCxnSpPr/>
          <p:nvPr>
            <p:custDataLst>
              <p:tags r:id="rId16"/>
            </p:custDataLst>
          </p:nvPr>
        </p:nvCxnSpPr>
        <p:spPr>
          <a:xfrm flipH="1">
            <a:off x="8085634" y="3821061"/>
            <a:ext cx="533723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543 167"/>
          <p:cNvCxnSpPr/>
          <p:nvPr>
            <p:custDataLst>
              <p:tags r:id="rId17"/>
            </p:custDataLst>
          </p:nvPr>
        </p:nvCxnSpPr>
        <p:spPr>
          <a:xfrm flipH="1" flipV="1">
            <a:off x="8619357" y="3821061"/>
            <a:ext cx="533721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543 168"/>
          <p:cNvCxnSpPr/>
          <p:nvPr>
            <p:custDataLst>
              <p:tags r:id="rId18"/>
            </p:custDataLst>
          </p:nvPr>
        </p:nvCxnSpPr>
        <p:spPr>
          <a:xfrm flipH="1">
            <a:off x="5895122" y="3821061"/>
            <a:ext cx="752560" cy="1090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543 180"/>
          <p:cNvCxnSpPr/>
          <p:nvPr>
            <p:custDataLst>
              <p:tags r:id="rId19"/>
            </p:custDataLst>
          </p:nvPr>
        </p:nvCxnSpPr>
        <p:spPr>
          <a:xfrm flipH="1" flipV="1">
            <a:off x="6647682" y="3821061"/>
            <a:ext cx="752559" cy="1090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543 23"/>
          <p:cNvSpPr/>
          <p:nvPr>
            <p:custDataLst>
              <p:tags r:id="rId20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Freeform 543 24"/>
          <p:cNvSpPr/>
          <p:nvPr>
            <p:custDataLst>
              <p:tags r:id="rId21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Freeform 543 25"/>
          <p:cNvSpPr/>
          <p:nvPr>
            <p:custDataLst>
              <p:tags r:id="rId2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Freeform 543 26"/>
          <p:cNvSpPr/>
          <p:nvPr>
            <p:custDataLst>
              <p:tags r:id="rId23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Freeform 543 27"/>
          <p:cNvSpPr/>
          <p:nvPr>
            <p:custDataLst>
              <p:tags r:id="rId24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>
            <p:custDataLst>
              <p:tags r:id="rId25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AC00A-C779-46BB-8429-E682E50F569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96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543 43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543 23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543 24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543 25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543 26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543 27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手繪多邊形 32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7832653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9804328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848687" y="3821061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637136-9FEE-4E1B-8F2A-C1BF636784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856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435</Words>
  <Application>Microsoft Office PowerPoint</Application>
  <PresentationFormat>寬螢幕</PresentationFormat>
  <Paragraphs>128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微軟正黑體</vt:lpstr>
      <vt:lpstr>Arial</vt:lpstr>
      <vt:lpstr>Calibri</vt:lpstr>
      <vt:lpstr>Times New Roman</vt:lpstr>
      <vt:lpstr>AMA-2Colum</vt:lpstr>
      <vt:lpstr>完全圖 Complete Graph</vt:lpstr>
      <vt:lpstr>完全圖</vt:lpstr>
      <vt:lpstr>Complete graph</vt:lpstr>
      <vt:lpstr>Complete graph</vt:lpstr>
      <vt:lpstr>Complete graph</vt:lpstr>
      <vt:lpstr>完全圖 星形大整合 </vt:lpstr>
      <vt:lpstr>Complete graph</vt:lpstr>
      <vt:lpstr>Complete graph</vt:lpstr>
      <vt:lpstr>Complete graph</vt:lpstr>
      <vt:lpstr>Complete graph</vt:lpstr>
      <vt:lpstr>Complete graph</vt:lpstr>
      <vt:lpstr>Complete graph</vt:lpstr>
      <vt:lpstr>Complete graph</vt:lpstr>
      <vt:lpstr>Complete graph</vt:lpstr>
      <vt:lpstr>星形 - 完全圖 Complete graph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典謀 吳</cp:lastModifiedBy>
  <cp:revision>212</cp:revision>
  <dcterms:created xsi:type="dcterms:W3CDTF">2021-06-05T11:46:47Z</dcterms:created>
  <dcterms:modified xsi:type="dcterms:W3CDTF">2024-12-13T11:27:07Z</dcterms:modified>
</cp:coreProperties>
</file>