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50"/>
  </p:notesMasterIdLst>
  <p:sldIdLst>
    <p:sldId id="295" r:id="rId3"/>
    <p:sldId id="812" r:id="rId4"/>
    <p:sldId id="834" r:id="rId5"/>
    <p:sldId id="379" r:id="rId6"/>
    <p:sldId id="587" r:id="rId7"/>
    <p:sldId id="769" r:id="rId8"/>
    <p:sldId id="577" r:id="rId9"/>
    <p:sldId id="665" r:id="rId10"/>
    <p:sldId id="666" r:id="rId11"/>
    <p:sldId id="800" r:id="rId12"/>
    <p:sldId id="667" r:id="rId13"/>
    <p:sldId id="801" r:id="rId14"/>
    <p:sldId id="668" r:id="rId15"/>
    <p:sldId id="669" r:id="rId16"/>
    <p:sldId id="802" r:id="rId17"/>
    <p:sldId id="702" r:id="rId18"/>
    <p:sldId id="671" r:id="rId19"/>
    <p:sldId id="672" r:id="rId20"/>
    <p:sldId id="673" r:id="rId21"/>
    <p:sldId id="674" r:id="rId22"/>
    <p:sldId id="705" r:id="rId23"/>
    <p:sldId id="675" r:id="rId24"/>
    <p:sldId id="703" r:id="rId25"/>
    <p:sldId id="679" r:id="rId26"/>
    <p:sldId id="704" r:id="rId27"/>
    <p:sldId id="676" r:id="rId28"/>
    <p:sldId id="677" r:id="rId29"/>
    <p:sldId id="678" r:id="rId30"/>
    <p:sldId id="680" r:id="rId31"/>
    <p:sldId id="803" r:id="rId32"/>
    <p:sldId id="658" r:id="rId33"/>
    <p:sldId id="804" r:id="rId34"/>
    <p:sldId id="682" r:id="rId35"/>
    <p:sldId id="683" r:id="rId36"/>
    <p:sldId id="684" r:id="rId37"/>
    <p:sldId id="685" r:id="rId38"/>
    <p:sldId id="686" r:id="rId39"/>
    <p:sldId id="687" r:id="rId40"/>
    <p:sldId id="757" r:id="rId41"/>
    <p:sldId id="688" r:id="rId42"/>
    <p:sldId id="805" r:id="rId43"/>
    <p:sldId id="758" r:id="rId44"/>
    <p:sldId id="689" r:id="rId45"/>
    <p:sldId id="770" r:id="rId46"/>
    <p:sldId id="691" r:id="rId47"/>
    <p:sldId id="839" r:id="rId48"/>
    <p:sldId id="760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3333FF"/>
    <a:srgbClr val="DDE1F5"/>
    <a:srgbClr val="2F5597"/>
    <a:srgbClr val="FFF2CC"/>
    <a:srgbClr val="000066"/>
    <a:srgbClr val="FF0000"/>
    <a:srgbClr val="F6F6F0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D16-ADF0-492E-9293-AB11A8ED88C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8416-EBA0-4B5D-A549-B9D4AEC3A33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30863" y="6336646"/>
            <a:ext cx="609600" cy="360973"/>
          </a:xfrm>
        </p:spPr>
        <p:txBody>
          <a:bodyPr/>
          <a:lstStyle>
            <a:lvl1pPr algn="l">
              <a:defRPr/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D00C-41F9-428A-A3DC-503B623E282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6E8-CCB6-4B1D-8792-851510B11C1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12C-A895-4896-9DA4-7C5DFC15F89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DFCC-E19E-425A-BE9E-05C4B1DA5476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5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99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4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F870-A740-42CE-9CE7-7FBF108C101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8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1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3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8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8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72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2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2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2326-2BBD-419E-8F56-86E391C9B86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1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A09-5C31-4C3A-985A-95A83C8EAB47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3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750C-9247-48BC-AE5F-A0417F5B2C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28CA-D3EC-4BC2-89A7-3B697B0AEB9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103345" cy="6858000"/>
          </a:xfrm>
          <a:prstGeom prst="rect">
            <a:avLst/>
          </a:prstGeom>
          <a:solidFill>
            <a:srgbClr val="E2F0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349128"/>
          </a:xfrm>
          <a:prstGeom prst="rect">
            <a:avLst/>
          </a:prstGeom>
          <a:solidFill>
            <a:srgbClr val="FFFFCC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5B8D-81B4-4F40-A0FB-296BAB8459A8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8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94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C983D8-0C12-4A05-A520-411735469411}" type="datetime1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928754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image" Target="../media/image3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microsoft.com/office/2007/relationships/hdphoto" Target="../media/hdphoto1.wdp"/><Relationship Id="rId3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7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3" Type="http://schemas.openxmlformats.org/officeDocument/2006/relationships/tags" Target="../tags/tag187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3" Type="http://schemas.openxmlformats.org/officeDocument/2006/relationships/tags" Target="../tags/tag207.xml"/><Relationship Id="rId21" Type="http://schemas.openxmlformats.org/officeDocument/2006/relationships/tags" Target="../tags/tag225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tags" Target="../tags/tag227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tags" Target="../tags/tag256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6.png"/><Relationship Id="rId2" Type="http://schemas.openxmlformats.org/officeDocument/2006/relationships/tags" Target="../tags/tag30.xml"/><Relationship Id="rId16" Type="http://schemas.openxmlformats.org/officeDocument/2006/relationships/image" Target="../media/image5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tags" Target="../tags/tag299.xml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tags" Target="../tags/tag29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02.xml"/><Relationship Id="rId21" Type="http://schemas.openxmlformats.org/officeDocument/2006/relationships/tags" Target="../tags/tag320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5" Type="http://schemas.openxmlformats.org/officeDocument/2006/relationships/tags" Target="../tags/tag324.xml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24" Type="http://schemas.openxmlformats.org/officeDocument/2006/relationships/tags" Target="../tags/tag323.xml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23" Type="http://schemas.openxmlformats.org/officeDocument/2006/relationships/tags" Target="../tags/tag322.xml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tags" Target="../tags/tag3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3" Type="http://schemas.openxmlformats.org/officeDocument/2006/relationships/tags" Target="../tags/tag327.xml"/><Relationship Id="rId21" Type="http://schemas.openxmlformats.org/officeDocument/2006/relationships/tags" Target="../tags/tag345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20" Type="http://schemas.openxmlformats.org/officeDocument/2006/relationships/tags" Target="../tags/tag344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23" Type="http://schemas.openxmlformats.org/officeDocument/2006/relationships/tags" Target="../tags/tag347.xml"/><Relationship Id="rId10" Type="http://schemas.openxmlformats.org/officeDocument/2006/relationships/tags" Target="../tags/tag334.xml"/><Relationship Id="rId19" Type="http://schemas.openxmlformats.org/officeDocument/2006/relationships/tags" Target="../tags/tag343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tags" Target="../tags/tag3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50.xml"/><Relationship Id="rId21" Type="http://schemas.openxmlformats.org/officeDocument/2006/relationships/tags" Target="../tags/tag368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5" Type="http://schemas.openxmlformats.org/officeDocument/2006/relationships/tags" Target="../tags/tag372.xml"/><Relationship Id="rId2" Type="http://schemas.openxmlformats.org/officeDocument/2006/relationships/tags" Target="../tags/tag349.xml"/><Relationship Id="rId16" Type="http://schemas.openxmlformats.org/officeDocument/2006/relationships/tags" Target="../tags/tag363.xml"/><Relationship Id="rId20" Type="http://schemas.openxmlformats.org/officeDocument/2006/relationships/tags" Target="../tags/tag367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24" Type="http://schemas.openxmlformats.org/officeDocument/2006/relationships/tags" Target="../tags/tag371.xml"/><Relationship Id="rId5" Type="http://schemas.openxmlformats.org/officeDocument/2006/relationships/tags" Target="../tags/tag352.xml"/><Relationship Id="rId15" Type="http://schemas.openxmlformats.org/officeDocument/2006/relationships/tags" Target="../tags/tag362.xml"/><Relationship Id="rId23" Type="http://schemas.openxmlformats.org/officeDocument/2006/relationships/tags" Target="../tags/tag370.xml"/><Relationship Id="rId10" Type="http://schemas.openxmlformats.org/officeDocument/2006/relationships/tags" Target="../tags/tag357.xml"/><Relationship Id="rId19" Type="http://schemas.openxmlformats.org/officeDocument/2006/relationships/tags" Target="../tags/tag366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Relationship Id="rId22" Type="http://schemas.openxmlformats.org/officeDocument/2006/relationships/tags" Target="../tags/tag36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3" Type="http://schemas.openxmlformats.org/officeDocument/2006/relationships/tags" Target="../tags/tag375.xml"/><Relationship Id="rId21" Type="http://schemas.openxmlformats.org/officeDocument/2006/relationships/tags" Target="../tags/tag393.xml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0" Type="http://schemas.openxmlformats.org/officeDocument/2006/relationships/tags" Target="../tags/tag392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98.xml"/><Relationship Id="rId21" Type="http://schemas.openxmlformats.org/officeDocument/2006/relationships/tags" Target="../tags/tag416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3" Type="http://schemas.openxmlformats.org/officeDocument/2006/relationships/tags" Target="../tags/tag423.xml"/><Relationship Id="rId21" Type="http://schemas.openxmlformats.org/officeDocument/2006/relationships/tags" Target="../tags/tag441.xml"/><Relationship Id="rId7" Type="http://schemas.openxmlformats.org/officeDocument/2006/relationships/tags" Target="../tags/tag427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2" Type="http://schemas.openxmlformats.org/officeDocument/2006/relationships/tags" Target="../tags/tag422.xml"/><Relationship Id="rId16" Type="http://schemas.openxmlformats.org/officeDocument/2006/relationships/tags" Target="../tags/tag436.xml"/><Relationship Id="rId20" Type="http://schemas.openxmlformats.org/officeDocument/2006/relationships/tags" Target="../tags/tag440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11" Type="http://schemas.openxmlformats.org/officeDocument/2006/relationships/tags" Target="../tags/tag43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425.xml"/><Relationship Id="rId15" Type="http://schemas.openxmlformats.org/officeDocument/2006/relationships/tags" Target="../tags/tag435.xml"/><Relationship Id="rId23" Type="http://schemas.openxmlformats.org/officeDocument/2006/relationships/tags" Target="../tags/tag443.xml"/><Relationship Id="rId10" Type="http://schemas.openxmlformats.org/officeDocument/2006/relationships/tags" Target="../tags/tag430.xml"/><Relationship Id="rId19" Type="http://schemas.openxmlformats.org/officeDocument/2006/relationships/tags" Target="../tags/tag439.xml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4" Type="http://schemas.openxmlformats.org/officeDocument/2006/relationships/tags" Target="../tags/tag434.xml"/><Relationship Id="rId22" Type="http://schemas.openxmlformats.org/officeDocument/2006/relationships/tags" Target="../tags/tag4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tags" Target="../tags/tag456.xml"/><Relationship Id="rId18" Type="http://schemas.openxmlformats.org/officeDocument/2006/relationships/tags" Target="../tags/tag461.xml"/><Relationship Id="rId3" Type="http://schemas.openxmlformats.org/officeDocument/2006/relationships/tags" Target="../tags/tag446.xml"/><Relationship Id="rId21" Type="http://schemas.openxmlformats.org/officeDocument/2006/relationships/tags" Target="../tags/tag464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17" Type="http://schemas.openxmlformats.org/officeDocument/2006/relationships/tags" Target="../tags/tag46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45.xml"/><Relationship Id="rId16" Type="http://schemas.openxmlformats.org/officeDocument/2006/relationships/tags" Target="../tags/tag459.xml"/><Relationship Id="rId20" Type="http://schemas.openxmlformats.org/officeDocument/2006/relationships/tags" Target="../tags/tag463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24" Type="http://schemas.openxmlformats.org/officeDocument/2006/relationships/tags" Target="../tags/tag467.xml"/><Relationship Id="rId5" Type="http://schemas.openxmlformats.org/officeDocument/2006/relationships/tags" Target="../tags/tag448.xml"/><Relationship Id="rId15" Type="http://schemas.openxmlformats.org/officeDocument/2006/relationships/tags" Target="../tags/tag458.xml"/><Relationship Id="rId23" Type="http://schemas.openxmlformats.org/officeDocument/2006/relationships/tags" Target="../tags/tag466.xml"/><Relationship Id="rId10" Type="http://schemas.openxmlformats.org/officeDocument/2006/relationships/tags" Target="../tags/tag453.xml"/><Relationship Id="rId19" Type="http://schemas.openxmlformats.org/officeDocument/2006/relationships/tags" Target="../tags/tag462.xml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tags" Target="../tags/tag457.xml"/><Relationship Id="rId22" Type="http://schemas.openxmlformats.org/officeDocument/2006/relationships/tags" Target="../tags/tag46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tags" Target="../tags/tag480.xml"/><Relationship Id="rId18" Type="http://schemas.openxmlformats.org/officeDocument/2006/relationships/tags" Target="../tags/tag485.xml"/><Relationship Id="rId3" Type="http://schemas.openxmlformats.org/officeDocument/2006/relationships/tags" Target="../tags/tag470.xml"/><Relationship Id="rId21" Type="http://schemas.openxmlformats.org/officeDocument/2006/relationships/tags" Target="../tags/tag488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17" Type="http://schemas.openxmlformats.org/officeDocument/2006/relationships/tags" Target="../tags/tag484.xml"/><Relationship Id="rId2" Type="http://schemas.openxmlformats.org/officeDocument/2006/relationships/tags" Target="../tags/tag469.xml"/><Relationship Id="rId16" Type="http://schemas.openxmlformats.org/officeDocument/2006/relationships/tags" Target="../tags/tag483.xml"/><Relationship Id="rId20" Type="http://schemas.openxmlformats.org/officeDocument/2006/relationships/tags" Target="../tags/tag487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472.xml"/><Relationship Id="rId15" Type="http://schemas.openxmlformats.org/officeDocument/2006/relationships/tags" Target="../tags/tag482.xml"/><Relationship Id="rId23" Type="http://schemas.openxmlformats.org/officeDocument/2006/relationships/tags" Target="../tags/tag490.xml"/><Relationship Id="rId10" Type="http://schemas.openxmlformats.org/officeDocument/2006/relationships/tags" Target="../tags/tag477.xml"/><Relationship Id="rId19" Type="http://schemas.openxmlformats.org/officeDocument/2006/relationships/tags" Target="../tags/tag486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tags" Target="../tags/tag481.xml"/><Relationship Id="rId22" Type="http://schemas.openxmlformats.org/officeDocument/2006/relationships/tags" Target="../tags/tag48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13" Type="http://schemas.openxmlformats.org/officeDocument/2006/relationships/tags" Target="../tags/tag503.xml"/><Relationship Id="rId18" Type="http://schemas.openxmlformats.org/officeDocument/2006/relationships/tags" Target="../tags/tag50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93.xml"/><Relationship Id="rId21" Type="http://schemas.openxmlformats.org/officeDocument/2006/relationships/tags" Target="../tags/tag511.xml"/><Relationship Id="rId7" Type="http://schemas.openxmlformats.org/officeDocument/2006/relationships/tags" Target="../tags/tag497.xml"/><Relationship Id="rId12" Type="http://schemas.openxmlformats.org/officeDocument/2006/relationships/tags" Target="../tags/tag502.xml"/><Relationship Id="rId17" Type="http://schemas.openxmlformats.org/officeDocument/2006/relationships/tags" Target="../tags/tag507.xml"/><Relationship Id="rId25" Type="http://schemas.openxmlformats.org/officeDocument/2006/relationships/tags" Target="../tags/tag515.xml"/><Relationship Id="rId2" Type="http://schemas.openxmlformats.org/officeDocument/2006/relationships/tags" Target="../tags/tag492.xml"/><Relationship Id="rId16" Type="http://schemas.openxmlformats.org/officeDocument/2006/relationships/tags" Target="../tags/tag506.xml"/><Relationship Id="rId20" Type="http://schemas.openxmlformats.org/officeDocument/2006/relationships/tags" Target="../tags/tag510.xml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tags" Target="../tags/tag501.xml"/><Relationship Id="rId24" Type="http://schemas.openxmlformats.org/officeDocument/2006/relationships/tags" Target="../tags/tag514.xml"/><Relationship Id="rId5" Type="http://schemas.openxmlformats.org/officeDocument/2006/relationships/tags" Target="../tags/tag495.xml"/><Relationship Id="rId15" Type="http://schemas.openxmlformats.org/officeDocument/2006/relationships/tags" Target="../tags/tag505.xml"/><Relationship Id="rId23" Type="http://schemas.openxmlformats.org/officeDocument/2006/relationships/tags" Target="../tags/tag513.xml"/><Relationship Id="rId10" Type="http://schemas.openxmlformats.org/officeDocument/2006/relationships/tags" Target="../tags/tag500.xml"/><Relationship Id="rId19" Type="http://schemas.openxmlformats.org/officeDocument/2006/relationships/tags" Target="../tags/tag509.xml"/><Relationship Id="rId4" Type="http://schemas.openxmlformats.org/officeDocument/2006/relationships/tags" Target="../tags/tag494.xml"/><Relationship Id="rId9" Type="http://schemas.openxmlformats.org/officeDocument/2006/relationships/tags" Target="../tags/tag499.xml"/><Relationship Id="rId14" Type="http://schemas.openxmlformats.org/officeDocument/2006/relationships/tags" Target="../tags/tag504.xml"/><Relationship Id="rId22" Type="http://schemas.openxmlformats.org/officeDocument/2006/relationships/tags" Target="../tags/tag5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13" Type="http://schemas.openxmlformats.org/officeDocument/2006/relationships/tags" Target="../tags/tag528.xml"/><Relationship Id="rId18" Type="http://schemas.openxmlformats.org/officeDocument/2006/relationships/tags" Target="../tags/tag533.xml"/><Relationship Id="rId26" Type="http://schemas.openxmlformats.org/officeDocument/2006/relationships/tags" Target="../tags/tag541.xml"/><Relationship Id="rId3" Type="http://schemas.openxmlformats.org/officeDocument/2006/relationships/tags" Target="../tags/tag518.xml"/><Relationship Id="rId21" Type="http://schemas.openxmlformats.org/officeDocument/2006/relationships/tags" Target="../tags/tag536.xml"/><Relationship Id="rId7" Type="http://schemas.openxmlformats.org/officeDocument/2006/relationships/tags" Target="../tags/tag522.xml"/><Relationship Id="rId12" Type="http://schemas.openxmlformats.org/officeDocument/2006/relationships/tags" Target="../tags/tag527.xml"/><Relationship Id="rId17" Type="http://schemas.openxmlformats.org/officeDocument/2006/relationships/tags" Target="../tags/tag532.xml"/><Relationship Id="rId25" Type="http://schemas.openxmlformats.org/officeDocument/2006/relationships/tags" Target="../tags/tag540.xml"/><Relationship Id="rId2" Type="http://schemas.openxmlformats.org/officeDocument/2006/relationships/tags" Target="../tags/tag517.xml"/><Relationship Id="rId16" Type="http://schemas.openxmlformats.org/officeDocument/2006/relationships/tags" Target="../tags/tag531.xml"/><Relationship Id="rId20" Type="http://schemas.openxmlformats.org/officeDocument/2006/relationships/tags" Target="../tags/tag535.xml"/><Relationship Id="rId29" Type="http://schemas.openxmlformats.org/officeDocument/2006/relationships/tags" Target="../tags/tag544.xml"/><Relationship Id="rId1" Type="http://schemas.openxmlformats.org/officeDocument/2006/relationships/tags" Target="../tags/tag516.xml"/><Relationship Id="rId6" Type="http://schemas.openxmlformats.org/officeDocument/2006/relationships/tags" Target="../tags/tag521.xml"/><Relationship Id="rId11" Type="http://schemas.openxmlformats.org/officeDocument/2006/relationships/tags" Target="../tags/tag526.xml"/><Relationship Id="rId24" Type="http://schemas.openxmlformats.org/officeDocument/2006/relationships/tags" Target="../tags/tag539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520.xml"/><Relationship Id="rId15" Type="http://schemas.openxmlformats.org/officeDocument/2006/relationships/tags" Target="../tags/tag530.xml"/><Relationship Id="rId23" Type="http://schemas.openxmlformats.org/officeDocument/2006/relationships/tags" Target="../tags/tag538.xml"/><Relationship Id="rId28" Type="http://schemas.openxmlformats.org/officeDocument/2006/relationships/tags" Target="../tags/tag543.xml"/><Relationship Id="rId10" Type="http://schemas.openxmlformats.org/officeDocument/2006/relationships/tags" Target="../tags/tag525.xml"/><Relationship Id="rId19" Type="http://schemas.openxmlformats.org/officeDocument/2006/relationships/tags" Target="../tags/tag534.xml"/><Relationship Id="rId31" Type="http://schemas.openxmlformats.org/officeDocument/2006/relationships/tags" Target="../tags/tag546.xml"/><Relationship Id="rId4" Type="http://schemas.openxmlformats.org/officeDocument/2006/relationships/tags" Target="../tags/tag519.xml"/><Relationship Id="rId9" Type="http://schemas.openxmlformats.org/officeDocument/2006/relationships/tags" Target="../tags/tag524.xml"/><Relationship Id="rId14" Type="http://schemas.openxmlformats.org/officeDocument/2006/relationships/tags" Target="../tags/tag529.xml"/><Relationship Id="rId22" Type="http://schemas.openxmlformats.org/officeDocument/2006/relationships/tags" Target="../tags/tag537.xml"/><Relationship Id="rId27" Type="http://schemas.openxmlformats.org/officeDocument/2006/relationships/tags" Target="../tags/tag542.xml"/><Relationship Id="rId30" Type="http://schemas.openxmlformats.org/officeDocument/2006/relationships/tags" Target="../tags/tag5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13" Type="http://schemas.openxmlformats.org/officeDocument/2006/relationships/tags" Target="../tags/tag559.xml"/><Relationship Id="rId18" Type="http://schemas.openxmlformats.org/officeDocument/2006/relationships/tags" Target="../tags/tag564.xml"/><Relationship Id="rId26" Type="http://schemas.openxmlformats.org/officeDocument/2006/relationships/tags" Target="../tags/tag572.xml"/><Relationship Id="rId3" Type="http://schemas.openxmlformats.org/officeDocument/2006/relationships/tags" Target="../tags/tag549.xml"/><Relationship Id="rId21" Type="http://schemas.openxmlformats.org/officeDocument/2006/relationships/tags" Target="../tags/tag567.xml"/><Relationship Id="rId7" Type="http://schemas.openxmlformats.org/officeDocument/2006/relationships/tags" Target="../tags/tag553.xml"/><Relationship Id="rId12" Type="http://schemas.openxmlformats.org/officeDocument/2006/relationships/tags" Target="../tags/tag558.xml"/><Relationship Id="rId17" Type="http://schemas.openxmlformats.org/officeDocument/2006/relationships/tags" Target="../tags/tag563.xml"/><Relationship Id="rId25" Type="http://schemas.openxmlformats.org/officeDocument/2006/relationships/tags" Target="../tags/tag571.xml"/><Relationship Id="rId2" Type="http://schemas.openxmlformats.org/officeDocument/2006/relationships/tags" Target="../tags/tag548.xml"/><Relationship Id="rId16" Type="http://schemas.openxmlformats.org/officeDocument/2006/relationships/tags" Target="../tags/tag562.xml"/><Relationship Id="rId20" Type="http://schemas.openxmlformats.org/officeDocument/2006/relationships/tags" Target="../tags/tag566.xml"/><Relationship Id="rId29" Type="http://schemas.openxmlformats.org/officeDocument/2006/relationships/tags" Target="../tags/tag575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11" Type="http://schemas.openxmlformats.org/officeDocument/2006/relationships/tags" Target="../tags/tag557.xml"/><Relationship Id="rId24" Type="http://schemas.openxmlformats.org/officeDocument/2006/relationships/tags" Target="../tags/tag570.xml"/><Relationship Id="rId5" Type="http://schemas.openxmlformats.org/officeDocument/2006/relationships/tags" Target="../tags/tag551.xml"/><Relationship Id="rId15" Type="http://schemas.openxmlformats.org/officeDocument/2006/relationships/tags" Target="../tags/tag561.xml"/><Relationship Id="rId23" Type="http://schemas.openxmlformats.org/officeDocument/2006/relationships/tags" Target="../tags/tag569.xml"/><Relationship Id="rId28" Type="http://schemas.openxmlformats.org/officeDocument/2006/relationships/tags" Target="../tags/tag574.xml"/><Relationship Id="rId10" Type="http://schemas.openxmlformats.org/officeDocument/2006/relationships/tags" Target="../tags/tag556.xml"/><Relationship Id="rId19" Type="http://schemas.openxmlformats.org/officeDocument/2006/relationships/tags" Target="../tags/tag565.xml"/><Relationship Id="rId4" Type="http://schemas.openxmlformats.org/officeDocument/2006/relationships/tags" Target="../tags/tag550.xml"/><Relationship Id="rId9" Type="http://schemas.openxmlformats.org/officeDocument/2006/relationships/tags" Target="../tags/tag555.xml"/><Relationship Id="rId14" Type="http://schemas.openxmlformats.org/officeDocument/2006/relationships/tags" Target="../tags/tag560.xml"/><Relationship Id="rId22" Type="http://schemas.openxmlformats.org/officeDocument/2006/relationships/tags" Target="../tags/tag568.xml"/><Relationship Id="rId27" Type="http://schemas.openxmlformats.org/officeDocument/2006/relationships/tags" Target="../tags/tag573.xml"/><Relationship Id="rId30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588.xml"/><Relationship Id="rId18" Type="http://schemas.openxmlformats.org/officeDocument/2006/relationships/tags" Target="../tags/tag593.xml"/><Relationship Id="rId26" Type="http://schemas.openxmlformats.org/officeDocument/2006/relationships/tags" Target="../tags/tag601.xml"/><Relationship Id="rId39" Type="http://schemas.openxmlformats.org/officeDocument/2006/relationships/tags" Target="../tags/tag614.xml"/><Relationship Id="rId21" Type="http://schemas.openxmlformats.org/officeDocument/2006/relationships/tags" Target="../tags/tag596.xml"/><Relationship Id="rId34" Type="http://schemas.openxmlformats.org/officeDocument/2006/relationships/tags" Target="../tags/tag609.xml"/><Relationship Id="rId42" Type="http://schemas.openxmlformats.org/officeDocument/2006/relationships/tags" Target="../tags/tag617.xml"/><Relationship Id="rId7" Type="http://schemas.openxmlformats.org/officeDocument/2006/relationships/tags" Target="../tags/tag582.xml"/><Relationship Id="rId2" Type="http://schemas.openxmlformats.org/officeDocument/2006/relationships/tags" Target="../tags/tag577.xml"/><Relationship Id="rId16" Type="http://schemas.openxmlformats.org/officeDocument/2006/relationships/tags" Target="../tags/tag591.xml"/><Relationship Id="rId20" Type="http://schemas.openxmlformats.org/officeDocument/2006/relationships/tags" Target="../tags/tag595.xml"/><Relationship Id="rId29" Type="http://schemas.openxmlformats.org/officeDocument/2006/relationships/tags" Target="../tags/tag604.xml"/><Relationship Id="rId41" Type="http://schemas.openxmlformats.org/officeDocument/2006/relationships/tags" Target="../tags/tag616.xml"/><Relationship Id="rId1" Type="http://schemas.openxmlformats.org/officeDocument/2006/relationships/tags" Target="../tags/tag576.xml"/><Relationship Id="rId6" Type="http://schemas.openxmlformats.org/officeDocument/2006/relationships/tags" Target="../tags/tag581.xml"/><Relationship Id="rId11" Type="http://schemas.openxmlformats.org/officeDocument/2006/relationships/tags" Target="../tags/tag586.xml"/><Relationship Id="rId24" Type="http://schemas.openxmlformats.org/officeDocument/2006/relationships/tags" Target="../tags/tag599.xml"/><Relationship Id="rId32" Type="http://schemas.openxmlformats.org/officeDocument/2006/relationships/tags" Target="../tags/tag607.xml"/><Relationship Id="rId37" Type="http://schemas.openxmlformats.org/officeDocument/2006/relationships/tags" Target="../tags/tag612.xml"/><Relationship Id="rId40" Type="http://schemas.openxmlformats.org/officeDocument/2006/relationships/tags" Target="../tags/tag615.xml"/><Relationship Id="rId5" Type="http://schemas.openxmlformats.org/officeDocument/2006/relationships/tags" Target="../tags/tag580.xml"/><Relationship Id="rId15" Type="http://schemas.openxmlformats.org/officeDocument/2006/relationships/tags" Target="../tags/tag590.xml"/><Relationship Id="rId23" Type="http://schemas.openxmlformats.org/officeDocument/2006/relationships/tags" Target="../tags/tag598.xml"/><Relationship Id="rId28" Type="http://schemas.openxmlformats.org/officeDocument/2006/relationships/tags" Target="../tags/tag603.xml"/><Relationship Id="rId36" Type="http://schemas.openxmlformats.org/officeDocument/2006/relationships/tags" Target="../tags/tag611.xml"/><Relationship Id="rId10" Type="http://schemas.openxmlformats.org/officeDocument/2006/relationships/tags" Target="../tags/tag585.xml"/><Relationship Id="rId19" Type="http://schemas.openxmlformats.org/officeDocument/2006/relationships/tags" Target="../tags/tag594.xml"/><Relationship Id="rId31" Type="http://schemas.openxmlformats.org/officeDocument/2006/relationships/tags" Target="../tags/tag606.xml"/><Relationship Id="rId44" Type="http://schemas.openxmlformats.org/officeDocument/2006/relationships/image" Target="../media/image21.png"/><Relationship Id="rId4" Type="http://schemas.openxmlformats.org/officeDocument/2006/relationships/tags" Target="../tags/tag579.xml"/><Relationship Id="rId9" Type="http://schemas.openxmlformats.org/officeDocument/2006/relationships/tags" Target="../tags/tag584.xml"/><Relationship Id="rId14" Type="http://schemas.openxmlformats.org/officeDocument/2006/relationships/tags" Target="../tags/tag589.xml"/><Relationship Id="rId22" Type="http://schemas.openxmlformats.org/officeDocument/2006/relationships/tags" Target="../tags/tag597.xml"/><Relationship Id="rId27" Type="http://schemas.openxmlformats.org/officeDocument/2006/relationships/tags" Target="../tags/tag602.xml"/><Relationship Id="rId30" Type="http://schemas.openxmlformats.org/officeDocument/2006/relationships/tags" Target="../tags/tag605.xml"/><Relationship Id="rId35" Type="http://schemas.openxmlformats.org/officeDocument/2006/relationships/tags" Target="../tags/tag610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583.xml"/><Relationship Id="rId3" Type="http://schemas.openxmlformats.org/officeDocument/2006/relationships/tags" Target="../tags/tag578.xml"/><Relationship Id="rId12" Type="http://schemas.openxmlformats.org/officeDocument/2006/relationships/tags" Target="../tags/tag587.xml"/><Relationship Id="rId17" Type="http://schemas.openxmlformats.org/officeDocument/2006/relationships/tags" Target="../tags/tag592.xml"/><Relationship Id="rId25" Type="http://schemas.openxmlformats.org/officeDocument/2006/relationships/tags" Target="../tags/tag600.xml"/><Relationship Id="rId33" Type="http://schemas.openxmlformats.org/officeDocument/2006/relationships/tags" Target="../tags/tag608.xml"/><Relationship Id="rId38" Type="http://schemas.openxmlformats.org/officeDocument/2006/relationships/tags" Target="../tags/tag61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630.xml"/><Relationship Id="rId18" Type="http://schemas.openxmlformats.org/officeDocument/2006/relationships/tags" Target="../tags/tag635.xml"/><Relationship Id="rId26" Type="http://schemas.openxmlformats.org/officeDocument/2006/relationships/tags" Target="../tags/tag643.xml"/><Relationship Id="rId39" Type="http://schemas.openxmlformats.org/officeDocument/2006/relationships/tags" Target="../tags/tag656.xml"/><Relationship Id="rId21" Type="http://schemas.openxmlformats.org/officeDocument/2006/relationships/tags" Target="../tags/tag638.xml"/><Relationship Id="rId34" Type="http://schemas.openxmlformats.org/officeDocument/2006/relationships/tags" Target="../tags/tag651.xml"/><Relationship Id="rId42" Type="http://schemas.openxmlformats.org/officeDocument/2006/relationships/tags" Target="../tags/tag659.xml"/><Relationship Id="rId47" Type="http://schemas.openxmlformats.org/officeDocument/2006/relationships/tags" Target="../tags/tag664.xml"/><Relationship Id="rId50" Type="http://schemas.openxmlformats.org/officeDocument/2006/relationships/tags" Target="../tags/tag667.xml"/><Relationship Id="rId7" Type="http://schemas.openxmlformats.org/officeDocument/2006/relationships/tags" Target="../tags/tag624.xml"/><Relationship Id="rId2" Type="http://schemas.openxmlformats.org/officeDocument/2006/relationships/tags" Target="../tags/tag619.xml"/><Relationship Id="rId16" Type="http://schemas.openxmlformats.org/officeDocument/2006/relationships/tags" Target="../tags/tag633.xml"/><Relationship Id="rId29" Type="http://schemas.openxmlformats.org/officeDocument/2006/relationships/tags" Target="../tags/tag646.xml"/><Relationship Id="rId11" Type="http://schemas.openxmlformats.org/officeDocument/2006/relationships/tags" Target="../tags/tag628.xml"/><Relationship Id="rId24" Type="http://schemas.openxmlformats.org/officeDocument/2006/relationships/tags" Target="../tags/tag641.xml"/><Relationship Id="rId32" Type="http://schemas.openxmlformats.org/officeDocument/2006/relationships/tags" Target="../tags/tag649.xml"/><Relationship Id="rId37" Type="http://schemas.openxmlformats.org/officeDocument/2006/relationships/tags" Target="../tags/tag654.xml"/><Relationship Id="rId40" Type="http://schemas.openxmlformats.org/officeDocument/2006/relationships/tags" Target="../tags/tag657.xml"/><Relationship Id="rId45" Type="http://schemas.openxmlformats.org/officeDocument/2006/relationships/tags" Target="../tags/tag662.xml"/><Relationship Id="rId53" Type="http://schemas.openxmlformats.org/officeDocument/2006/relationships/tags" Target="../tags/tag670.xml"/><Relationship Id="rId5" Type="http://schemas.openxmlformats.org/officeDocument/2006/relationships/tags" Target="../tags/tag622.xml"/><Relationship Id="rId10" Type="http://schemas.openxmlformats.org/officeDocument/2006/relationships/tags" Target="../tags/tag627.xml"/><Relationship Id="rId19" Type="http://schemas.openxmlformats.org/officeDocument/2006/relationships/tags" Target="../tags/tag636.xml"/><Relationship Id="rId31" Type="http://schemas.openxmlformats.org/officeDocument/2006/relationships/tags" Target="../tags/tag648.xml"/><Relationship Id="rId44" Type="http://schemas.openxmlformats.org/officeDocument/2006/relationships/tags" Target="../tags/tag661.xml"/><Relationship Id="rId52" Type="http://schemas.openxmlformats.org/officeDocument/2006/relationships/tags" Target="../tags/tag669.xml"/><Relationship Id="rId4" Type="http://schemas.openxmlformats.org/officeDocument/2006/relationships/tags" Target="../tags/tag621.xml"/><Relationship Id="rId9" Type="http://schemas.openxmlformats.org/officeDocument/2006/relationships/tags" Target="../tags/tag626.xml"/><Relationship Id="rId14" Type="http://schemas.openxmlformats.org/officeDocument/2006/relationships/tags" Target="../tags/tag631.xml"/><Relationship Id="rId22" Type="http://schemas.openxmlformats.org/officeDocument/2006/relationships/tags" Target="../tags/tag639.xml"/><Relationship Id="rId27" Type="http://schemas.openxmlformats.org/officeDocument/2006/relationships/tags" Target="../tags/tag644.xml"/><Relationship Id="rId30" Type="http://schemas.openxmlformats.org/officeDocument/2006/relationships/tags" Target="../tags/tag647.xml"/><Relationship Id="rId35" Type="http://schemas.openxmlformats.org/officeDocument/2006/relationships/tags" Target="../tags/tag652.xml"/><Relationship Id="rId43" Type="http://schemas.openxmlformats.org/officeDocument/2006/relationships/tags" Target="../tags/tag660.xml"/><Relationship Id="rId48" Type="http://schemas.openxmlformats.org/officeDocument/2006/relationships/tags" Target="../tags/tag665.xml"/><Relationship Id="rId8" Type="http://schemas.openxmlformats.org/officeDocument/2006/relationships/tags" Target="../tags/tag625.xml"/><Relationship Id="rId51" Type="http://schemas.openxmlformats.org/officeDocument/2006/relationships/tags" Target="../tags/tag668.xml"/><Relationship Id="rId3" Type="http://schemas.openxmlformats.org/officeDocument/2006/relationships/tags" Target="../tags/tag620.xml"/><Relationship Id="rId12" Type="http://schemas.openxmlformats.org/officeDocument/2006/relationships/tags" Target="../tags/tag629.xml"/><Relationship Id="rId17" Type="http://schemas.openxmlformats.org/officeDocument/2006/relationships/tags" Target="../tags/tag634.xml"/><Relationship Id="rId25" Type="http://schemas.openxmlformats.org/officeDocument/2006/relationships/tags" Target="../tags/tag642.xml"/><Relationship Id="rId33" Type="http://schemas.openxmlformats.org/officeDocument/2006/relationships/tags" Target="../tags/tag650.xml"/><Relationship Id="rId38" Type="http://schemas.openxmlformats.org/officeDocument/2006/relationships/tags" Target="../tags/tag655.xml"/><Relationship Id="rId46" Type="http://schemas.openxmlformats.org/officeDocument/2006/relationships/tags" Target="../tags/tag663.xml"/><Relationship Id="rId20" Type="http://schemas.openxmlformats.org/officeDocument/2006/relationships/tags" Target="../tags/tag637.xml"/><Relationship Id="rId41" Type="http://schemas.openxmlformats.org/officeDocument/2006/relationships/tags" Target="../tags/tag658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618.xml"/><Relationship Id="rId6" Type="http://schemas.openxmlformats.org/officeDocument/2006/relationships/tags" Target="../tags/tag623.xml"/><Relationship Id="rId15" Type="http://schemas.openxmlformats.org/officeDocument/2006/relationships/tags" Target="../tags/tag632.xml"/><Relationship Id="rId23" Type="http://schemas.openxmlformats.org/officeDocument/2006/relationships/tags" Target="../tags/tag640.xml"/><Relationship Id="rId28" Type="http://schemas.openxmlformats.org/officeDocument/2006/relationships/tags" Target="../tags/tag645.xml"/><Relationship Id="rId36" Type="http://schemas.openxmlformats.org/officeDocument/2006/relationships/tags" Target="../tags/tag653.xml"/><Relationship Id="rId49" Type="http://schemas.openxmlformats.org/officeDocument/2006/relationships/tags" Target="../tags/tag666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683.xml"/><Relationship Id="rId18" Type="http://schemas.openxmlformats.org/officeDocument/2006/relationships/tags" Target="../tags/tag688.xml"/><Relationship Id="rId26" Type="http://schemas.openxmlformats.org/officeDocument/2006/relationships/tags" Target="../tags/tag696.xml"/><Relationship Id="rId39" Type="http://schemas.openxmlformats.org/officeDocument/2006/relationships/tags" Target="../tags/tag709.xml"/><Relationship Id="rId21" Type="http://schemas.openxmlformats.org/officeDocument/2006/relationships/tags" Target="../tags/tag691.xml"/><Relationship Id="rId34" Type="http://schemas.openxmlformats.org/officeDocument/2006/relationships/tags" Target="../tags/tag704.xml"/><Relationship Id="rId42" Type="http://schemas.openxmlformats.org/officeDocument/2006/relationships/tags" Target="../tags/tag712.xml"/><Relationship Id="rId47" Type="http://schemas.openxmlformats.org/officeDocument/2006/relationships/tags" Target="../tags/tag717.xml"/><Relationship Id="rId50" Type="http://schemas.openxmlformats.org/officeDocument/2006/relationships/tags" Target="../tags/tag720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677.xml"/><Relationship Id="rId2" Type="http://schemas.openxmlformats.org/officeDocument/2006/relationships/tags" Target="../tags/tag672.xml"/><Relationship Id="rId16" Type="http://schemas.openxmlformats.org/officeDocument/2006/relationships/tags" Target="../tags/tag686.xml"/><Relationship Id="rId29" Type="http://schemas.openxmlformats.org/officeDocument/2006/relationships/tags" Target="../tags/tag699.xml"/><Relationship Id="rId11" Type="http://schemas.openxmlformats.org/officeDocument/2006/relationships/tags" Target="../tags/tag681.xml"/><Relationship Id="rId24" Type="http://schemas.openxmlformats.org/officeDocument/2006/relationships/tags" Target="../tags/tag694.xml"/><Relationship Id="rId32" Type="http://schemas.openxmlformats.org/officeDocument/2006/relationships/tags" Target="../tags/tag702.xml"/><Relationship Id="rId37" Type="http://schemas.openxmlformats.org/officeDocument/2006/relationships/tags" Target="../tags/tag707.xml"/><Relationship Id="rId40" Type="http://schemas.openxmlformats.org/officeDocument/2006/relationships/tags" Target="../tags/tag710.xml"/><Relationship Id="rId45" Type="http://schemas.openxmlformats.org/officeDocument/2006/relationships/tags" Target="../tags/tag715.xml"/><Relationship Id="rId53" Type="http://schemas.openxmlformats.org/officeDocument/2006/relationships/tags" Target="../tags/tag723.xml"/><Relationship Id="rId5" Type="http://schemas.openxmlformats.org/officeDocument/2006/relationships/tags" Target="../tags/tag675.xml"/><Relationship Id="rId10" Type="http://schemas.openxmlformats.org/officeDocument/2006/relationships/tags" Target="../tags/tag680.xml"/><Relationship Id="rId19" Type="http://schemas.openxmlformats.org/officeDocument/2006/relationships/tags" Target="../tags/tag689.xml"/><Relationship Id="rId31" Type="http://schemas.openxmlformats.org/officeDocument/2006/relationships/tags" Target="../tags/tag701.xml"/><Relationship Id="rId44" Type="http://schemas.openxmlformats.org/officeDocument/2006/relationships/tags" Target="../tags/tag714.xml"/><Relationship Id="rId52" Type="http://schemas.openxmlformats.org/officeDocument/2006/relationships/tags" Target="../tags/tag722.xml"/><Relationship Id="rId4" Type="http://schemas.openxmlformats.org/officeDocument/2006/relationships/tags" Target="../tags/tag674.xml"/><Relationship Id="rId9" Type="http://schemas.openxmlformats.org/officeDocument/2006/relationships/tags" Target="../tags/tag679.xml"/><Relationship Id="rId14" Type="http://schemas.openxmlformats.org/officeDocument/2006/relationships/tags" Target="../tags/tag684.xml"/><Relationship Id="rId22" Type="http://schemas.openxmlformats.org/officeDocument/2006/relationships/tags" Target="../tags/tag692.xml"/><Relationship Id="rId27" Type="http://schemas.openxmlformats.org/officeDocument/2006/relationships/tags" Target="../tags/tag697.xml"/><Relationship Id="rId30" Type="http://schemas.openxmlformats.org/officeDocument/2006/relationships/tags" Target="../tags/tag700.xml"/><Relationship Id="rId35" Type="http://schemas.openxmlformats.org/officeDocument/2006/relationships/tags" Target="../tags/tag705.xml"/><Relationship Id="rId43" Type="http://schemas.openxmlformats.org/officeDocument/2006/relationships/tags" Target="../tags/tag713.xml"/><Relationship Id="rId48" Type="http://schemas.openxmlformats.org/officeDocument/2006/relationships/tags" Target="../tags/tag718.xml"/><Relationship Id="rId8" Type="http://schemas.openxmlformats.org/officeDocument/2006/relationships/tags" Target="../tags/tag678.xml"/><Relationship Id="rId51" Type="http://schemas.openxmlformats.org/officeDocument/2006/relationships/tags" Target="../tags/tag721.xml"/><Relationship Id="rId3" Type="http://schemas.openxmlformats.org/officeDocument/2006/relationships/tags" Target="../tags/tag673.xml"/><Relationship Id="rId12" Type="http://schemas.openxmlformats.org/officeDocument/2006/relationships/tags" Target="../tags/tag682.xml"/><Relationship Id="rId17" Type="http://schemas.openxmlformats.org/officeDocument/2006/relationships/tags" Target="../tags/tag687.xml"/><Relationship Id="rId25" Type="http://schemas.openxmlformats.org/officeDocument/2006/relationships/tags" Target="../tags/tag695.xml"/><Relationship Id="rId33" Type="http://schemas.openxmlformats.org/officeDocument/2006/relationships/tags" Target="../tags/tag703.xml"/><Relationship Id="rId38" Type="http://schemas.openxmlformats.org/officeDocument/2006/relationships/tags" Target="../tags/tag708.xml"/><Relationship Id="rId46" Type="http://schemas.openxmlformats.org/officeDocument/2006/relationships/tags" Target="../tags/tag716.xml"/><Relationship Id="rId20" Type="http://schemas.openxmlformats.org/officeDocument/2006/relationships/tags" Target="../tags/tag690.xml"/><Relationship Id="rId41" Type="http://schemas.openxmlformats.org/officeDocument/2006/relationships/tags" Target="../tags/tag711.xml"/><Relationship Id="rId54" Type="http://schemas.openxmlformats.org/officeDocument/2006/relationships/tags" Target="../tags/tag724.xml"/><Relationship Id="rId1" Type="http://schemas.openxmlformats.org/officeDocument/2006/relationships/tags" Target="../tags/tag671.xml"/><Relationship Id="rId6" Type="http://schemas.openxmlformats.org/officeDocument/2006/relationships/tags" Target="../tags/tag676.xml"/><Relationship Id="rId15" Type="http://schemas.openxmlformats.org/officeDocument/2006/relationships/tags" Target="../tags/tag685.xml"/><Relationship Id="rId23" Type="http://schemas.openxmlformats.org/officeDocument/2006/relationships/tags" Target="../tags/tag693.xml"/><Relationship Id="rId28" Type="http://schemas.openxmlformats.org/officeDocument/2006/relationships/tags" Target="../tags/tag698.xml"/><Relationship Id="rId36" Type="http://schemas.openxmlformats.org/officeDocument/2006/relationships/tags" Target="../tags/tag706.xml"/><Relationship Id="rId49" Type="http://schemas.openxmlformats.org/officeDocument/2006/relationships/tags" Target="../tags/tag719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tags" Target="../tags/tag750.xml"/><Relationship Id="rId21" Type="http://schemas.openxmlformats.org/officeDocument/2006/relationships/tags" Target="../tags/tag745.xml"/><Relationship Id="rId42" Type="http://schemas.openxmlformats.org/officeDocument/2006/relationships/tags" Target="../tags/tag766.xml"/><Relationship Id="rId47" Type="http://schemas.openxmlformats.org/officeDocument/2006/relationships/tags" Target="../tags/tag771.xml"/><Relationship Id="rId63" Type="http://schemas.openxmlformats.org/officeDocument/2006/relationships/tags" Target="../tags/tag787.xml"/><Relationship Id="rId68" Type="http://schemas.openxmlformats.org/officeDocument/2006/relationships/tags" Target="../tags/tag792.xml"/><Relationship Id="rId84" Type="http://schemas.openxmlformats.org/officeDocument/2006/relationships/tags" Target="../tags/tag808.xml"/><Relationship Id="rId16" Type="http://schemas.openxmlformats.org/officeDocument/2006/relationships/tags" Target="../tags/tag740.xml"/><Relationship Id="rId11" Type="http://schemas.openxmlformats.org/officeDocument/2006/relationships/tags" Target="../tags/tag735.xml"/><Relationship Id="rId32" Type="http://schemas.openxmlformats.org/officeDocument/2006/relationships/tags" Target="../tags/tag756.xml"/><Relationship Id="rId37" Type="http://schemas.openxmlformats.org/officeDocument/2006/relationships/tags" Target="../tags/tag761.xml"/><Relationship Id="rId53" Type="http://schemas.openxmlformats.org/officeDocument/2006/relationships/tags" Target="../tags/tag777.xml"/><Relationship Id="rId58" Type="http://schemas.openxmlformats.org/officeDocument/2006/relationships/tags" Target="../tags/tag782.xml"/><Relationship Id="rId74" Type="http://schemas.openxmlformats.org/officeDocument/2006/relationships/tags" Target="../tags/tag798.xml"/><Relationship Id="rId79" Type="http://schemas.openxmlformats.org/officeDocument/2006/relationships/tags" Target="../tags/tag803.xml"/><Relationship Id="rId5" Type="http://schemas.openxmlformats.org/officeDocument/2006/relationships/tags" Target="../tags/tag729.xml"/><Relationship Id="rId19" Type="http://schemas.openxmlformats.org/officeDocument/2006/relationships/tags" Target="../tags/tag743.xml"/><Relationship Id="rId14" Type="http://schemas.openxmlformats.org/officeDocument/2006/relationships/tags" Target="../tags/tag738.xml"/><Relationship Id="rId22" Type="http://schemas.openxmlformats.org/officeDocument/2006/relationships/tags" Target="../tags/tag746.xml"/><Relationship Id="rId27" Type="http://schemas.openxmlformats.org/officeDocument/2006/relationships/tags" Target="../tags/tag751.xml"/><Relationship Id="rId30" Type="http://schemas.openxmlformats.org/officeDocument/2006/relationships/tags" Target="../tags/tag754.xml"/><Relationship Id="rId35" Type="http://schemas.openxmlformats.org/officeDocument/2006/relationships/tags" Target="../tags/tag759.xml"/><Relationship Id="rId43" Type="http://schemas.openxmlformats.org/officeDocument/2006/relationships/tags" Target="../tags/tag767.xml"/><Relationship Id="rId48" Type="http://schemas.openxmlformats.org/officeDocument/2006/relationships/tags" Target="../tags/tag772.xml"/><Relationship Id="rId56" Type="http://schemas.openxmlformats.org/officeDocument/2006/relationships/tags" Target="../tags/tag780.xml"/><Relationship Id="rId64" Type="http://schemas.openxmlformats.org/officeDocument/2006/relationships/tags" Target="../tags/tag788.xml"/><Relationship Id="rId69" Type="http://schemas.openxmlformats.org/officeDocument/2006/relationships/tags" Target="../tags/tag793.xml"/><Relationship Id="rId77" Type="http://schemas.openxmlformats.org/officeDocument/2006/relationships/tags" Target="../tags/tag801.xml"/><Relationship Id="rId8" Type="http://schemas.openxmlformats.org/officeDocument/2006/relationships/tags" Target="../tags/tag732.xml"/><Relationship Id="rId51" Type="http://schemas.openxmlformats.org/officeDocument/2006/relationships/tags" Target="../tags/tag775.xml"/><Relationship Id="rId72" Type="http://schemas.openxmlformats.org/officeDocument/2006/relationships/tags" Target="../tags/tag796.xml"/><Relationship Id="rId80" Type="http://schemas.openxmlformats.org/officeDocument/2006/relationships/tags" Target="../tags/tag804.xml"/><Relationship Id="rId85" Type="http://schemas.openxmlformats.org/officeDocument/2006/relationships/slideLayout" Target="../slideLayouts/slideLayout7.xml"/><Relationship Id="rId3" Type="http://schemas.openxmlformats.org/officeDocument/2006/relationships/tags" Target="../tags/tag727.xml"/><Relationship Id="rId12" Type="http://schemas.openxmlformats.org/officeDocument/2006/relationships/tags" Target="../tags/tag736.xml"/><Relationship Id="rId17" Type="http://schemas.openxmlformats.org/officeDocument/2006/relationships/tags" Target="../tags/tag741.xml"/><Relationship Id="rId25" Type="http://schemas.openxmlformats.org/officeDocument/2006/relationships/tags" Target="../tags/tag749.xml"/><Relationship Id="rId33" Type="http://schemas.openxmlformats.org/officeDocument/2006/relationships/tags" Target="../tags/tag757.xml"/><Relationship Id="rId38" Type="http://schemas.openxmlformats.org/officeDocument/2006/relationships/tags" Target="../tags/tag762.xml"/><Relationship Id="rId46" Type="http://schemas.openxmlformats.org/officeDocument/2006/relationships/tags" Target="../tags/tag770.xml"/><Relationship Id="rId59" Type="http://schemas.openxmlformats.org/officeDocument/2006/relationships/tags" Target="../tags/tag783.xml"/><Relationship Id="rId67" Type="http://schemas.openxmlformats.org/officeDocument/2006/relationships/tags" Target="../tags/tag791.xml"/><Relationship Id="rId20" Type="http://schemas.openxmlformats.org/officeDocument/2006/relationships/tags" Target="../tags/tag744.xml"/><Relationship Id="rId41" Type="http://schemas.openxmlformats.org/officeDocument/2006/relationships/tags" Target="../tags/tag765.xml"/><Relationship Id="rId54" Type="http://schemas.openxmlformats.org/officeDocument/2006/relationships/tags" Target="../tags/tag778.xml"/><Relationship Id="rId62" Type="http://schemas.openxmlformats.org/officeDocument/2006/relationships/tags" Target="../tags/tag786.xml"/><Relationship Id="rId70" Type="http://schemas.openxmlformats.org/officeDocument/2006/relationships/tags" Target="../tags/tag794.xml"/><Relationship Id="rId75" Type="http://schemas.openxmlformats.org/officeDocument/2006/relationships/tags" Target="../tags/tag799.xml"/><Relationship Id="rId83" Type="http://schemas.openxmlformats.org/officeDocument/2006/relationships/tags" Target="../tags/tag807.xml"/><Relationship Id="rId1" Type="http://schemas.openxmlformats.org/officeDocument/2006/relationships/tags" Target="../tags/tag725.xml"/><Relationship Id="rId6" Type="http://schemas.openxmlformats.org/officeDocument/2006/relationships/tags" Target="../tags/tag730.xml"/><Relationship Id="rId15" Type="http://schemas.openxmlformats.org/officeDocument/2006/relationships/tags" Target="../tags/tag739.xml"/><Relationship Id="rId23" Type="http://schemas.openxmlformats.org/officeDocument/2006/relationships/tags" Target="../tags/tag747.xml"/><Relationship Id="rId28" Type="http://schemas.openxmlformats.org/officeDocument/2006/relationships/tags" Target="../tags/tag752.xml"/><Relationship Id="rId36" Type="http://schemas.openxmlformats.org/officeDocument/2006/relationships/tags" Target="../tags/tag760.xml"/><Relationship Id="rId49" Type="http://schemas.openxmlformats.org/officeDocument/2006/relationships/tags" Target="../tags/tag773.xml"/><Relationship Id="rId57" Type="http://schemas.openxmlformats.org/officeDocument/2006/relationships/tags" Target="../tags/tag781.xml"/><Relationship Id="rId10" Type="http://schemas.openxmlformats.org/officeDocument/2006/relationships/tags" Target="../tags/tag734.xml"/><Relationship Id="rId31" Type="http://schemas.openxmlformats.org/officeDocument/2006/relationships/tags" Target="../tags/tag755.xml"/><Relationship Id="rId44" Type="http://schemas.openxmlformats.org/officeDocument/2006/relationships/tags" Target="../tags/tag768.xml"/><Relationship Id="rId52" Type="http://schemas.openxmlformats.org/officeDocument/2006/relationships/tags" Target="../tags/tag776.xml"/><Relationship Id="rId60" Type="http://schemas.openxmlformats.org/officeDocument/2006/relationships/tags" Target="../tags/tag784.xml"/><Relationship Id="rId65" Type="http://schemas.openxmlformats.org/officeDocument/2006/relationships/tags" Target="../tags/tag789.xml"/><Relationship Id="rId73" Type="http://schemas.openxmlformats.org/officeDocument/2006/relationships/tags" Target="../tags/tag797.xml"/><Relationship Id="rId78" Type="http://schemas.openxmlformats.org/officeDocument/2006/relationships/tags" Target="../tags/tag802.xml"/><Relationship Id="rId81" Type="http://schemas.openxmlformats.org/officeDocument/2006/relationships/tags" Target="../tags/tag805.xml"/><Relationship Id="rId4" Type="http://schemas.openxmlformats.org/officeDocument/2006/relationships/tags" Target="../tags/tag728.xml"/><Relationship Id="rId9" Type="http://schemas.openxmlformats.org/officeDocument/2006/relationships/tags" Target="../tags/tag733.xml"/><Relationship Id="rId13" Type="http://schemas.openxmlformats.org/officeDocument/2006/relationships/tags" Target="../tags/tag737.xml"/><Relationship Id="rId18" Type="http://schemas.openxmlformats.org/officeDocument/2006/relationships/tags" Target="../tags/tag742.xml"/><Relationship Id="rId39" Type="http://schemas.openxmlformats.org/officeDocument/2006/relationships/tags" Target="../tags/tag763.xml"/><Relationship Id="rId34" Type="http://schemas.openxmlformats.org/officeDocument/2006/relationships/tags" Target="../tags/tag758.xml"/><Relationship Id="rId50" Type="http://schemas.openxmlformats.org/officeDocument/2006/relationships/tags" Target="../tags/tag774.xml"/><Relationship Id="rId55" Type="http://schemas.openxmlformats.org/officeDocument/2006/relationships/tags" Target="../tags/tag779.xml"/><Relationship Id="rId76" Type="http://schemas.openxmlformats.org/officeDocument/2006/relationships/tags" Target="../tags/tag800.xml"/><Relationship Id="rId7" Type="http://schemas.openxmlformats.org/officeDocument/2006/relationships/tags" Target="../tags/tag731.xml"/><Relationship Id="rId71" Type="http://schemas.openxmlformats.org/officeDocument/2006/relationships/tags" Target="../tags/tag795.xml"/><Relationship Id="rId2" Type="http://schemas.openxmlformats.org/officeDocument/2006/relationships/tags" Target="../tags/tag726.xml"/><Relationship Id="rId29" Type="http://schemas.openxmlformats.org/officeDocument/2006/relationships/tags" Target="../tags/tag753.xml"/><Relationship Id="rId24" Type="http://schemas.openxmlformats.org/officeDocument/2006/relationships/tags" Target="../tags/tag748.xml"/><Relationship Id="rId40" Type="http://schemas.openxmlformats.org/officeDocument/2006/relationships/tags" Target="../tags/tag764.xml"/><Relationship Id="rId45" Type="http://schemas.openxmlformats.org/officeDocument/2006/relationships/tags" Target="../tags/tag769.xml"/><Relationship Id="rId66" Type="http://schemas.openxmlformats.org/officeDocument/2006/relationships/tags" Target="../tags/tag790.xml"/><Relationship Id="rId61" Type="http://schemas.openxmlformats.org/officeDocument/2006/relationships/tags" Target="../tags/tag785.xml"/><Relationship Id="rId82" Type="http://schemas.openxmlformats.org/officeDocument/2006/relationships/tags" Target="../tags/tag806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834.xml"/><Relationship Id="rId21" Type="http://schemas.openxmlformats.org/officeDocument/2006/relationships/tags" Target="../tags/tag829.xml"/><Relationship Id="rId42" Type="http://schemas.openxmlformats.org/officeDocument/2006/relationships/tags" Target="../tags/tag850.xml"/><Relationship Id="rId47" Type="http://schemas.openxmlformats.org/officeDocument/2006/relationships/tags" Target="../tags/tag855.xml"/><Relationship Id="rId63" Type="http://schemas.openxmlformats.org/officeDocument/2006/relationships/tags" Target="../tags/tag871.xml"/><Relationship Id="rId68" Type="http://schemas.openxmlformats.org/officeDocument/2006/relationships/tags" Target="../tags/tag876.xml"/><Relationship Id="rId2" Type="http://schemas.openxmlformats.org/officeDocument/2006/relationships/tags" Target="../tags/tag810.xml"/><Relationship Id="rId16" Type="http://schemas.openxmlformats.org/officeDocument/2006/relationships/tags" Target="../tags/tag824.xml"/><Relationship Id="rId29" Type="http://schemas.openxmlformats.org/officeDocument/2006/relationships/tags" Target="../tags/tag837.xml"/><Relationship Id="rId11" Type="http://schemas.openxmlformats.org/officeDocument/2006/relationships/tags" Target="../tags/tag819.xml"/><Relationship Id="rId24" Type="http://schemas.openxmlformats.org/officeDocument/2006/relationships/tags" Target="../tags/tag832.xml"/><Relationship Id="rId32" Type="http://schemas.openxmlformats.org/officeDocument/2006/relationships/tags" Target="../tags/tag840.xml"/><Relationship Id="rId37" Type="http://schemas.openxmlformats.org/officeDocument/2006/relationships/tags" Target="../tags/tag845.xml"/><Relationship Id="rId40" Type="http://schemas.openxmlformats.org/officeDocument/2006/relationships/tags" Target="../tags/tag848.xml"/><Relationship Id="rId45" Type="http://schemas.openxmlformats.org/officeDocument/2006/relationships/tags" Target="../tags/tag853.xml"/><Relationship Id="rId53" Type="http://schemas.openxmlformats.org/officeDocument/2006/relationships/tags" Target="../tags/tag861.xml"/><Relationship Id="rId58" Type="http://schemas.openxmlformats.org/officeDocument/2006/relationships/tags" Target="../tags/tag866.xml"/><Relationship Id="rId66" Type="http://schemas.openxmlformats.org/officeDocument/2006/relationships/tags" Target="../tags/tag874.xml"/><Relationship Id="rId5" Type="http://schemas.openxmlformats.org/officeDocument/2006/relationships/tags" Target="../tags/tag813.xml"/><Relationship Id="rId61" Type="http://schemas.openxmlformats.org/officeDocument/2006/relationships/tags" Target="../tags/tag869.xml"/><Relationship Id="rId19" Type="http://schemas.openxmlformats.org/officeDocument/2006/relationships/tags" Target="../tags/tag827.xml"/><Relationship Id="rId14" Type="http://schemas.openxmlformats.org/officeDocument/2006/relationships/tags" Target="../tags/tag822.xml"/><Relationship Id="rId22" Type="http://schemas.openxmlformats.org/officeDocument/2006/relationships/tags" Target="../tags/tag830.xml"/><Relationship Id="rId27" Type="http://schemas.openxmlformats.org/officeDocument/2006/relationships/tags" Target="../tags/tag835.xml"/><Relationship Id="rId30" Type="http://schemas.openxmlformats.org/officeDocument/2006/relationships/tags" Target="../tags/tag838.xml"/><Relationship Id="rId35" Type="http://schemas.openxmlformats.org/officeDocument/2006/relationships/tags" Target="../tags/tag843.xml"/><Relationship Id="rId43" Type="http://schemas.openxmlformats.org/officeDocument/2006/relationships/tags" Target="../tags/tag851.xml"/><Relationship Id="rId48" Type="http://schemas.openxmlformats.org/officeDocument/2006/relationships/tags" Target="../tags/tag856.xml"/><Relationship Id="rId56" Type="http://schemas.openxmlformats.org/officeDocument/2006/relationships/tags" Target="../tags/tag864.xml"/><Relationship Id="rId64" Type="http://schemas.openxmlformats.org/officeDocument/2006/relationships/tags" Target="../tags/tag872.xml"/><Relationship Id="rId69" Type="http://schemas.openxmlformats.org/officeDocument/2006/relationships/tags" Target="../tags/tag877.xml"/><Relationship Id="rId8" Type="http://schemas.openxmlformats.org/officeDocument/2006/relationships/tags" Target="../tags/tag816.xml"/><Relationship Id="rId51" Type="http://schemas.openxmlformats.org/officeDocument/2006/relationships/tags" Target="../tags/tag859.xml"/><Relationship Id="rId72" Type="http://schemas.openxmlformats.org/officeDocument/2006/relationships/tags" Target="../tags/tag880.xml"/><Relationship Id="rId3" Type="http://schemas.openxmlformats.org/officeDocument/2006/relationships/tags" Target="../tags/tag811.xml"/><Relationship Id="rId12" Type="http://schemas.openxmlformats.org/officeDocument/2006/relationships/tags" Target="../tags/tag820.xml"/><Relationship Id="rId17" Type="http://schemas.openxmlformats.org/officeDocument/2006/relationships/tags" Target="../tags/tag825.xml"/><Relationship Id="rId25" Type="http://schemas.openxmlformats.org/officeDocument/2006/relationships/tags" Target="../tags/tag833.xml"/><Relationship Id="rId33" Type="http://schemas.openxmlformats.org/officeDocument/2006/relationships/tags" Target="../tags/tag841.xml"/><Relationship Id="rId38" Type="http://schemas.openxmlformats.org/officeDocument/2006/relationships/tags" Target="../tags/tag846.xml"/><Relationship Id="rId46" Type="http://schemas.openxmlformats.org/officeDocument/2006/relationships/tags" Target="../tags/tag854.xml"/><Relationship Id="rId59" Type="http://schemas.openxmlformats.org/officeDocument/2006/relationships/tags" Target="../tags/tag867.xml"/><Relationship Id="rId67" Type="http://schemas.openxmlformats.org/officeDocument/2006/relationships/tags" Target="../tags/tag875.xml"/><Relationship Id="rId20" Type="http://schemas.openxmlformats.org/officeDocument/2006/relationships/tags" Target="../tags/tag828.xml"/><Relationship Id="rId41" Type="http://schemas.openxmlformats.org/officeDocument/2006/relationships/tags" Target="../tags/tag849.xml"/><Relationship Id="rId54" Type="http://schemas.openxmlformats.org/officeDocument/2006/relationships/tags" Target="../tags/tag862.xml"/><Relationship Id="rId62" Type="http://schemas.openxmlformats.org/officeDocument/2006/relationships/tags" Target="../tags/tag870.xml"/><Relationship Id="rId70" Type="http://schemas.openxmlformats.org/officeDocument/2006/relationships/tags" Target="../tags/tag878.xml"/><Relationship Id="rId1" Type="http://schemas.openxmlformats.org/officeDocument/2006/relationships/tags" Target="../tags/tag809.xml"/><Relationship Id="rId6" Type="http://schemas.openxmlformats.org/officeDocument/2006/relationships/tags" Target="../tags/tag814.xml"/><Relationship Id="rId15" Type="http://schemas.openxmlformats.org/officeDocument/2006/relationships/tags" Target="../tags/tag823.xml"/><Relationship Id="rId23" Type="http://schemas.openxmlformats.org/officeDocument/2006/relationships/tags" Target="../tags/tag831.xml"/><Relationship Id="rId28" Type="http://schemas.openxmlformats.org/officeDocument/2006/relationships/tags" Target="../tags/tag836.xml"/><Relationship Id="rId36" Type="http://schemas.openxmlformats.org/officeDocument/2006/relationships/tags" Target="../tags/tag844.xml"/><Relationship Id="rId49" Type="http://schemas.openxmlformats.org/officeDocument/2006/relationships/tags" Target="../tags/tag857.xml"/><Relationship Id="rId57" Type="http://schemas.openxmlformats.org/officeDocument/2006/relationships/tags" Target="../tags/tag865.xml"/><Relationship Id="rId10" Type="http://schemas.openxmlformats.org/officeDocument/2006/relationships/tags" Target="../tags/tag818.xml"/><Relationship Id="rId31" Type="http://schemas.openxmlformats.org/officeDocument/2006/relationships/tags" Target="../tags/tag839.xml"/><Relationship Id="rId44" Type="http://schemas.openxmlformats.org/officeDocument/2006/relationships/tags" Target="../tags/tag852.xml"/><Relationship Id="rId52" Type="http://schemas.openxmlformats.org/officeDocument/2006/relationships/tags" Target="../tags/tag860.xml"/><Relationship Id="rId60" Type="http://schemas.openxmlformats.org/officeDocument/2006/relationships/tags" Target="../tags/tag868.xml"/><Relationship Id="rId65" Type="http://schemas.openxmlformats.org/officeDocument/2006/relationships/tags" Target="../tags/tag873.xml"/><Relationship Id="rId73" Type="http://schemas.openxmlformats.org/officeDocument/2006/relationships/slideLayout" Target="../slideLayouts/slideLayout7.xml"/><Relationship Id="rId4" Type="http://schemas.openxmlformats.org/officeDocument/2006/relationships/tags" Target="../tags/tag812.xml"/><Relationship Id="rId9" Type="http://schemas.openxmlformats.org/officeDocument/2006/relationships/tags" Target="../tags/tag817.xml"/><Relationship Id="rId13" Type="http://schemas.openxmlformats.org/officeDocument/2006/relationships/tags" Target="../tags/tag821.xml"/><Relationship Id="rId18" Type="http://schemas.openxmlformats.org/officeDocument/2006/relationships/tags" Target="../tags/tag826.xml"/><Relationship Id="rId39" Type="http://schemas.openxmlformats.org/officeDocument/2006/relationships/tags" Target="../tags/tag847.xml"/><Relationship Id="rId34" Type="http://schemas.openxmlformats.org/officeDocument/2006/relationships/tags" Target="../tags/tag842.xml"/><Relationship Id="rId50" Type="http://schemas.openxmlformats.org/officeDocument/2006/relationships/tags" Target="../tags/tag858.xml"/><Relationship Id="rId55" Type="http://schemas.openxmlformats.org/officeDocument/2006/relationships/tags" Target="../tags/tag863.xml"/><Relationship Id="rId7" Type="http://schemas.openxmlformats.org/officeDocument/2006/relationships/tags" Target="../tags/tag815.xml"/><Relationship Id="rId71" Type="http://schemas.openxmlformats.org/officeDocument/2006/relationships/tags" Target="../tags/tag879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997.xml"/><Relationship Id="rId21" Type="http://schemas.openxmlformats.org/officeDocument/2006/relationships/tags" Target="../tags/tag901.xml"/><Relationship Id="rId42" Type="http://schemas.openxmlformats.org/officeDocument/2006/relationships/tags" Target="../tags/tag922.xml"/><Relationship Id="rId47" Type="http://schemas.openxmlformats.org/officeDocument/2006/relationships/tags" Target="../tags/tag927.xml"/><Relationship Id="rId63" Type="http://schemas.openxmlformats.org/officeDocument/2006/relationships/tags" Target="../tags/tag943.xml"/><Relationship Id="rId68" Type="http://schemas.openxmlformats.org/officeDocument/2006/relationships/tags" Target="../tags/tag948.xml"/><Relationship Id="rId84" Type="http://schemas.openxmlformats.org/officeDocument/2006/relationships/tags" Target="../tags/tag964.xml"/><Relationship Id="rId89" Type="http://schemas.openxmlformats.org/officeDocument/2006/relationships/tags" Target="../tags/tag969.xml"/><Relationship Id="rId112" Type="http://schemas.openxmlformats.org/officeDocument/2006/relationships/tags" Target="../tags/tag992.xml"/><Relationship Id="rId16" Type="http://schemas.openxmlformats.org/officeDocument/2006/relationships/tags" Target="../tags/tag896.xml"/><Relationship Id="rId107" Type="http://schemas.openxmlformats.org/officeDocument/2006/relationships/tags" Target="../tags/tag987.xml"/><Relationship Id="rId11" Type="http://schemas.openxmlformats.org/officeDocument/2006/relationships/tags" Target="../tags/tag891.xml"/><Relationship Id="rId32" Type="http://schemas.openxmlformats.org/officeDocument/2006/relationships/tags" Target="../tags/tag912.xml"/><Relationship Id="rId37" Type="http://schemas.openxmlformats.org/officeDocument/2006/relationships/tags" Target="../tags/tag917.xml"/><Relationship Id="rId53" Type="http://schemas.openxmlformats.org/officeDocument/2006/relationships/tags" Target="../tags/tag933.xml"/><Relationship Id="rId58" Type="http://schemas.openxmlformats.org/officeDocument/2006/relationships/tags" Target="../tags/tag938.xml"/><Relationship Id="rId74" Type="http://schemas.openxmlformats.org/officeDocument/2006/relationships/tags" Target="../tags/tag954.xml"/><Relationship Id="rId79" Type="http://schemas.openxmlformats.org/officeDocument/2006/relationships/tags" Target="../tags/tag959.xml"/><Relationship Id="rId102" Type="http://schemas.openxmlformats.org/officeDocument/2006/relationships/tags" Target="../tags/tag982.xml"/><Relationship Id="rId123" Type="http://schemas.openxmlformats.org/officeDocument/2006/relationships/tags" Target="../tags/tag1003.xml"/><Relationship Id="rId128" Type="http://schemas.openxmlformats.org/officeDocument/2006/relationships/tags" Target="../tags/tag1008.xml"/><Relationship Id="rId5" Type="http://schemas.openxmlformats.org/officeDocument/2006/relationships/tags" Target="../tags/tag885.xml"/><Relationship Id="rId90" Type="http://schemas.openxmlformats.org/officeDocument/2006/relationships/tags" Target="../tags/tag970.xml"/><Relationship Id="rId95" Type="http://schemas.openxmlformats.org/officeDocument/2006/relationships/tags" Target="../tags/tag975.xml"/><Relationship Id="rId22" Type="http://schemas.openxmlformats.org/officeDocument/2006/relationships/tags" Target="../tags/tag902.xml"/><Relationship Id="rId27" Type="http://schemas.openxmlformats.org/officeDocument/2006/relationships/tags" Target="../tags/tag907.xml"/><Relationship Id="rId43" Type="http://schemas.openxmlformats.org/officeDocument/2006/relationships/tags" Target="../tags/tag923.xml"/><Relationship Id="rId48" Type="http://schemas.openxmlformats.org/officeDocument/2006/relationships/tags" Target="../tags/tag928.xml"/><Relationship Id="rId64" Type="http://schemas.openxmlformats.org/officeDocument/2006/relationships/tags" Target="../tags/tag944.xml"/><Relationship Id="rId69" Type="http://schemas.openxmlformats.org/officeDocument/2006/relationships/tags" Target="../tags/tag949.xml"/><Relationship Id="rId113" Type="http://schemas.openxmlformats.org/officeDocument/2006/relationships/tags" Target="../tags/tag993.xml"/><Relationship Id="rId118" Type="http://schemas.openxmlformats.org/officeDocument/2006/relationships/tags" Target="../tags/tag998.xml"/><Relationship Id="rId80" Type="http://schemas.openxmlformats.org/officeDocument/2006/relationships/tags" Target="../tags/tag960.xml"/><Relationship Id="rId85" Type="http://schemas.openxmlformats.org/officeDocument/2006/relationships/tags" Target="../tags/tag965.xml"/><Relationship Id="rId12" Type="http://schemas.openxmlformats.org/officeDocument/2006/relationships/tags" Target="../tags/tag892.xml"/><Relationship Id="rId17" Type="http://schemas.openxmlformats.org/officeDocument/2006/relationships/tags" Target="../tags/tag897.xml"/><Relationship Id="rId33" Type="http://schemas.openxmlformats.org/officeDocument/2006/relationships/tags" Target="../tags/tag913.xml"/><Relationship Id="rId38" Type="http://schemas.openxmlformats.org/officeDocument/2006/relationships/tags" Target="../tags/tag918.xml"/><Relationship Id="rId59" Type="http://schemas.openxmlformats.org/officeDocument/2006/relationships/tags" Target="../tags/tag939.xml"/><Relationship Id="rId103" Type="http://schemas.openxmlformats.org/officeDocument/2006/relationships/tags" Target="../tags/tag983.xml"/><Relationship Id="rId108" Type="http://schemas.openxmlformats.org/officeDocument/2006/relationships/tags" Target="../tags/tag988.xml"/><Relationship Id="rId124" Type="http://schemas.openxmlformats.org/officeDocument/2006/relationships/tags" Target="../tags/tag1004.xml"/><Relationship Id="rId129" Type="http://schemas.openxmlformats.org/officeDocument/2006/relationships/slideLayout" Target="../slideLayouts/slideLayout7.xml"/><Relationship Id="rId54" Type="http://schemas.openxmlformats.org/officeDocument/2006/relationships/tags" Target="../tags/tag934.xml"/><Relationship Id="rId70" Type="http://schemas.openxmlformats.org/officeDocument/2006/relationships/tags" Target="../tags/tag950.xml"/><Relationship Id="rId75" Type="http://schemas.openxmlformats.org/officeDocument/2006/relationships/tags" Target="../tags/tag955.xml"/><Relationship Id="rId91" Type="http://schemas.openxmlformats.org/officeDocument/2006/relationships/tags" Target="../tags/tag971.xml"/><Relationship Id="rId96" Type="http://schemas.openxmlformats.org/officeDocument/2006/relationships/tags" Target="../tags/tag976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23" Type="http://schemas.openxmlformats.org/officeDocument/2006/relationships/tags" Target="../tags/tag903.xml"/><Relationship Id="rId28" Type="http://schemas.openxmlformats.org/officeDocument/2006/relationships/tags" Target="../tags/tag908.xml"/><Relationship Id="rId49" Type="http://schemas.openxmlformats.org/officeDocument/2006/relationships/tags" Target="../tags/tag929.xml"/><Relationship Id="rId114" Type="http://schemas.openxmlformats.org/officeDocument/2006/relationships/tags" Target="../tags/tag994.xml"/><Relationship Id="rId119" Type="http://schemas.openxmlformats.org/officeDocument/2006/relationships/tags" Target="../tags/tag999.xml"/><Relationship Id="rId44" Type="http://schemas.openxmlformats.org/officeDocument/2006/relationships/tags" Target="../tags/tag924.xml"/><Relationship Id="rId60" Type="http://schemas.openxmlformats.org/officeDocument/2006/relationships/tags" Target="../tags/tag940.xml"/><Relationship Id="rId65" Type="http://schemas.openxmlformats.org/officeDocument/2006/relationships/tags" Target="../tags/tag945.xml"/><Relationship Id="rId81" Type="http://schemas.openxmlformats.org/officeDocument/2006/relationships/tags" Target="../tags/tag961.xml"/><Relationship Id="rId86" Type="http://schemas.openxmlformats.org/officeDocument/2006/relationships/tags" Target="../tags/tag966.xml"/><Relationship Id="rId13" Type="http://schemas.openxmlformats.org/officeDocument/2006/relationships/tags" Target="../tags/tag893.xml"/><Relationship Id="rId18" Type="http://schemas.openxmlformats.org/officeDocument/2006/relationships/tags" Target="../tags/tag898.xml"/><Relationship Id="rId39" Type="http://schemas.openxmlformats.org/officeDocument/2006/relationships/tags" Target="../tags/tag919.xml"/><Relationship Id="rId109" Type="http://schemas.openxmlformats.org/officeDocument/2006/relationships/tags" Target="../tags/tag989.xml"/><Relationship Id="rId34" Type="http://schemas.openxmlformats.org/officeDocument/2006/relationships/tags" Target="../tags/tag914.xml"/><Relationship Id="rId50" Type="http://schemas.openxmlformats.org/officeDocument/2006/relationships/tags" Target="../tags/tag930.xml"/><Relationship Id="rId55" Type="http://schemas.openxmlformats.org/officeDocument/2006/relationships/tags" Target="../tags/tag935.xml"/><Relationship Id="rId76" Type="http://schemas.openxmlformats.org/officeDocument/2006/relationships/tags" Target="../tags/tag956.xml"/><Relationship Id="rId97" Type="http://schemas.openxmlformats.org/officeDocument/2006/relationships/tags" Target="../tags/tag977.xml"/><Relationship Id="rId104" Type="http://schemas.openxmlformats.org/officeDocument/2006/relationships/tags" Target="../tags/tag984.xml"/><Relationship Id="rId120" Type="http://schemas.openxmlformats.org/officeDocument/2006/relationships/tags" Target="../tags/tag1000.xml"/><Relationship Id="rId125" Type="http://schemas.openxmlformats.org/officeDocument/2006/relationships/tags" Target="../tags/tag1005.xml"/><Relationship Id="rId7" Type="http://schemas.openxmlformats.org/officeDocument/2006/relationships/tags" Target="../tags/tag887.xml"/><Relationship Id="rId71" Type="http://schemas.openxmlformats.org/officeDocument/2006/relationships/tags" Target="../tags/tag951.xml"/><Relationship Id="rId92" Type="http://schemas.openxmlformats.org/officeDocument/2006/relationships/tags" Target="../tags/tag972.xml"/><Relationship Id="rId2" Type="http://schemas.openxmlformats.org/officeDocument/2006/relationships/tags" Target="../tags/tag882.xml"/><Relationship Id="rId29" Type="http://schemas.openxmlformats.org/officeDocument/2006/relationships/tags" Target="../tags/tag909.xml"/><Relationship Id="rId24" Type="http://schemas.openxmlformats.org/officeDocument/2006/relationships/tags" Target="../tags/tag904.xml"/><Relationship Id="rId40" Type="http://schemas.openxmlformats.org/officeDocument/2006/relationships/tags" Target="../tags/tag920.xml"/><Relationship Id="rId45" Type="http://schemas.openxmlformats.org/officeDocument/2006/relationships/tags" Target="../tags/tag925.xml"/><Relationship Id="rId66" Type="http://schemas.openxmlformats.org/officeDocument/2006/relationships/tags" Target="../tags/tag946.xml"/><Relationship Id="rId87" Type="http://schemas.openxmlformats.org/officeDocument/2006/relationships/tags" Target="../tags/tag967.xml"/><Relationship Id="rId110" Type="http://schemas.openxmlformats.org/officeDocument/2006/relationships/tags" Target="../tags/tag990.xml"/><Relationship Id="rId115" Type="http://schemas.openxmlformats.org/officeDocument/2006/relationships/tags" Target="../tags/tag995.xml"/><Relationship Id="rId61" Type="http://schemas.openxmlformats.org/officeDocument/2006/relationships/tags" Target="../tags/tag941.xml"/><Relationship Id="rId82" Type="http://schemas.openxmlformats.org/officeDocument/2006/relationships/tags" Target="../tags/tag962.xml"/><Relationship Id="rId19" Type="http://schemas.openxmlformats.org/officeDocument/2006/relationships/tags" Target="../tags/tag899.xml"/><Relationship Id="rId14" Type="http://schemas.openxmlformats.org/officeDocument/2006/relationships/tags" Target="../tags/tag894.xml"/><Relationship Id="rId30" Type="http://schemas.openxmlformats.org/officeDocument/2006/relationships/tags" Target="../tags/tag910.xml"/><Relationship Id="rId35" Type="http://schemas.openxmlformats.org/officeDocument/2006/relationships/tags" Target="../tags/tag915.xml"/><Relationship Id="rId56" Type="http://schemas.openxmlformats.org/officeDocument/2006/relationships/tags" Target="../tags/tag936.xml"/><Relationship Id="rId77" Type="http://schemas.openxmlformats.org/officeDocument/2006/relationships/tags" Target="../tags/tag957.xml"/><Relationship Id="rId100" Type="http://schemas.openxmlformats.org/officeDocument/2006/relationships/tags" Target="../tags/tag980.xml"/><Relationship Id="rId105" Type="http://schemas.openxmlformats.org/officeDocument/2006/relationships/tags" Target="../tags/tag985.xml"/><Relationship Id="rId126" Type="http://schemas.openxmlformats.org/officeDocument/2006/relationships/tags" Target="../tags/tag1006.xml"/><Relationship Id="rId8" Type="http://schemas.openxmlformats.org/officeDocument/2006/relationships/tags" Target="../tags/tag888.xml"/><Relationship Id="rId51" Type="http://schemas.openxmlformats.org/officeDocument/2006/relationships/tags" Target="../tags/tag931.xml"/><Relationship Id="rId72" Type="http://schemas.openxmlformats.org/officeDocument/2006/relationships/tags" Target="../tags/tag952.xml"/><Relationship Id="rId93" Type="http://schemas.openxmlformats.org/officeDocument/2006/relationships/tags" Target="../tags/tag973.xml"/><Relationship Id="rId98" Type="http://schemas.openxmlformats.org/officeDocument/2006/relationships/tags" Target="../tags/tag978.xml"/><Relationship Id="rId121" Type="http://schemas.openxmlformats.org/officeDocument/2006/relationships/tags" Target="../tags/tag1001.xml"/><Relationship Id="rId3" Type="http://schemas.openxmlformats.org/officeDocument/2006/relationships/tags" Target="../tags/tag883.xml"/><Relationship Id="rId25" Type="http://schemas.openxmlformats.org/officeDocument/2006/relationships/tags" Target="../tags/tag905.xml"/><Relationship Id="rId46" Type="http://schemas.openxmlformats.org/officeDocument/2006/relationships/tags" Target="../tags/tag926.xml"/><Relationship Id="rId67" Type="http://schemas.openxmlformats.org/officeDocument/2006/relationships/tags" Target="../tags/tag947.xml"/><Relationship Id="rId116" Type="http://schemas.openxmlformats.org/officeDocument/2006/relationships/tags" Target="../tags/tag996.xml"/><Relationship Id="rId20" Type="http://schemas.openxmlformats.org/officeDocument/2006/relationships/tags" Target="../tags/tag900.xml"/><Relationship Id="rId41" Type="http://schemas.openxmlformats.org/officeDocument/2006/relationships/tags" Target="../tags/tag921.xml"/><Relationship Id="rId62" Type="http://schemas.openxmlformats.org/officeDocument/2006/relationships/tags" Target="../tags/tag942.xml"/><Relationship Id="rId83" Type="http://schemas.openxmlformats.org/officeDocument/2006/relationships/tags" Target="../tags/tag963.xml"/><Relationship Id="rId88" Type="http://schemas.openxmlformats.org/officeDocument/2006/relationships/tags" Target="../tags/tag968.xml"/><Relationship Id="rId111" Type="http://schemas.openxmlformats.org/officeDocument/2006/relationships/tags" Target="../tags/tag991.xml"/><Relationship Id="rId15" Type="http://schemas.openxmlformats.org/officeDocument/2006/relationships/tags" Target="../tags/tag895.xml"/><Relationship Id="rId36" Type="http://schemas.openxmlformats.org/officeDocument/2006/relationships/tags" Target="../tags/tag916.xml"/><Relationship Id="rId57" Type="http://schemas.openxmlformats.org/officeDocument/2006/relationships/tags" Target="../tags/tag937.xml"/><Relationship Id="rId106" Type="http://schemas.openxmlformats.org/officeDocument/2006/relationships/tags" Target="../tags/tag986.xml"/><Relationship Id="rId127" Type="http://schemas.openxmlformats.org/officeDocument/2006/relationships/tags" Target="../tags/tag1007.xml"/><Relationship Id="rId10" Type="http://schemas.openxmlformats.org/officeDocument/2006/relationships/tags" Target="../tags/tag890.xml"/><Relationship Id="rId31" Type="http://schemas.openxmlformats.org/officeDocument/2006/relationships/tags" Target="../tags/tag911.xml"/><Relationship Id="rId52" Type="http://schemas.openxmlformats.org/officeDocument/2006/relationships/tags" Target="../tags/tag932.xml"/><Relationship Id="rId73" Type="http://schemas.openxmlformats.org/officeDocument/2006/relationships/tags" Target="../tags/tag953.xml"/><Relationship Id="rId78" Type="http://schemas.openxmlformats.org/officeDocument/2006/relationships/tags" Target="../tags/tag958.xml"/><Relationship Id="rId94" Type="http://schemas.openxmlformats.org/officeDocument/2006/relationships/tags" Target="../tags/tag974.xml"/><Relationship Id="rId99" Type="http://schemas.openxmlformats.org/officeDocument/2006/relationships/tags" Target="../tags/tag979.xml"/><Relationship Id="rId101" Type="http://schemas.openxmlformats.org/officeDocument/2006/relationships/tags" Target="../tags/tag981.xml"/><Relationship Id="rId122" Type="http://schemas.openxmlformats.org/officeDocument/2006/relationships/tags" Target="../tags/tag1002.xml"/><Relationship Id="rId4" Type="http://schemas.openxmlformats.org/officeDocument/2006/relationships/tags" Target="../tags/tag884.xml"/><Relationship Id="rId9" Type="http://schemas.openxmlformats.org/officeDocument/2006/relationships/tags" Target="../tags/tag889.xml"/><Relationship Id="rId26" Type="http://schemas.openxmlformats.org/officeDocument/2006/relationships/tags" Target="../tags/tag906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tags" Target="../tags/tag1034.xml"/><Relationship Id="rId21" Type="http://schemas.openxmlformats.org/officeDocument/2006/relationships/tags" Target="../tags/tag1029.xml"/><Relationship Id="rId42" Type="http://schemas.openxmlformats.org/officeDocument/2006/relationships/tags" Target="../tags/tag1050.xml"/><Relationship Id="rId47" Type="http://schemas.openxmlformats.org/officeDocument/2006/relationships/tags" Target="../tags/tag1055.xml"/><Relationship Id="rId63" Type="http://schemas.openxmlformats.org/officeDocument/2006/relationships/tags" Target="../tags/tag1071.xml"/><Relationship Id="rId68" Type="http://schemas.openxmlformats.org/officeDocument/2006/relationships/tags" Target="../tags/tag1076.xml"/><Relationship Id="rId84" Type="http://schemas.openxmlformats.org/officeDocument/2006/relationships/tags" Target="../tags/tag1092.xml"/><Relationship Id="rId89" Type="http://schemas.openxmlformats.org/officeDocument/2006/relationships/tags" Target="../tags/tag1097.xml"/><Relationship Id="rId16" Type="http://schemas.openxmlformats.org/officeDocument/2006/relationships/tags" Target="../tags/tag1024.xml"/><Relationship Id="rId107" Type="http://schemas.openxmlformats.org/officeDocument/2006/relationships/tags" Target="../tags/tag1115.xml"/><Relationship Id="rId11" Type="http://schemas.openxmlformats.org/officeDocument/2006/relationships/tags" Target="../tags/tag1019.xml"/><Relationship Id="rId32" Type="http://schemas.openxmlformats.org/officeDocument/2006/relationships/tags" Target="../tags/tag1040.xml"/><Relationship Id="rId37" Type="http://schemas.openxmlformats.org/officeDocument/2006/relationships/tags" Target="../tags/tag1045.xml"/><Relationship Id="rId53" Type="http://schemas.openxmlformats.org/officeDocument/2006/relationships/tags" Target="../tags/tag1061.xml"/><Relationship Id="rId58" Type="http://schemas.openxmlformats.org/officeDocument/2006/relationships/tags" Target="../tags/tag1066.xml"/><Relationship Id="rId74" Type="http://schemas.openxmlformats.org/officeDocument/2006/relationships/tags" Target="../tags/tag1082.xml"/><Relationship Id="rId79" Type="http://schemas.openxmlformats.org/officeDocument/2006/relationships/tags" Target="../tags/tag1087.xml"/><Relationship Id="rId102" Type="http://schemas.openxmlformats.org/officeDocument/2006/relationships/tags" Target="../tags/tag1110.xml"/><Relationship Id="rId5" Type="http://schemas.openxmlformats.org/officeDocument/2006/relationships/tags" Target="../tags/tag1013.xml"/><Relationship Id="rId90" Type="http://schemas.openxmlformats.org/officeDocument/2006/relationships/tags" Target="../tags/tag1098.xml"/><Relationship Id="rId95" Type="http://schemas.openxmlformats.org/officeDocument/2006/relationships/tags" Target="../tags/tag1103.xml"/><Relationship Id="rId22" Type="http://schemas.openxmlformats.org/officeDocument/2006/relationships/tags" Target="../tags/tag1030.xml"/><Relationship Id="rId27" Type="http://schemas.openxmlformats.org/officeDocument/2006/relationships/tags" Target="../tags/tag1035.xml"/><Relationship Id="rId43" Type="http://schemas.openxmlformats.org/officeDocument/2006/relationships/tags" Target="../tags/tag1051.xml"/><Relationship Id="rId48" Type="http://schemas.openxmlformats.org/officeDocument/2006/relationships/tags" Target="../tags/tag1056.xml"/><Relationship Id="rId64" Type="http://schemas.openxmlformats.org/officeDocument/2006/relationships/tags" Target="../tags/tag1072.xml"/><Relationship Id="rId69" Type="http://schemas.openxmlformats.org/officeDocument/2006/relationships/tags" Target="../tags/tag1077.xml"/><Relationship Id="rId80" Type="http://schemas.openxmlformats.org/officeDocument/2006/relationships/tags" Target="../tags/tag1088.xml"/><Relationship Id="rId85" Type="http://schemas.openxmlformats.org/officeDocument/2006/relationships/tags" Target="../tags/tag1093.xml"/><Relationship Id="rId12" Type="http://schemas.openxmlformats.org/officeDocument/2006/relationships/tags" Target="../tags/tag1020.xml"/><Relationship Id="rId17" Type="http://schemas.openxmlformats.org/officeDocument/2006/relationships/tags" Target="../tags/tag1025.xml"/><Relationship Id="rId33" Type="http://schemas.openxmlformats.org/officeDocument/2006/relationships/tags" Target="../tags/tag1041.xml"/><Relationship Id="rId38" Type="http://schemas.openxmlformats.org/officeDocument/2006/relationships/tags" Target="../tags/tag1046.xml"/><Relationship Id="rId59" Type="http://schemas.openxmlformats.org/officeDocument/2006/relationships/tags" Target="../tags/tag1067.xml"/><Relationship Id="rId103" Type="http://schemas.openxmlformats.org/officeDocument/2006/relationships/tags" Target="../tags/tag1111.xml"/><Relationship Id="rId108" Type="http://schemas.openxmlformats.org/officeDocument/2006/relationships/tags" Target="../tags/tag1116.xml"/><Relationship Id="rId54" Type="http://schemas.openxmlformats.org/officeDocument/2006/relationships/tags" Target="../tags/tag1062.xml"/><Relationship Id="rId70" Type="http://schemas.openxmlformats.org/officeDocument/2006/relationships/tags" Target="../tags/tag1078.xml"/><Relationship Id="rId75" Type="http://schemas.openxmlformats.org/officeDocument/2006/relationships/tags" Target="../tags/tag1083.xml"/><Relationship Id="rId91" Type="http://schemas.openxmlformats.org/officeDocument/2006/relationships/tags" Target="../tags/tag1099.xml"/><Relationship Id="rId96" Type="http://schemas.openxmlformats.org/officeDocument/2006/relationships/tags" Target="../tags/tag1104.xml"/><Relationship Id="rId1" Type="http://schemas.openxmlformats.org/officeDocument/2006/relationships/tags" Target="../tags/tag1009.xml"/><Relationship Id="rId6" Type="http://schemas.openxmlformats.org/officeDocument/2006/relationships/tags" Target="../tags/tag1014.xml"/><Relationship Id="rId15" Type="http://schemas.openxmlformats.org/officeDocument/2006/relationships/tags" Target="../tags/tag1023.xml"/><Relationship Id="rId23" Type="http://schemas.openxmlformats.org/officeDocument/2006/relationships/tags" Target="../tags/tag1031.xml"/><Relationship Id="rId28" Type="http://schemas.openxmlformats.org/officeDocument/2006/relationships/tags" Target="../tags/tag1036.xml"/><Relationship Id="rId36" Type="http://schemas.openxmlformats.org/officeDocument/2006/relationships/tags" Target="../tags/tag1044.xml"/><Relationship Id="rId49" Type="http://schemas.openxmlformats.org/officeDocument/2006/relationships/tags" Target="../tags/tag1057.xml"/><Relationship Id="rId57" Type="http://schemas.openxmlformats.org/officeDocument/2006/relationships/tags" Target="../tags/tag1065.xml"/><Relationship Id="rId106" Type="http://schemas.openxmlformats.org/officeDocument/2006/relationships/tags" Target="../tags/tag1114.xml"/><Relationship Id="rId10" Type="http://schemas.openxmlformats.org/officeDocument/2006/relationships/tags" Target="../tags/tag1018.xml"/><Relationship Id="rId31" Type="http://schemas.openxmlformats.org/officeDocument/2006/relationships/tags" Target="../tags/tag1039.xml"/><Relationship Id="rId44" Type="http://schemas.openxmlformats.org/officeDocument/2006/relationships/tags" Target="../tags/tag1052.xml"/><Relationship Id="rId52" Type="http://schemas.openxmlformats.org/officeDocument/2006/relationships/tags" Target="../tags/tag1060.xml"/><Relationship Id="rId60" Type="http://schemas.openxmlformats.org/officeDocument/2006/relationships/tags" Target="../tags/tag1068.xml"/><Relationship Id="rId65" Type="http://schemas.openxmlformats.org/officeDocument/2006/relationships/tags" Target="../tags/tag1073.xml"/><Relationship Id="rId73" Type="http://schemas.openxmlformats.org/officeDocument/2006/relationships/tags" Target="../tags/tag1081.xml"/><Relationship Id="rId78" Type="http://schemas.openxmlformats.org/officeDocument/2006/relationships/tags" Target="../tags/tag1086.xml"/><Relationship Id="rId81" Type="http://schemas.openxmlformats.org/officeDocument/2006/relationships/tags" Target="../tags/tag1089.xml"/><Relationship Id="rId86" Type="http://schemas.openxmlformats.org/officeDocument/2006/relationships/tags" Target="../tags/tag1094.xml"/><Relationship Id="rId94" Type="http://schemas.openxmlformats.org/officeDocument/2006/relationships/tags" Target="../tags/tag1102.xml"/><Relationship Id="rId99" Type="http://schemas.openxmlformats.org/officeDocument/2006/relationships/tags" Target="../tags/tag1107.xml"/><Relationship Id="rId101" Type="http://schemas.openxmlformats.org/officeDocument/2006/relationships/tags" Target="../tags/tag1109.xml"/><Relationship Id="rId4" Type="http://schemas.openxmlformats.org/officeDocument/2006/relationships/tags" Target="../tags/tag1012.xml"/><Relationship Id="rId9" Type="http://schemas.openxmlformats.org/officeDocument/2006/relationships/tags" Target="../tags/tag1017.xml"/><Relationship Id="rId13" Type="http://schemas.openxmlformats.org/officeDocument/2006/relationships/tags" Target="../tags/tag1021.xml"/><Relationship Id="rId18" Type="http://schemas.openxmlformats.org/officeDocument/2006/relationships/tags" Target="../tags/tag1026.xml"/><Relationship Id="rId39" Type="http://schemas.openxmlformats.org/officeDocument/2006/relationships/tags" Target="../tags/tag1047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1042.xml"/><Relationship Id="rId50" Type="http://schemas.openxmlformats.org/officeDocument/2006/relationships/tags" Target="../tags/tag1058.xml"/><Relationship Id="rId55" Type="http://schemas.openxmlformats.org/officeDocument/2006/relationships/tags" Target="../tags/tag1063.xml"/><Relationship Id="rId76" Type="http://schemas.openxmlformats.org/officeDocument/2006/relationships/tags" Target="../tags/tag1084.xml"/><Relationship Id="rId97" Type="http://schemas.openxmlformats.org/officeDocument/2006/relationships/tags" Target="../tags/tag1105.xml"/><Relationship Id="rId104" Type="http://schemas.openxmlformats.org/officeDocument/2006/relationships/tags" Target="../tags/tag1112.xml"/><Relationship Id="rId7" Type="http://schemas.openxmlformats.org/officeDocument/2006/relationships/tags" Target="../tags/tag1015.xml"/><Relationship Id="rId71" Type="http://schemas.openxmlformats.org/officeDocument/2006/relationships/tags" Target="../tags/tag1079.xml"/><Relationship Id="rId92" Type="http://schemas.openxmlformats.org/officeDocument/2006/relationships/tags" Target="../tags/tag1100.xml"/><Relationship Id="rId2" Type="http://schemas.openxmlformats.org/officeDocument/2006/relationships/tags" Target="../tags/tag1010.xml"/><Relationship Id="rId29" Type="http://schemas.openxmlformats.org/officeDocument/2006/relationships/tags" Target="../tags/tag1037.xml"/><Relationship Id="rId24" Type="http://schemas.openxmlformats.org/officeDocument/2006/relationships/tags" Target="../tags/tag1032.xml"/><Relationship Id="rId40" Type="http://schemas.openxmlformats.org/officeDocument/2006/relationships/tags" Target="../tags/tag1048.xml"/><Relationship Id="rId45" Type="http://schemas.openxmlformats.org/officeDocument/2006/relationships/tags" Target="../tags/tag1053.xml"/><Relationship Id="rId66" Type="http://schemas.openxmlformats.org/officeDocument/2006/relationships/tags" Target="../tags/tag1074.xml"/><Relationship Id="rId87" Type="http://schemas.openxmlformats.org/officeDocument/2006/relationships/tags" Target="../tags/tag1095.xml"/><Relationship Id="rId61" Type="http://schemas.openxmlformats.org/officeDocument/2006/relationships/tags" Target="../tags/tag1069.xml"/><Relationship Id="rId82" Type="http://schemas.openxmlformats.org/officeDocument/2006/relationships/tags" Target="../tags/tag1090.xml"/><Relationship Id="rId19" Type="http://schemas.openxmlformats.org/officeDocument/2006/relationships/tags" Target="../tags/tag1027.xml"/><Relationship Id="rId14" Type="http://schemas.openxmlformats.org/officeDocument/2006/relationships/tags" Target="../tags/tag1022.xml"/><Relationship Id="rId30" Type="http://schemas.openxmlformats.org/officeDocument/2006/relationships/tags" Target="../tags/tag1038.xml"/><Relationship Id="rId35" Type="http://schemas.openxmlformats.org/officeDocument/2006/relationships/tags" Target="../tags/tag1043.xml"/><Relationship Id="rId56" Type="http://schemas.openxmlformats.org/officeDocument/2006/relationships/tags" Target="../tags/tag1064.xml"/><Relationship Id="rId77" Type="http://schemas.openxmlformats.org/officeDocument/2006/relationships/tags" Target="../tags/tag1085.xml"/><Relationship Id="rId100" Type="http://schemas.openxmlformats.org/officeDocument/2006/relationships/tags" Target="../tags/tag1108.xml"/><Relationship Id="rId105" Type="http://schemas.openxmlformats.org/officeDocument/2006/relationships/tags" Target="../tags/tag1113.xml"/><Relationship Id="rId8" Type="http://schemas.openxmlformats.org/officeDocument/2006/relationships/tags" Target="../tags/tag1016.xml"/><Relationship Id="rId51" Type="http://schemas.openxmlformats.org/officeDocument/2006/relationships/tags" Target="../tags/tag1059.xml"/><Relationship Id="rId72" Type="http://schemas.openxmlformats.org/officeDocument/2006/relationships/tags" Target="../tags/tag1080.xml"/><Relationship Id="rId93" Type="http://schemas.openxmlformats.org/officeDocument/2006/relationships/tags" Target="../tags/tag1101.xml"/><Relationship Id="rId98" Type="http://schemas.openxmlformats.org/officeDocument/2006/relationships/tags" Target="../tags/tag1106.xml"/><Relationship Id="rId3" Type="http://schemas.openxmlformats.org/officeDocument/2006/relationships/tags" Target="../tags/tag1011.xml"/><Relationship Id="rId25" Type="http://schemas.openxmlformats.org/officeDocument/2006/relationships/tags" Target="../tags/tag1033.xml"/><Relationship Id="rId46" Type="http://schemas.openxmlformats.org/officeDocument/2006/relationships/tags" Target="../tags/tag1054.xml"/><Relationship Id="rId67" Type="http://schemas.openxmlformats.org/officeDocument/2006/relationships/tags" Target="../tags/tag1075.xml"/><Relationship Id="rId20" Type="http://schemas.openxmlformats.org/officeDocument/2006/relationships/tags" Target="../tags/tag1028.xml"/><Relationship Id="rId41" Type="http://schemas.openxmlformats.org/officeDocument/2006/relationships/tags" Target="../tags/tag1049.xml"/><Relationship Id="rId62" Type="http://schemas.openxmlformats.org/officeDocument/2006/relationships/tags" Target="../tags/tag1070.xml"/><Relationship Id="rId83" Type="http://schemas.openxmlformats.org/officeDocument/2006/relationships/tags" Target="../tags/tag1091.xml"/><Relationship Id="rId88" Type="http://schemas.openxmlformats.org/officeDocument/2006/relationships/tags" Target="../tags/tag1096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tags" Target="../tags/tag1142.xml"/><Relationship Id="rId21" Type="http://schemas.openxmlformats.org/officeDocument/2006/relationships/tags" Target="../tags/tag1137.xml"/><Relationship Id="rId42" Type="http://schemas.openxmlformats.org/officeDocument/2006/relationships/tags" Target="../tags/tag1158.xml"/><Relationship Id="rId47" Type="http://schemas.openxmlformats.org/officeDocument/2006/relationships/tags" Target="../tags/tag1163.xml"/><Relationship Id="rId63" Type="http://schemas.openxmlformats.org/officeDocument/2006/relationships/tags" Target="../tags/tag1179.xml"/><Relationship Id="rId68" Type="http://schemas.openxmlformats.org/officeDocument/2006/relationships/tags" Target="../tags/tag1184.xml"/><Relationship Id="rId84" Type="http://schemas.openxmlformats.org/officeDocument/2006/relationships/tags" Target="../tags/tag1200.xml"/><Relationship Id="rId89" Type="http://schemas.openxmlformats.org/officeDocument/2006/relationships/tags" Target="../tags/tag1205.xml"/><Relationship Id="rId112" Type="http://schemas.openxmlformats.org/officeDocument/2006/relationships/tags" Target="../tags/tag1228.xml"/><Relationship Id="rId16" Type="http://schemas.openxmlformats.org/officeDocument/2006/relationships/tags" Target="../tags/tag1132.xml"/><Relationship Id="rId107" Type="http://schemas.openxmlformats.org/officeDocument/2006/relationships/tags" Target="../tags/tag1223.xml"/><Relationship Id="rId11" Type="http://schemas.openxmlformats.org/officeDocument/2006/relationships/tags" Target="../tags/tag1127.xml"/><Relationship Id="rId32" Type="http://schemas.openxmlformats.org/officeDocument/2006/relationships/tags" Target="../tags/tag1148.xml"/><Relationship Id="rId37" Type="http://schemas.openxmlformats.org/officeDocument/2006/relationships/tags" Target="../tags/tag1153.xml"/><Relationship Id="rId53" Type="http://schemas.openxmlformats.org/officeDocument/2006/relationships/tags" Target="../tags/tag1169.xml"/><Relationship Id="rId58" Type="http://schemas.openxmlformats.org/officeDocument/2006/relationships/tags" Target="../tags/tag1174.xml"/><Relationship Id="rId74" Type="http://schemas.openxmlformats.org/officeDocument/2006/relationships/tags" Target="../tags/tag1190.xml"/><Relationship Id="rId79" Type="http://schemas.openxmlformats.org/officeDocument/2006/relationships/tags" Target="../tags/tag1195.xml"/><Relationship Id="rId102" Type="http://schemas.openxmlformats.org/officeDocument/2006/relationships/tags" Target="../tags/tag1218.xml"/><Relationship Id="rId5" Type="http://schemas.openxmlformats.org/officeDocument/2006/relationships/tags" Target="../tags/tag1121.xml"/><Relationship Id="rId90" Type="http://schemas.openxmlformats.org/officeDocument/2006/relationships/tags" Target="../tags/tag1206.xml"/><Relationship Id="rId95" Type="http://schemas.openxmlformats.org/officeDocument/2006/relationships/tags" Target="../tags/tag1211.xml"/><Relationship Id="rId22" Type="http://schemas.openxmlformats.org/officeDocument/2006/relationships/tags" Target="../tags/tag1138.xml"/><Relationship Id="rId27" Type="http://schemas.openxmlformats.org/officeDocument/2006/relationships/tags" Target="../tags/tag1143.xml"/><Relationship Id="rId43" Type="http://schemas.openxmlformats.org/officeDocument/2006/relationships/tags" Target="../tags/tag1159.xml"/><Relationship Id="rId48" Type="http://schemas.openxmlformats.org/officeDocument/2006/relationships/tags" Target="../tags/tag1164.xml"/><Relationship Id="rId64" Type="http://schemas.openxmlformats.org/officeDocument/2006/relationships/tags" Target="../tags/tag1180.xml"/><Relationship Id="rId69" Type="http://schemas.openxmlformats.org/officeDocument/2006/relationships/tags" Target="../tags/tag1185.xml"/><Relationship Id="rId113" Type="http://schemas.openxmlformats.org/officeDocument/2006/relationships/tags" Target="../tags/tag1229.xml"/><Relationship Id="rId80" Type="http://schemas.openxmlformats.org/officeDocument/2006/relationships/tags" Target="../tags/tag1196.xml"/><Relationship Id="rId85" Type="http://schemas.openxmlformats.org/officeDocument/2006/relationships/tags" Target="../tags/tag1201.xml"/><Relationship Id="rId12" Type="http://schemas.openxmlformats.org/officeDocument/2006/relationships/tags" Target="../tags/tag1128.xml"/><Relationship Id="rId17" Type="http://schemas.openxmlformats.org/officeDocument/2006/relationships/tags" Target="../tags/tag1133.xml"/><Relationship Id="rId33" Type="http://schemas.openxmlformats.org/officeDocument/2006/relationships/tags" Target="../tags/tag1149.xml"/><Relationship Id="rId38" Type="http://schemas.openxmlformats.org/officeDocument/2006/relationships/tags" Target="../tags/tag1154.xml"/><Relationship Id="rId59" Type="http://schemas.openxmlformats.org/officeDocument/2006/relationships/tags" Target="../tags/tag1175.xml"/><Relationship Id="rId103" Type="http://schemas.openxmlformats.org/officeDocument/2006/relationships/tags" Target="../tags/tag1219.xml"/><Relationship Id="rId108" Type="http://schemas.openxmlformats.org/officeDocument/2006/relationships/tags" Target="../tags/tag1224.xml"/><Relationship Id="rId54" Type="http://schemas.openxmlformats.org/officeDocument/2006/relationships/tags" Target="../tags/tag1170.xml"/><Relationship Id="rId70" Type="http://schemas.openxmlformats.org/officeDocument/2006/relationships/tags" Target="../tags/tag1186.xml"/><Relationship Id="rId75" Type="http://schemas.openxmlformats.org/officeDocument/2006/relationships/tags" Target="../tags/tag1191.xml"/><Relationship Id="rId91" Type="http://schemas.openxmlformats.org/officeDocument/2006/relationships/tags" Target="../tags/tag1207.xml"/><Relationship Id="rId96" Type="http://schemas.openxmlformats.org/officeDocument/2006/relationships/tags" Target="../tags/tag1212.xml"/><Relationship Id="rId1" Type="http://schemas.openxmlformats.org/officeDocument/2006/relationships/tags" Target="../tags/tag1117.xml"/><Relationship Id="rId6" Type="http://schemas.openxmlformats.org/officeDocument/2006/relationships/tags" Target="../tags/tag1122.xml"/><Relationship Id="rId15" Type="http://schemas.openxmlformats.org/officeDocument/2006/relationships/tags" Target="../tags/tag1131.xml"/><Relationship Id="rId23" Type="http://schemas.openxmlformats.org/officeDocument/2006/relationships/tags" Target="../tags/tag1139.xml"/><Relationship Id="rId28" Type="http://schemas.openxmlformats.org/officeDocument/2006/relationships/tags" Target="../tags/tag1144.xml"/><Relationship Id="rId36" Type="http://schemas.openxmlformats.org/officeDocument/2006/relationships/tags" Target="../tags/tag1152.xml"/><Relationship Id="rId49" Type="http://schemas.openxmlformats.org/officeDocument/2006/relationships/tags" Target="../tags/tag1165.xml"/><Relationship Id="rId57" Type="http://schemas.openxmlformats.org/officeDocument/2006/relationships/tags" Target="../tags/tag1173.xml"/><Relationship Id="rId106" Type="http://schemas.openxmlformats.org/officeDocument/2006/relationships/tags" Target="../tags/tag1222.xml"/><Relationship Id="rId114" Type="http://schemas.openxmlformats.org/officeDocument/2006/relationships/tags" Target="../tags/tag1230.xml"/><Relationship Id="rId10" Type="http://schemas.openxmlformats.org/officeDocument/2006/relationships/tags" Target="../tags/tag1126.xml"/><Relationship Id="rId31" Type="http://schemas.openxmlformats.org/officeDocument/2006/relationships/tags" Target="../tags/tag1147.xml"/><Relationship Id="rId44" Type="http://schemas.openxmlformats.org/officeDocument/2006/relationships/tags" Target="../tags/tag1160.xml"/><Relationship Id="rId52" Type="http://schemas.openxmlformats.org/officeDocument/2006/relationships/tags" Target="../tags/tag1168.xml"/><Relationship Id="rId60" Type="http://schemas.openxmlformats.org/officeDocument/2006/relationships/tags" Target="../tags/tag1176.xml"/><Relationship Id="rId65" Type="http://schemas.openxmlformats.org/officeDocument/2006/relationships/tags" Target="../tags/tag1181.xml"/><Relationship Id="rId73" Type="http://schemas.openxmlformats.org/officeDocument/2006/relationships/tags" Target="../tags/tag1189.xml"/><Relationship Id="rId78" Type="http://schemas.openxmlformats.org/officeDocument/2006/relationships/tags" Target="../tags/tag1194.xml"/><Relationship Id="rId81" Type="http://schemas.openxmlformats.org/officeDocument/2006/relationships/tags" Target="../tags/tag1197.xml"/><Relationship Id="rId86" Type="http://schemas.openxmlformats.org/officeDocument/2006/relationships/tags" Target="../tags/tag1202.xml"/><Relationship Id="rId94" Type="http://schemas.openxmlformats.org/officeDocument/2006/relationships/tags" Target="../tags/tag1210.xml"/><Relationship Id="rId99" Type="http://schemas.openxmlformats.org/officeDocument/2006/relationships/tags" Target="../tags/tag1215.xml"/><Relationship Id="rId101" Type="http://schemas.openxmlformats.org/officeDocument/2006/relationships/tags" Target="../tags/tag1217.xml"/><Relationship Id="rId4" Type="http://schemas.openxmlformats.org/officeDocument/2006/relationships/tags" Target="../tags/tag1120.xml"/><Relationship Id="rId9" Type="http://schemas.openxmlformats.org/officeDocument/2006/relationships/tags" Target="../tags/tag1125.xml"/><Relationship Id="rId13" Type="http://schemas.openxmlformats.org/officeDocument/2006/relationships/tags" Target="../tags/tag1129.xml"/><Relationship Id="rId18" Type="http://schemas.openxmlformats.org/officeDocument/2006/relationships/tags" Target="../tags/tag1134.xml"/><Relationship Id="rId39" Type="http://schemas.openxmlformats.org/officeDocument/2006/relationships/tags" Target="../tags/tag1155.xml"/><Relationship Id="rId109" Type="http://schemas.openxmlformats.org/officeDocument/2006/relationships/tags" Target="../tags/tag1225.xml"/><Relationship Id="rId34" Type="http://schemas.openxmlformats.org/officeDocument/2006/relationships/tags" Target="../tags/tag1150.xml"/><Relationship Id="rId50" Type="http://schemas.openxmlformats.org/officeDocument/2006/relationships/tags" Target="../tags/tag1166.xml"/><Relationship Id="rId55" Type="http://schemas.openxmlformats.org/officeDocument/2006/relationships/tags" Target="../tags/tag1171.xml"/><Relationship Id="rId76" Type="http://schemas.openxmlformats.org/officeDocument/2006/relationships/tags" Target="../tags/tag1192.xml"/><Relationship Id="rId97" Type="http://schemas.openxmlformats.org/officeDocument/2006/relationships/tags" Target="../tags/tag1213.xml"/><Relationship Id="rId104" Type="http://schemas.openxmlformats.org/officeDocument/2006/relationships/tags" Target="../tags/tag1220.xml"/><Relationship Id="rId7" Type="http://schemas.openxmlformats.org/officeDocument/2006/relationships/tags" Target="../tags/tag1123.xml"/><Relationship Id="rId71" Type="http://schemas.openxmlformats.org/officeDocument/2006/relationships/tags" Target="../tags/tag1187.xml"/><Relationship Id="rId92" Type="http://schemas.openxmlformats.org/officeDocument/2006/relationships/tags" Target="../tags/tag1208.xml"/><Relationship Id="rId2" Type="http://schemas.openxmlformats.org/officeDocument/2006/relationships/tags" Target="../tags/tag1118.xml"/><Relationship Id="rId29" Type="http://schemas.openxmlformats.org/officeDocument/2006/relationships/tags" Target="../tags/tag1145.xml"/><Relationship Id="rId24" Type="http://schemas.openxmlformats.org/officeDocument/2006/relationships/tags" Target="../tags/tag1140.xml"/><Relationship Id="rId40" Type="http://schemas.openxmlformats.org/officeDocument/2006/relationships/tags" Target="../tags/tag1156.xml"/><Relationship Id="rId45" Type="http://schemas.openxmlformats.org/officeDocument/2006/relationships/tags" Target="../tags/tag1161.xml"/><Relationship Id="rId66" Type="http://schemas.openxmlformats.org/officeDocument/2006/relationships/tags" Target="../tags/tag1182.xml"/><Relationship Id="rId87" Type="http://schemas.openxmlformats.org/officeDocument/2006/relationships/tags" Target="../tags/tag1203.xml"/><Relationship Id="rId110" Type="http://schemas.openxmlformats.org/officeDocument/2006/relationships/tags" Target="../tags/tag1226.xml"/><Relationship Id="rId115" Type="http://schemas.openxmlformats.org/officeDocument/2006/relationships/slideLayout" Target="../slideLayouts/slideLayout7.xml"/><Relationship Id="rId61" Type="http://schemas.openxmlformats.org/officeDocument/2006/relationships/tags" Target="../tags/tag1177.xml"/><Relationship Id="rId82" Type="http://schemas.openxmlformats.org/officeDocument/2006/relationships/tags" Target="../tags/tag1198.xml"/><Relationship Id="rId19" Type="http://schemas.openxmlformats.org/officeDocument/2006/relationships/tags" Target="../tags/tag1135.xml"/><Relationship Id="rId14" Type="http://schemas.openxmlformats.org/officeDocument/2006/relationships/tags" Target="../tags/tag1130.xml"/><Relationship Id="rId30" Type="http://schemas.openxmlformats.org/officeDocument/2006/relationships/tags" Target="../tags/tag1146.xml"/><Relationship Id="rId35" Type="http://schemas.openxmlformats.org/officeDocument/2006/relationships/tags" Target="../tags/tag1151.xml"/><Relationship Id="rId56" Type="http://schemas.openxmlformats.org/officeDocument/2006/relationships/tags" Target="../tags/tag1172.xml"/><Relationship Id="rId77" Type="http://schemas.openxmlformats.org/officeDocument/2006/relationships/tags" Target="../tags/tag1193.xml"/><Relationship Id="rId100" Type="http://schemas.openxmlformats.org/officeDocument/2006/relationships/tags" Target="../tags/tag1216.xml"/><Relationship Id="rId105" Type="http://schemas.openxmlformats.org/officeDocument/2006/relationships/tags" Target="../tags/tag1221.xml"/><Relationship Id="rId8" Type="http://schemas.openxmlformats.org/officeDocument/2006/relationships/tags" Target="../tags/tag1124.xml"/><Relationship Id="rId51" Type="http://schemas.openxmlformats.org/officeDocument/2006/relationships/tags" Target="../tags/tag1167.xml"/><Relationship Id="rId72" Type="http://schemas.openxmlformats.org/officeDocument/2006/relationships/tags" Target="../tags/tag1188.xml"/><Relationship Id="rId93" Type="http://schemas.openxmlformats.org/officeDocument/2006/relationships/tags" Target="../tags/tag1209.xml"/><Relationship Id="rId98" Type="http://schemas.openxmlformats.org/officeDocument/2006/relationships/tags" Target="../tags/tag1214.xml"/><Relationship Id="rId3" Type="http://schemas.openxmlformats.org/officeDocument/2006/relationships/tags" Target="../tags/tag1119.xml"/><Relationship Id="rId25" Type="http://schemas.openxmlformats.org/officeDocument/2006/relationships/tags" Target="../tags/tag1141.xml"/><Relationship Id="rId46" Type="http://schemas.openxmlformats.org/officeDocument/2006/relationships/tags" Target="../tags/tag1162.xml"/><Relationship Id="rId67" Type="http://schemas.openxmlformats.org/officeDocument/2006/relationships/tags" Target="../tags/tag1183.xml"/><Relationship Id="rId20" Type="http://schemas.openxmlformats.org/officeDocument/2006/relationships/tags" Target="../tags/tag1136.xml"/><Relationship Id="rId41" Type="http://schemas.openxmlformats.org/officeDocument/2006/relationships/tags" Target="../tags/tag1157.xml"/><Relationship Id="rId62" Type="http://schemas.openxmlformats.org/officeDocument/2006/relationships/tags" Target="../tags/tag1178.xml"/><Relationship Id="rId83" Type="http://schemas.openxmlformats.org/officeDocument/2006/relationships/tags" Target="../tags/tag1199.xml"/><Relationship Id="rId88" Type="http://schemas.openxmlformats.org/officeDocument/2006/relationships/tags" Target="../tags/tag1204.xml"/><Relationship Id="rId111" Type="http://schemas.openxmlformats.org/officeDocument/2006/relationships/tags" Target="../tags/tag12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" Target="slide5.xml"/><Relationship Id="rId18" Type="http://schemas.openxmlformats.org/officeDocument/2006/relationships/image" Target="../media/image10.png"/><Relationship Id="rId3" Type="http://schemas.openxmlformats.org/officeDocument/2006/relationships/tags" Target="../tags/tag48.xml"/><Relationship Id="rId21" Type="http://schemas.openxmlformats.org/officeDocument/2006/relationships/image" Target="../media/image13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9.xml"/><Relationship Id="rId17" Type="http://schemas.microsoft.com/office/2007/relationships/hdphoto" Target="../media/hdphoto1.wdp"/><Relationship Id="rId2" Type="http://schemas.openxmlformats.org/officeDocument/2006/relationships/tags" Target="../tags/tag47.xml"/><Relationship Id="rId16" Type="http://schemas.openxmlformats.org/officeDocument/2006/relationships/image" Target="../media/image2.png"/><Relationship Id="rId20" Type="http://schemas.openxmlformats.org/officeDocument/2006/relationships/image" Target="../media/image1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9.png"/><Relationship Id="rId10" Type="http://schemas.openxmlformats.org/officeDocument/2006/relationships/tags" Target="../tags/tag55.xml"/><Relationship Id="rId19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1347.xml"/><Relationship Id="rId21" Type="http://schemas.openxmlformats.org/officeDocument/2006/relationships/tags" Target="../tags/tag1251.xml"/><Relationship Id="rId42" Type="http://schemas.openxmlformats.org/officeDocument/2006/relationships/tags" Target="../tags/tag1272.xml"/><Relationship Id="rId63" Type="http://schemas.openxmlformats.org/officeDocument/2006/relationships/tags" Target="../tags/tag1293.xml"/><Relationship Id="rId84" Type="http://schemas.openxmlformats.org/officeDocument/2006/relationships/tags" Target="../tags/tag1314.xml"/><Relationship Id="rId16" Type="http://schemas.openxmlformats.org/officeDocument/2006/relationships/tags" Target="../tags/tag1246.xml"/><Relationship Id="rId107" Type="http://schemas.openxmlformats.org/officeDocument/2006/relationships/tags" Target="../tags/tag1337.xml"/><Relationship Id="rId11" Type="http://schemas.openxmlformats.org/officeDocument/2006/relationships/tags" Target="../tags/tag1241.xml"/><Relationship Id="rId32" Type="http://schemas.openxmlformats.org/officeDocument/2006/relationships/tags" Target="../tags/tag1262.xml"/><Relationship Id="rId37" Type="http://schemas.openxmlformats.org/officeDocument/2006/relationships/tags" Target="../tags/tag1267.xml"/><Relationship Id="rId53" Type="http://schemas.openxmlformats.org/officeDocument/2006/relationships/tags" Target="../tags/tag1283.xml"/><Relationship Id="rId58" Type="http://schemas.openxmlformats.org/officeDocument/2006/relationships/tags" Target="../tags/tag1288.xml"/><Relationship Id="rId74" Type="http://schemas.openxmlformats.org/officeDocument/2006/relationships/tags" Target="../tags/tag1304.xml"/><Relationship Id="rId79" Type="http://schemas.openxmlformats.org/officeDocument/2006/relationships/tags" Target="../tags/tag1309.xml"/><Relationship Id="rId102" Type="http://schemas.openxmlformats.org/officeDocument/2006/relationships/tags" Target="../tags/tag1332.xml"/><Relationship Id="rId123" Type="http://schemas.openxmlformats.org/officeDocument/2006/relationships/tags" Target="../tags/tag1353.xml"/><Relationship Id="rId128" Type="http://schemas.openxmlformats.org/officeDocument/2006/relationships/tags" Target="../tags/tag1358.xml"/><Relationship Id="rId5" Type="http://schemas.openxmlformats.org/officeDocument/2006/relationships/tags" Target="../tags/tag1235.xml"/><Relationship Id="rId90" Type="http://schemas.openxmlformats.org/officeDocument/2006/relationships/tags" Target="../tags/tag1320.xml"/><Relationship Id="rId95" Type="http://schemas.openxmlformats.org/officeDocument/2006/relationships/tags" Target="../tags/tag1325.xml"/><Relationship Id="rId22" Type="http://schemas.openxmlformats.org/officeDocument/2006/relationships/tags" Target="../tags/tag1252.xml"/><Relationship Id="rId27" Type="http://schemas.openxmlformats.org/officeDocument/2006/relationships/tags" Target="../tags/tag1257.xml"/><Relationship Id="rId43" Type="http://schemas.openxmlformats.org/officeDocument/2006/relationships/tags" Target="../tags/tag1273.xml"/><Relationship Id="rId48" Type="http://schemas.openxmlformats.org/officeDocument/2006/relationships/tags" Target="../tags/tag1278.xml"/><Relationship Id="rId64" Type="http://schemas.openxmlformats.org/officeDocument/2006/relationships/tags" Target="../tags/tag1294.xml"/><Relationship Id="rId69" Type="http://schemas.openxmlformats.org/officeDocument/2006/relationships/tags" Target="../tags/tag1299.xml"/><Relationship Id="rId113" Type="http://schemas.openxmlformats.org/officeDocument/2006/relationships/tags" Target="../tags/tag1343.xml"/><Relationship Id="rId118" Type="http://schemas.openxmlformats.org/officeDocument/2006/relationships/tags" Target="../tags/tag1348.xml"/><Relationship Id="rId134" Type="http://schemas.openxmlformats.org/officeDocument/2006/relationships/tags" Target="../tags/tag1364.xml"/><Relationship Id="rId80" Type="http://schemas.openxmlformats.org/officeDocument/2006/relationships/tags" Target="../tags/tag1310.xml"/><Relationship Id="rId85" Type="http://schemas.openxmlformats.org/officeDocument/2006/relationships/tags" Target="../tags/tag1315.xml"/><Relationship Id="rId12" Type="http://schemas.openxmlformats.org/officeDocument/2006/relationships/tags" Target="../tags/tag1242.xml"/><Relationship Id="rId17" Type="http://schemas.openxmlformats.org/officeDocument/2006/relationships/tags" Target="../tags/tag1247.xml"/><Relationship Id="rId33" Type="http://schemas.openxmlformats.org/officeDocument/2006/relationships/tags" Target="../tags/tag1263.xml"/><Relationship Id="rId38" Type="http://schemas.openxmlformats.org/officeDocument/2006/relationships/tags" Target="../tags/tag1268.xml"/><Relationship Id="rId59" Type="http://schemas.openxmlformats.org/officeDocument/2006/relationships/tags" Target="../tags/tag1289.xml"/><Relationship Id="rId103" Type="http://schemas.openxmlformats.org/officeDocument/2006/relationships/tags" Target="../tags/tag1333.xml"/><Relationship Id="rId108" Type="http://schemas.openxmlformats.org/officeDocument/2006/relationships/tags" Target="../tags/tag1338.xml"/><Relationship Id="rId124" Type="http://schemas.openxmlformats.org/officeDocument/2006/relationships/tags" Target="../tags/tag1354.xml"/><Relationship Id="rId129" Type="http://schemas.openxmlformats.org/officeDocument/2006/relationships/tags" Target="../tags/tag1359.xml"/><Relationship Id="rId54" Type="http://schemas.openxmlformats.org/officeDocument/2006/relationships/tags" Target="../tags/tag1284.xml"/><Relationship Id="rId70" Type="http://schemas.openxmlformats.org/officeDocument/2006/relationships/tags" Target="../tags/tag1300.xml"/><Relationship Id="rId75" Type="http://schemas.openxmlformats.org/officeDocument/2006/relationships/tags" Target="../tags/tag1305.xml"/><Relationship Id="rId91" Type="http://schemas.openxmlformats.org/officeDocument/2006/relationships/tags" Target="../tags/tag1321.xml"/><Relationship Id="rId96" Type="http://schemas.openxmlformats.org/officeDocument/2006/relationships/tags" Target="../tags/tag1326.xml"/><Relationship Id="rId1" Type="http://schemas.openxmlformats.org/officeDocument/2006/relationships/tags" Target="../tags/tag1231.xml"/><Relationship Id="rId6" Type="http://schemas.openxmlformats.org/officeDocument/2006/relationships/tags" Target="../tags/tag1236.xml"/><Relationship Id="rId23" Type="http://schemas.openxmlformats.org/officeDocument/2006/relationships/tags" Target="../tags/tag1253.xml"/><Relationship Id="rId28" Type="http://schemas.openxmlformats.org/officeDocument/2006/relationships/tags" Target="../tags/tag1258.xml"/><Relationship Id="rId49" Type="http://schemas.openxmlformats.org/officeDocument/2006/relationships/tags" Target="../tags/tag1279.xml"/><Relationship Id="rId114" Type="http://schemas.openxmlformats.org/officeDocument/2006/relationships/tags" Target="../tags/tag1344.xml"/><Relationship Id="rId119" Type="http://schemas.openxmlformats.org/officeDocument/2006/relationships/tags" Target="../tags/tag1349.xml"/><Relationship Id="rId44" Type="http://schemas.openxmlformats.org/officeDocument/2006/relationships/tags" Target="../tags/tag1274.xml"/><Relationship Id="rId60" Type="http://schemas.openxmlformats.org/officeDocument/2006/relationships/tags" Target="../tags/tag1290.xml"/><Relationship Id="rId65" Type="http://schemas.openxmlformats.org/officeDocument/2006/relationships/tags" Target="../tags/tag1295.xml"/><Relationship Id="rId81" Type="http://schemas.openxmlformats.org/officeDocument/2006/relationships/tags" Target="../tags/tag1311.xml"/><Relationship Id="rId86" Type="http://schemas.openxmlformats.org/officeDocument/2006/relationships/tags" Target="../tags/tag1316.xml"/><Relationship Id="rId130" Type="http://schemas.openxmlformats.org/officeDocument/2006/relationships/tags" Target="../tags/tag1360.xml"/><Relationship Id="rId135" Type="http://schemas.openxmlformats.org/officeDocument/2006/relationships/slideLayout" Target="../slideLayouts/slideLayout7.xml"/><Relationship Id="rId13" Type="http://schemas.openxmlformats.org/officeDocument/2006/relationships/tags" Target="../tags/tag1243.xml"/><Relationship Id="rId18" Type="http://schemas.openxmlformats.org/officeDocument/2006/relationships/tags" Target="../tags/tag1248.xml"/><Relationship Id="rId39" Type="http://schemas.openxmlformats.org/officeDocument/2006/relationships/tags" Target="../tags/tag1269.xml"/><Relationship Id="rId109" Type="http://schemas.openxmlformats.org/officeDocument/2006/relationships/tags" Target="../tags/tag1339.xml"/><Relationship Id="rId34" Type="http://schemas.openxmlformats.org/officeDocument/2006/relationships/tags" Target="../tags/tag1264.xml"/><Relationship Id="rId50" Type="http://schemas.openxmlformats.org/officeDocument/2006/relationships/tags" Target="../tags/tag1280.xml"/><Relationship Id="rId55" Type="http://schemas.openxmlformats.org/officeDocument/2006/relationships/tags" Target="../tags/tag1285.xml"/><Relationship Id="rId76" Type="http://schemas.openxmlformats.org/officeDocument/2006/relationships/tags" Target="../tags/tag1306.xml"/><Relationship Id="rId97" Type="http://schemas.openxmlformats.org/officeDocument/2006/relationships/tags" Target="../tags/tag1327.xml"/><Relationship Id="rId104" Type="http://schemas.openxmlformats.org/officeDocument/2006/relationships/tags" Target="../tags/tag1334.xml"/><Relationship Id="rId120" Type="http://schemas.openxmlformats.org/officeDocument/2006/relationships/tags" Target="../tags/tag1350.xml"/><Relationship Id="rId125" Type="http://schemas.openxmlformats.org/officeDocument/2006/relationships/tags" Target="../tags/tag1355.xml"/><Relationship Id="rId7" Type="http://schemas.openxmlformats.org/officeDocument/2006/relationships/tags" Target="../tags/tag1237.xml"/><Relationship Id="rId71" Type="http://schemas.openxmlformats.org/officeDocument/2006/relationships/tags" Target="../tags/tag1301.xml"/><Relationship Id="rId92" Type="http://schemas.openxmlformats.org/officeDocument/2006/relationships/tags" Target="../tags/tag1322.xml"/><Relationship Id="rId2" Type="http://schemas.openxmlformats.org/officeDocument/2006/relationships/tags" Target="../tags/tag1232.xml"/><Relationship Id="rId29" Type="http://schemas.openxmlformats.org/officeDocument/2006/relationships/tags" Target="../tags/tag1259.xml"/><Relationship Id="rId24" Type="http://schemas.openxmlformats.org/officeDocument/2006/relationships/tags" Target="../tags/tag1254.xml"/><Relationship Id="rId40" Type="http://schemas.openxmlformats.org/officeDocument/2006/relationships/tags" Target="../tags/tag1270.xml"/><Relationship Id="rId45" Type="http://schemas.openxmlformats.org/officeDocument/2006/relationships/tags" Target="../tags/tag1275.xml"/><Relationship Id="rId66" Type="http://schemas.openxmlformats.org/officeDocument/2006/relationships/tags" Target="../tags/tag1296.xml"/><Relationship Id="rId87" Type="http://schemas.openxmlformats.org/officeDocument/2006/relationships/tags" Target="../tags/tag1317.xml"/><Relationship Id="rId110" Type="http://schemas.openxmlformats.org/officeDocument/2006/relationships/tags" Target="../tags/tag1340.xml"/><Relationship Id="rId115" Type="http://schemas.openxmlformats.org/officeDocument/2006/relationships/tags" Target="../tags/tag1345.xml"/><Relationship Id="rId131" Type="http://schemas.openxmlformats.org/officeDocument/2006/relationships/tags" Target="../tags/tag1361.xml"/><Relationship Id="rId61" Type="http://schemas.openxmlformats.org/officeDocument/2006/relationships/tags" Target="../tags/tag1291.xml"/><Relationship Id="rId82" Type="http://schemas.openxmlformats.org/officeDocument/2006/relationships/tags" Target="../tags/tag1312.xml"/><Relationship Id="rId19" Type="http://schemas.openxmlformats.org/officeDocument/2006/relationships/tags" Target="../tags/tag1249.xml"/><Relationship Id="rId14" Type="http://schemas.openxmlformats.org/officeDocument/2006/relationships/tags" Target="../tags/tag1244.xml"/><Relationship Id="rId30" Type="http://schemas.openxmlformats.org/officeDocument/2006/relationships/tags" Target="../tags/tag1260.xml"/><Relationship Id="rId35" Type="http://schemas.openxmlformats.org/officeDocument/2006/relationships/tags" Target="../tags/tag1265.xml"/><Relationship Id="rId56" Type="http://schemas.openxmlformats.org/officeDocument/2006/relationships/tags" Target="../tags/tag1286.xml"/><Relationship Id="rId77" Type="http://schemas.openxmlformats.org/officeDocument/2006/relationships/tags" Target="../tags/tag1307.xml"/><Relationship Id="rId100" Type="http://schemas.openxmlformats.org/officeDocument/2006/relationships/tags" Target="../tags/tag1330.xml"/><Relationship Id="rId105" Type="http://schemas.openxmlformats.org/officeDocument/2006/relationships/tags" Target="../tags/tag1335.xml"/><Relationship Id="rId126" Type="http://schemas.openxmlformats.org/officeDocument/2006/relationships/tags" Target="../tags/tag1356.xml"/><Relationship Id="rId8" Type="http://schemas.openxmlformats.org/officeDocument/2006/relationships/tags" Target="../tags/tag1238.xml"/><Relationship Id="rId51" Type="http://schemas.openxmlformats.org/officeDocument/2006/relationships/tags" Target="../tags/tag1281.xml"/><Relationship Id="rId72" Type="http://schemas.openxmlformats.org/officeDocument/2006/relationships/tags" Target="../tags/tag1302.xml"/><Relationship Id="rId93" Type="http://schemas.openxmlformats.org/officeDocument/2006/relationships/tags" Target="../tags/tag1323.xml"/><Relationship Id="rId98" Type="http://schemas.openxmlformats.org/officeDocument/2006/relationships/tags" Target="../tags/tag1328.xml"/><Relationship Id="rId121" Type="http://schemas.openxmlformats.org/officeDocument/2006/relationships/tags" Target="../tags/tag1351.xml"/><Relationship Id="rId3" Type="http://schemas.openxmlformats.org/officeDocument/2006/relationships/tags" Target="../tags/tag1233.xml"/><Relationship Id="rId25" Type="http://schemas.openxmlformats.org/officeDocument/2006/relationships/tags" Target="../tags/tag1255.xml"/><Relationship Id="rId46" Type="http://schemas.openxmlformats.org/officeDocument/2006/relationships/tags" Target="../tags/tag1276.xml"/><Relationship Id="rId67" Type="http://schemas.openxmlformats.org/officeDocument/2006/relationships/tags" Target="../tags/tag1297.xml"/><Relationship Id="rId116" Type="http://schemas.openxmlformats.org/officeDocument/2006/relationships/tags" Target="../tags/tag1346.xml"/><Relationship Id="rId20" Type="http://schemas.openxmlformats.org/officeDocument/2006/relationships/tags" Target="../tags/tag1250.xml"/><Relationship Id="rId41" Type="http://schemas.openxmlformats.org/officeDocument/2006/relationships/tags" Target="../tags/tag1271.xml"/><Relationship Id="rId62" Type="http://schemas.openxmlformats.org/officeDocument/2006/relationships/tags" Target="../tags/tag1292.xml"/><Relationship Id="rId83" Type="http://schemas.openxmlformats.org/officeDocument/2006/relationships/tags" Target="../tags/tag1313.xml"/><Relationship Id="rId88" Type="http://schemas.openxmlformats.org/officeDocument/2006/relationships/tags" Target="../tags/tag1318.xml"/><Relationship Id="rId111" Type="http://schemas.openxmlformats.org/officeDocument/2006/relationships/tags" Target="../tags/tag1341.xml"/><Relationship Id="rId132" Type="http://schemas.openxmlformats.org/officeDocument/2006/relationships/tags" Target="../tags/tag1362.xml"/><Relationship Id="rId15" Type="http://schemas.openxmlformats.org/officeDocument/2006/relationships/tags" Target="../tags/tag1245.xml"/><Relationship Id="rId36" Type="http://schemas.openxmlformats.org/officeDocument/2006/relationships/tags" Target="../tags/tag1266.xml"/><Relationship Id="rId57" Type="http://schemas.openxmlformats.org/officeDocument/2006/relationships/tags" Target="../tags/tag1287.xml"/><Relationship Id="rId106" Type="http://schemas.openxmlformats.org/officeDocument/2006/relationships/tags" Target="../tags/tag1336.xml"/><Relationship Id="rId127" Type="http://schemas.openxmlformats.org/officeDocument/2006/relationships/tags" Target="../tags/tag1357.xml"/><Relationship Id="rId10" Type="http://schemas.openxmlformats.org/officeDocument/2006/relationships/tags" Target="../tags/tag1240.xml"/><Relationship Id="rId31" Type="http://schemas.openxmlformats.org/officeDocument/2006/relationships/tags" Target="../tags/tag1261.xml"/><Relationship Id="rId52" Type="http://schemas.openxmlformats.org/officeDocument/2006/relationships/tags" Target="../tags/tag1282.xml"/><Relationship Id="rId73" Type="http://schemas.openxmlformats.org/officeDocument/2006/relationships/tags" Target="../tags/tag1303.xml"/><Relationship Id="rId78" Type="http://schemas.openxmlformats.org/officeDocument/2006/relationships/tags" Target="../tags/tag1308.xml"/><Relationship Id="rId94" Type="http://schemas.openxmlformats.org/officeDocument/2006/relationships/tags" Target="../tags/tag1324.xml"/><Relationship Id="rId99" Type="http://schemas.openxmlformats.org/officeDocument/2006/relationships/tags" Target="../tags/tag1329.xml"/><Relationship Id="rId101" Type="http://schemas.openxmlformats.org/officeDocument/2006/relationships/tags" Target="../tags/tag1331.xml"/><Relationship Id="rId122" Type="http://schemas.openxmlformats.org/officeDocument/2006/relationships/tags" Target="../tags/tag1352.xml"/><Relationship Id="rId4" Type="http://schemas.openxmlformats.org/officeDocument/2006/relationships/tags" Target="../tags/tag1234.xml"/><Relationship Id="rId9" Type="http://schemas.openxmlformats.org/officeDocument/2006/relationships/tags" Target="../tags/tag1239.xml"/><Relationship Id="rId26" Type="http://schemas.openxmlformats.org/officeDocument/2006/relationships/tags" Target="../tags/tag1256.xml"/><Relationship Id="rId47" Type="http://schemas.openxmlformats.org/officeDocument/2006/relationships/tags" Target="../tags/tag1277.xml"/><Relationship Id="rId68" Type="http://schemas.openxmlformats.org/officeDocument/2006/relationships/tags" Target="../tags/tag1298.xml"/><Relationship Id="rId89" Type="http://schemas.openxmlformats.org/officeDocument/2006/relationships/tags" Target="../tags/tag1319.xml"/><Relationship Id="rId112" Type="http://schemas.openxmlformats.org/officeDocument/2006/relationships/tags" Target="../tags/tag1342.xml"/><Relationship Id="rId133" Type="http://schemas.openxmlformats.org/officeDocument/2006/relationships/tags" Target="../tags/tag1363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tags" Target="../tags/tag1481.xml"/><Relationship Id="rId21" Type="http://schemas.openxmlformats.org/officeDocument/2006/relationships/tags" Target="../tags/tag1385.xml"/><Relationship Id="rId42" Type="http://schemas.openxmlformats.org/officeDocument/2006/relationships/tags" Target="../tags/tag1406.xml"/><Relationship Id="rId63" Type="http://schemas.openxmlformats.org/officeDocument/2006/relationships/tags" Target="../tags/tag1427.xml"/><Relationship Id="rId84" Type="http://schemas.openxmlformats.org/officeDocument/2006/relationships/tags" Target="../tags/tag1448.xml"/><Relationship Id="rId138" Type="http://schemas.openxmlformats.org/officeDocument/2006/relationships/tags" Target="../tags/tag1502.xml"/><Relationship Id="rId159" Type="http://schemas.openxmlformats.org/officeDocument/2006/relationships/tags" Target="../tags/tag1523.xml"/><Relationship Id="rId170" Type="http://schemas.openxmlformats.org/officeDocument/2006/relationships/tags" Target="../tags/tag1534.xml"/><Relationship Id="rId191" Type="http://schemas.openxmlformats.org/officeDocument/2006/relationships/tags" Target="../tags/tag1555.xml"/><Relationship Id="rId205" Type="http://schemas.openxmlformats.org/officeDocument/2006/relationships/tags" Target="../tags/tag1569.xml"/><Relationship Id="rId226" Type="http://schemas.openxmlformats.org/officeDocument/2006/relationships/tags" Target="../tags/tag1590.xml"/><Relationship Id="rId247" Type="http://schemas.openxmlformats.org/officeDocument/2006/relationships/tags" Target="../tags/tag1611.xml"/><Relationship Id="rId107" Type="http://schemas.openxmlformats.org/officeDocument/2006/relationships/tags" Target="../tags/tag1471.xml"/><Relationship Id="rId11" Type="http://schemas.openxmlformats.org/officeDocument/2006/relationships/tags" Target="../tags/tag1375.xml"/><Relationship Id="rId32" Type="http://schemas.openxmlformats.org/officeDocument/2006/relationships/tags" Target="../tags/tag1396.xml"/><Relationship Id="rId53" Type="http://schemas.openxmlformats.org/officeDocument/2006/relationships/tags" Target="../tags/tag1417.xml"/><Relationship Id="rId74" Type="http://schemas.openxmlformats.org/officeDocument/2006/relationships/tags" Target="../tags/tag1438.xml"/><Relationship Id="rId128" Type="http://schemas.openxmlformats.org/officeDocument/2006/relationships/tags" Target="../tags/tag1492.xml"/><Relationship Id="rId149" Type="http://schemas.openxmlformats.org/officeDocument/2006/relationships/tags" Target="../tags/tag1513.xml"/><Relationship Id="rId5" Type="http://schemas.openxmlformats.org/officeDocument/2006/relationships/tags" Target="../tags/tag1369.xml"/><Relationship Id="rId95" Type="http://schemas.openxmlformats.org/officeDocument/2006/relationships/tags" Target="../tags/tag1459.xml"/><Relationship Id="rId160" Type="http://schemas.openxmlformats.org/officeDocument/2006/relationships/tags" Target="../tags/tag1524.xml"/><Relationship Id="rId181" Type="http://schemas.openxmlformats.org/officeDocument/2006/relationships/tags" Target="../tags/tag1545.xml"/><Relationship Id="rId216" Type="http://schemas.openxmlformats.org/officeDocument/2006/relationships/tags" Target="../tags/tag1580.xml"/><Relationship Id="rId237" Type="http://schemas.openxmlformats.org/officeDocument/2006/relationships/tags" Target="../tags/tag1601.xml"/><Relationship Id="rId22" Type="http://schemas.openxmlformats.org/officeDocument/2006/relationships/tags" Target="../tags/tag1386.xml"/><Relationship Id="rId43" Type="http://schemas.openxmlformats.org/officeDocument/2006/relationships/tags" Target="../tags/tag1407.xml"/><Relationship Id="rId64" Type="http://schemas.openxmlformats.org/officeDocument/2006/relationships/tags" Target="../tags/tag1428.xml"/><Relationship Id="rId118" Type="http://schemas.openxmlformats.org/officeDocument/2006/relationships/tags" Target="../tags/tag1482.xml"/><Relationship Id="rId139" Type="http://schemas.openxmlformats.org/officeDocument/2006/relationships/tags" Target="../tags/tag1503.xml"/><Relationship Id="rId85" Type="http://schemas.openxmlformats.org/officeDocument/2006/relationships/tags" Target="../tags/tag1449.xml"/><Relationship Id="rId150" Type="http://schemas.openxmlformats.org/officeDocument/2006/relationships/tags" Target="../tags/tag1514.xml"/><Relationship Id="rId171" Type="http://schemas.openxmlformats.org/officeDocument/2006/relationships/tags" Target="../tags/tag1535.xml"/><Relationship Id="rId192" Type="http://schemas.openxmlformats.org/officeDocument/2006/relationships/tags" Target="../tags/tag1556.xml"/><Relationship Id="rId206" Type="http://schemas.openxmlformats.org/officeDocument/2006/relationships/tags" Target="../tags/tag1570.xml"/><Relationship Id="rId227" Type="http://schemas.openxmlformats.org/officeDocument/2006/relationships/tags" Target="../tags/tag1591.xml"/><Relationship Id="rId248" Type="http://schemas.openxmlformats.org/officeDocument/2006/relationships/tags" Target="../tags/tag1612.xml"/><Relationship Id="rId12" Type="http://schemas.openxmlformats.org/officeDocument/2006/relationships/tags" Target="../tags/tag1376.xml"/><Relationship Id="rId33" Type="http://schemas.openxmlformats.org/officeDocument/2006/relationships/tags" Target="../tags/tag1397.xml"/><Relationship Id="rId108" Type="http://schemas.openxmlformats.org/officeDocument/2006/relationships/tags" Target="../tags/tag1472.xml"/><Relationship Id="rId129" Type="http://schemas.openxmlformats.org/officeDocument/2006/relationships/tags" Target="../tags/tag1493.xml"/><Relationship Id="rId54" Type="http://schemas.openxmlformats.org/officeDocument/2006/relationships/tags" Target="../tags/tag1418.xml"/><Relationship Id="rId75" Type="http://schemas.openxmlformats.org/officeDocument/2006/relationships/tags" Target="../tags/tag1439.xml"/><Relationship Id="rId96" Type="http://schemas.openxmlformats.org/officeDocument/2006/relationships/tags" Target="../tags/tag1460.xml"/><Relationship Id="rId140" Type="http://schemas.openxmlformats.org/officeDocument/2006/relationships/tags" Target="../tags/tag1504.xml"/><Relationship Id="rId161" Type="http://schemas.openxmlformats.org/officeDocument/2006/relationships/tags" Target="../tags/tag1525.xml"/><Relationship Id="rId182" Type="http://schemas.openxmlformats.org/officeDocument/2006/relationships/tags" Target="../tags/tag1546.xml"/><Relationship Id="rId217" Type="http://schemas.openxmlformats.org/officeDocument/2006/relationships/tags" Target="../tags/tag1581.xml"/><Relationship Id="rId6" Type="http://schemas.openxmlformats.org/officeDocument/2006/relationships/tags" Target="../tags/tag1370.xml"/><Relationship Id="rId238" Type="http://schemas.openxmlformats.org/officeDocument/2006/relationships/tags" Target="../tags/tag1602.xml"/><Relationship Id="rId23" Type="http://schemas.openxmlformats.org/officeDocument/2006/relationships/tags" Target="../tags/tag1387.xml"/><Relationship Id="rId119" Type="http://schemas.openxmlformats.org/officeDocument/2006/relationships/tags" Target="../tags/tag1483.xml"/><Relationship Id="rId44" Type="http://schemas.openxmlformats.org/officeDocument/2006/relationships/tags" Target="../tags/tag1408.xml"/><Relationship Id="rId65" Type="http://schemas.openxmlformats.org/officeDocument/2006/relationships/tags" Target="../tags/tag1429.xml"/><Relationship Id="rId86" Type="http://schemas.openxmlformats.org/officeDocument/2006/relationships/tags" Target="../tags/tag1450.xml"/><Relationship Id="rId130" Type="http://schemas.openxmlformats.org/officeDocument/2006/relationships/tags" Target="../tags/tag1494.xml"/><Relationship Id="rId151" Type="http://schemas.openxmlformats.org/officeDocument/2006/relationships/tags" Target="../tags/tag1515.xml"/><Relationship Id="rId172" Type="http://schemas.openxmlformats.org/officeDocument/2006/relationships/tags" Target="../tags/tag1536.xml"/><Relationship Id="rId193" Type="http://schemas.openxmlformats.org/officeDocument/2006/relationships/tags" Target="../tags/tag1557.xml"/><Relationship Id="rId207" Type="http://schemas.openxmlformats.org/officeDocument/2006/relationships/tags" Target="../tags/tag1571.xml"/><Relationship Id="rId228" Type="http://schemas.openxmlformats.org/officeDocument/2006/relationships/tags" Target="../tags/tag1592.xml"/><Relationship Id="rId249" Type="http://schemas.openxmlformats.org/officeDocument/2006/relationships/tags" Target="../tags/tag1613.xml"/><Relationship Id="rId13" Type="http://schemas.openxmlformats.org/officeDocument/2006/relationships/tags" Target="../tags/tag1377.xml"/><Relationship Id="rId109" Type="http://schemas.openxmlformats.org/officeDocument/2006/relationships/tags" Target="../tags/tag1473.xml"/><Relationship Id="rId34" Type="http://schemas.openxmlformats.org/officeDocument/2006/relationships/tags" Target="../tags/tag1398.xml"/><Relationship Id="rId55" Type="http://schemas.openxmlformats.org/officeDocument/2006/relationships/tags" Target="../tags/tag1419.xml"/><Relationship Id="rId76" Type="http://schemas.openxmlformats.org/officeDocument/2006/relationships/tags" Target="../tags/tag1440.xml"/><Relationship Id="rId97" Type="http://schemas.openxmlformats.org/officeDocument/2006/relationships/tags" Target="../tags/tag1461.xml"/><Relationship Id="rId120" Type="http://schemas.openxmlformats.org/officeDocument/2006/relationships/tags" Target="../tags/tag1484.xml"/><Relationship Id="rId141" Type="http://schemas.openxmlformats.org/officeDocument/2006/relationships/tags" Target="../tags/tag1505.xml"/><Relationship Id="rId7" Type="http://schemas.openxmlformats.org/officeDocument/2006/relationships/tags" Target="../tags/tag1371.xml"/><Relationship Id="rId162" Type="http://schemas.openxmlformats.org/officeDocument/2006/relationships/tags" Target="../tags/tag1526.xml"/><Relationship Id="rId183" Type="http://schemas.openxmlformats.org/officeDocument/2006/relationships/tags" Target="../tags/tag1547.xml"/><Relationship Id="rId218" Type="http://schemas.openxmlformats.org/officeDocument/2006/relationships/tags" Target="../tags/tag1582.xml"/><Relationship Id="rId239" Type="http://schemas.openxmlformats.org/officeDocument/2006/relationships/tags" Target="../tags/tag1603.xml"/><Relationship Id="rId250" Type="http://schemas.openxmlformats.org/officeDocument/2006/relationships/tags" Target="../tags/tag1614.xml"/><Relationship Id="rId24" Type="http://schemas.openxmlformats.org/officeDocument/2006/relationships/tags" Target="../tags/tag1388.xml"/><Relationship Id="rId45" Type="http://schemas.openxmlformats.org/officeDocument/2006/relationships/tags" Target="../tags/tag1409.xml"/><Relationship Id="rId66" Type="http://schemas.openxmlformats.org/officeDocument/2006/relationships/tags" Target="../tags/tag1430.xml"/><Relationship Id="rId87" Type="http://schemas.openxmlformats.org/officeDocument/2006/relationships/tags" Target="../tags/tag1451.xml"/><Relationship Id="rId110" Type="http://schemas.openxmlformats.org/officeDocument/2006/relationships/tags" Target="../tags/tag1474.xml"/><Relationship Id="rId131" Type="http://schemas.openxmlformats.org/officeDocument/2006/relationships/tags" Target="../tags/tag1495.xml"/><Relationship Id="rId152" Type="http://schemas.openxmlformats.org/officeDocument/2006/relationships/tags" Target="../tags/tag1516.xml"/><Relationship Id="rId173" Type="http://schemas.openxmlformats.org/officeDocument/2006/relationships/tags" Target="../tags/tag1537.xml"/><Relationship Id="rId194" Type="http://schemas.openxmlformats.org/officeDocument/2006/relationships/tags" Target="../tags/tag1558.xml"/><Relationship Id="rId208" Type="http://schemas.openxmlformats.org/officeDocument/2006/relationships/tags" Target="../tags/tag1572.xml"/><Relationship Id="rId229" Type="http://schemas.openxmlformats.org/officeDocument/2006/relationships/tags" Target="../tags/tag1593.xml"/><Relationship Id="rId240" Type="http://schemas.openxmlformats.org/officeDocument/2006/relationships/tags" Target="../tags/tag1604.xml"/><Relationship Id="rId14" Type="http://schemas.openxmlformats.org/officeDocument/2006/relationships/tags" Target="../tags/tag1378.xml"/><Relationship Id="rId35" Type="http://schemas.openxmlformats.org/officeDocument/2006/relationships/tags" Target="../tags/tag1399.xml"/><Relationship Id="rId56" Type="http://schemas.openxmlformats.org/officeDocument/2006/relationships/tags" Target="../tags/tag1420.xml"/><Relationship Id="rId77" Type="http://schemas.openxmlformats.org/officeDocument/2006/relationships/tags" Target="../tags/tag1441.xml"/><Relationship Id="rId100" Type="http://schemas.openxmlformats.org/officeDocument/2006/relationships/tags" Target="../tags/tag1464.xml"/><Relationship Id="rId8" Type="http://schemas.openxmlformats.org/officeDocument/2006/relationships/tags" Target="../tags/tag1372.xml"/><Relationship Id="rId98" Type="http://schemas.openxmlformats.org/officeDocument/2006/relationships/tags" Target="../tags/tag1462.xml"/><Relationship Id="rId121" Type="http://schemas.openxmlformats.org/officeDocument/2006/relationships/tags" Target="../tags/tag1485.xml"/><Relationship Id="rId142" Type="http://schemas.openxmlformats.org/officeDocument/2006/relationships/tags" Target="../tags/tag1506.xml"/><Relationship Id="rId163" Type="http://schemas.openxmlformats.org/officeDocument/2006/relationships/tags" Target="../tags/tag1527.xml"/><Relationship Id="rId184" Type="http://schemas.openxmlformats.org/officeDocument/2006/relationships/tags" Target="../tags/tag1548.xml"/><Relationship Id="rId219" Type="http://schemas.openxmlformats.org/officeDocument/2006/relationships/tags" Target="../tags/tag1583.xml"/><Relationship Id="rId230" Type="http://schemas.openxmlformats.org/officeDocument/2006/relationships/tags" Target="../tags/tag1594.xml"/><Relationship Id="rId251" Type="http://schemas.openxmlformats.org/officeDocument/2006/relationships/slideLayout" Target="../slideLayouts/slideLayout7.xml"/><Relationship Id="rId25" Type="http://schemas.openxmlformats.org/officeDocument/2006/relationships/tags" Target="../tags/tag1389.xml"/><Relationship Id="rId46" Type="http://schemas.openxmlformats.org/officeDocument/2006/relationships/tags" Target="../tags/tag1410.xml"/><Relationship Id="rId67" Type="http://schemas.openxmlformats.org/officeDocument/2006/relationships/tags" Target="../tags/tag1431.xml"/><Relationship Id="rId88" Type="http://schemas.openxmlformats.org/officeDocument/2006/relationships/tags" Target="../tags/tag1452.xml"/><Relationship Id="rId111" Type="http://schemas.openxmlformats.org/officeDocument/2006/relationships/tags" Target="../tags/tag1475.xml"/><Relationship Id="rId132" Type="http://schemas.openxmlformats.org/officeDocument/2006/relationships/tags" Target="../tags/tag1496.xml"/><Relationship Id="rId153" Type="http://schemas.openxmlformats.org/officeDocument/2006/relationships/tags" Target="../tags/tag1517.xml"/><Relationship Id="rId174" Type="http://schemas.openxmlformats.org/officeDocument/2006/relationships/tags" Target="../tags/tag1538.xml"/><Relationship Id="rId195" Type="http://schemas.openxmlformats.org/officeDocument/2006/relationships/tags" Target="../tags/tag1559.xml"/><Relationship Id="rId209" Type="http://schemas.openxmlformats.org/officeDocument/2006/relationships/tags" Target="../tags/tag1573.xml"/><Relationship Id="rId220" Type="http://schemas.openxmlformats.org/officeDocument/2006/relationships/tags" Target="../tags/tag1584.xml"/><Relationship Id="rId241" Type="http://schemas.openxmlformats.org/officeDocument/2006/relationships/tags" Target="../tags/tag1605.xml"/><Relationship Id="rId15" Type="http://schemas.openxmlformats.org/officeDocument/2006/relationships/tags" Target="../tags/tag1379.xml"/><Relationship Id="rId36" Type="http://schemas.openxmlformats.org/officeDocument/2006/relationships/tags" Target="../tags/tag1400.xml"/><Relationship Id="rId57" Type="http://schemas.openxmlformats.org/officeDocument/2006/relationships/tags" Target="../tags/tag1421.xml"/><Relationship Id="rId78" Type="http://schemas.openxmlformats.org/officeDocument/2006/relationships/tags" Target="../tags/tag1442.xml"/><Relationship Id="rId99" Type="http://schemas.openxmlformats.org/officeDocument/2006/relationships/tags" Target="../tags/tag1463.xml"/><Relationship Id="rId101" Type="http://schemas.openxmlformats.org/officeDocument/2006/relationships/tags" Target="../tags/tag1465.xml"/><Relationship Id="rId122" Type="http://schemas.openxmlformats.org/officeDocument/2006/relationships/tags" Target="../tags/tag1486.xml"/><Relationship Id="rId143" Type="http://schemas.openxmlformats.org/officeDocument/2006/relationships/tags" Target="../tags/tag1507.xml"/><Relationship Id="rId164" Type="http://schemas.openxmlformats.org/officeDocument/2006/relationships/tags" Target="../tags/tag1528.xml"/><Relationship Id="rId185" Type="http://schemas.openxmlformats.org/officeDocument/2006/relationships/tags" Target="../tags/tag1549.xml"/><Relationship Id="rId4" Type="http://schemas.openxmlformats.org/officeDocument/2006/relationships/tags" Target="../tags/tag1368.xml"/><Relationship Id="rId9" Type="http://schemas.openxmlformats.org/officeDocument/2006/relationships/tags" Target="../tags/tag1373.xml"/><Relationship Id="rId180" Type="http://schemas.openxmlformats.org/officeDocument/2006/relationships/tags" Target="../tags/tag1544.xml"/><Relationship Id="rId210" Type="http://schemas.openxmlformats.org/officeDocument/2006/relationships/tags" Target="../tags/tag1574.xml"/><Relationship Id="rId215" Type="http://schemas.openxmlformats.org/officeDocument/2006/relationships/tags" Target="../tags/tag1579.xml"/><Relationship Id="rId236" Type="http://schemas.openxmlformats.org/officeDocument/2006/relationships/tags" Target="../tags/tag1600.xml"/><Relationship Id="rId26" Type="http://schemas.openxmlformats.org/officeDocument/2006/relationships/tags" Target="../tags/tag1390.xml"/><Relationship Id="rId231" Type="http://schemas.openxmlformats.org/officeDocument/2006/relationships/tags" Target="../tags/tag1595.xml"/><Relationship Id="rId252" Type="http://schemas.openxmlformats.org/officeDocument/2006/relationships/image" Target="../media/image22.png"/><Relationship Id="rId47" Type="http://schemas.openxmlformats.org/officeDocument/2006/relationships/tags" Target="../tags/tag1411.xml"/><Relationship Id="rId68" Type="http://schemas.openxmlformats.org/officeDocument/2006/relationships/tags" Target="../tags/tag1432.xml"/><Relationship Id="rId89" Type="http://schemas.openxmlformats.org/officeDocument/2006/relationships/tags" Target="../tags/tag1453.xml"/><Relationship Id="rId112" Type="http://schemas.openxmlformats.org/officeDocument/2006/relationships/tags" Target="../tags/tag1476.xml"/><Relationship Id="rId133" Type="http://schemas.openxmlformats.org/officeDocument/2006/relationships/tags" Target="../tags/tag1497.xml"/><Relationship Id="rId154" Type="http://schemas.openxmlformats.org/officeDocument/2006/relationships/tags" Target="../tags/tag1518.xml"/><Relationship Id="rId175" Type="http://schemas.openxmlformats.org/officeDocument/2006/relationships/tags" Target="../tags/tag1539.xml"/><Relationship Id="rId196" Type="http://schemas.openxmlformats.org/officeDocument/2006/relationships/tags" Target="../tags/tag1560.xml"/><Relationship Id="rId200" Type="http://schemas.openxmlformats.org/officeDocument/2006/relationships/tags" Target="../tags/tag1564.xml"/><Relationship Id="rId16" Type="http://schemas.openxmlformats.org/officeDocument/2006/relationships/tags" Target="../tags/tag1380.xml"/><Relationship Id="rId221" Type="http://schemas.openxmlformats.org/officeDocument/2006/relationships/tags" Target="../tags/tag1585.xml"/><Relationship Id="rId242" Type="http://schemas.openxmlformats.org/officeDocument/2006/relationships/tags" Target="../tags/tag1606.xml"/><Relationship Id="rId37" Type="http://schemas.openxmlformats.org/officeDocument/2006/relationships/tags" Target="../tags/tag1401.xml"/><Relationship Id="rId58" Type="http://schemas.openxmlformats.org/officeDocument/2006/relationships/tags" Target="../tags/tag1422.xml"/><Relationship Id="rId79" Type="http://schemas.openxmlformats.org/officeDocument/2006/relationships/tags" Target="../tags/tag1443.xml"/><Relationship Id="rId102" Type="http://schemas.openxmlformats.org/officeDocument/2006/relationships/tags" Target="../tags/tag1466.xml"/><Relationship Id="rId123" Type="http://schemas.openxmlformats.org/officeDocument/2006/relationships/tags" Target="../tags/tag1487.xml"/><Relationship Id="rId144" Type="http://schemas.openxmlformats.org/officeDocument/2006/relationships/tags" Target="../tags/tag1508.xml"/><Relationship Id="rId90" Type="http://schemas.openxmlformats.org/officeDocument/2006/relationships/tags" Target="../tags/tag1454.xml"/><Relationship Id="rId165" Type="http://schemas.openxmlformats.org/officeDocument/2006/relationships/tags" Target="../tags/tag1529.xml"/><Relationship Id="rId186" Type="http://schemas.openxmlformats.org/officeDocument/2006/relationships/tags" Target="../tags/tag1550.xml"/><Relationship Id="rId211" Type="http://schemas.openxmlformats.org/officeDocument/2006/relationships/tags" Target="../tags/tag1575.xml"/><Relationship Id="rId232" Type="http://schemas.openxmlformats.org/officeDocument/2006/relationships/tags" Target="../tags/tag1596.xml"/><Relationship Id="rId27" Type="http://schemas.openxmlformats.org/officeDocument/2006/relationships/tags" Target="../tags/tag1391.xml"/><Relationship Id="rId48" Type="http://schemas.openxmlformats.org/officeDocument/2006/relationships/tags" Target="../tags/tag1412.xml"/><Relationship Id="rId69" Type="http://schemas.openxmlformats.org/officeDocument/2006/relationships/tags" Target="../tags/tag1433.xml"/><Relationship Id="rId113" Type="http://schemas.openxmlformats.org/officeDocument/2006/relationships/tags" Target="../tags/tag1477.xml"/><Relationship Id="rId134" Type="http://schemas.openxmlformats.org/officeDocument/2006/relationships/tags" Target="../tags/tag1498.xml"/><Relationship Id="rId80" Type="http://schemas.openxmlformats.org/officeDocument/2006/relationships/tags" Target="../tags/tag1444.xml"/><Relationship Id="rId155" Type="http://schemas.openxmlformats.org/officeDocument/2006/relationships/tags" Target="../tags/tag1519.xml"/><Relationship Id="rId176" Type="http://schemas.openxmlformats.org/officeDocument/2006/relationships/tags" Target="../tags/tag1540.xml"/><Relationship Id="rId197" Type="http://schemas.openxmlformats.org/officeDocument/2006/relationships/tags" Target="../tags/tag1561.xml"/><Relationship Id="rId201" Type="http://schemas.openxmlformats.org/officeDocument/2006/relationships/tags" Target="../tags/tag1565.xml"/><Relationship Id="rId222" Type="http://schemas.openxmlformats.org/officeDocument/2006/relationships/tags" Target="../tags/tag1586.xml"/><Relationship Id="rId243" Type="http://schemas.openxmlformats.org/officeDocument/2006/relationships/tags" Target="../tags/tag1607.xml"/><Relationship Id="rId17" Type="http://schemas.openxmlformats.org/officeDocument/2006/relationships/tags" Target="../tags/tag1381.xml"/><Relationship Id="rId38" Type="http://schemas.openxmlformats.org/officeDocument/2006/relationships/tags" Target="../tags/tag1402.xml"/><Relationship Id="rId59" Type="http://schemas.openxmlformats.org/officeDocument/2006/relationships/tags" Target="../tags/tag1423.xml"/><Relationship Id="rId103" Type="http://schemas.openxmlformats.org/officeDocument/2006/relationships/tags" Target="../tags/tag1467.xml"/><Relationship Id="rId124" Type="http://schemas.openxmlformats.org/officeDocument/2006/relationships/tags" Target="../tags/tag1488.xml"/><Relationship Id="rId70" Type="http://schemas.openxmlformats.org/officeDocument/2006/relationships/tags" Target="../tags/tag1434.xml"/><Relationship Id="rId91" Type="http://schemas.openxmlformats.org/officeDocument/2006/relationships/tags" Target="../tags/tag1455.xml"/><Relationship Id="rId145" Type="http://schemas.openxmlformats.org/officeDocument/2006/relationships/tags" Target="../tags/tag1509.xml"/><Relationship Id="rId166" Type="http://schemas.openxmlformats.org/officeDocument/2006/relationships/tags" Target="../tags/tag1530.xml"/><Relationship Id="rId187" Type="http://schemas.openxmlformats.org/officeDocument/2006/relationships/tags" Target="../tags/tag1551.xml"/><Relationship Id="rId1" Type="http://schemas.openxmlformats.org/officeDocument/2006/relationships/tags" Target="../tags/tag1365.xml"/><Relationship Id="rId212" Type="http://schemas.openxmlformats.org/officeDocument/2006/relationships/tags" Target="../tags/tag1576.xml"/><Relationship Id="rId233" Type="http://schemas.openxmlformats.org/officeDocument/2006/relationships/tags" Target="../tags/tag1597.xml"/><Relationship Id="rId28" Type="http://schemas.openxmlformats.org/officeDocument/2006/relationships/tags" Target="../tags/tag1392.xml"/><Relationship Id="rId49" Type="http://schemas.openxmlformats.org/officeDocument/2006/relationships/tags" Target="../tags/tag1413.xml"/><Relationship Id="rId114" Type="http://schemas.openxmlformats.org/officeDocument/2006/relationships/tags" Target="../tags/tag1478.xml"/><Relationship Id="rId60" Type="http://schemas.openxmlformats.org/officeDocument/2006/relationships/tags" Target="../tags/tag1424.xml"/><Relationship Id="rId81" Type="http://schemas.openxmlformats.org/officeDocument/2006/relationships/tags" Target="../tags/tag1445.xml"/><Relationship Id="rId135" Type="http://schemas.openxmlformats.org/officeDocument/2006/relationships/tags" Target="../tags/tag1499.xml"/><Relationship Id="rId156" Type="http://schemas.openxmlformats.org/officeDocument/2006/relationships/tags" Target="../tags/tag1520.xml"/><Relationship Id="rId177" Type="http://schemas.openxmlformats.org/officeDocument/2006/relationships/tags" Target="../tags/tag1541.xml"/><Relationship Id="rId198" Type="http://schemas.openxmlformats.org/officeDocument/2006/relationships/tags" Target="../tags/tag1562.xml"/><Relationship Id="rId202" Type="http://schemas.openxmlformats.org/officeDocument/2006/relationships/tags" Target="../tags/tag1566.xml"/><Relationship Id="rId223" Type="http://schemas.openxmlformats.org/officeDocument/2006/relationships/tags" Target="../tags/tag1587.xml"/><Relationship Id="rId244" Type="http://schemas.openxmlformats.org/officeDocument/2006/relationships/tags" Target="../tags/tag1608.xml"/><Relationship Id="rId18" Type="http://schemas.openxmlformats.org/officeDocument/2006/relationships/tags" Target="../tags/tag1382.xml"/><Relationship Id="rId39" Type="http://schemas.openxmlformats.org/officeDocument/2006/relationships/tags" Target="../tags/tag1403.xml"/><Relationship Id="rId50" Type="http://schemas.openxmlformats.org/officeDocument/2006/relationships/tags" Target="../tags/tag1414.xml"/><Relationship Id="rId104" Type="http://schemas.openxmlformats.org/officeDocument/2006/relationships/tags" Target="../tags/tag1468.xml"/><Relationship Id="rId125" Type="http://schemas.openxmlformats.org/officeDocument/2006/relationships/tags" Target="../tags/tag1489.xml"/><Relationship Id="rId146" Type="http://schemas.openxmlformats.org/officeDocument/2006/relationships/tags" Target="../tags/tag1510.xml"/><Relationship Id="rId167" Type="http://schemas.openxmlformats.org/officeDocument/2006/relationships/tags" Target="../tags/tag1531.xml"/><Relationship Id="rId188" Type="http://schemas.openxmlformats.org/officeDocument/2006/relationships/tags" Target="../tags/tag1552.xml"/><Relationship Id="rId71" Type="http://schemas.openxmlformats.org/officeDocument/2006/relationships/tags" Target="../tags/tag1435.xml"/><Relationship Id="rId92" Type="http://schemas.openxmlformats.org/officeDocument/2006/relationships/tags" Target="../tags/tag1456.xml"/><Relationship Id="rId213" Type="http://schemas.openxmlformats.org/officeDocument/2006/relationships/tags" Target="../tags/tag1577.xml"/><Relationship Id="rId234" Type="http://schemas.openxmlformats.org/officeDocument/2006/relationships/tags" Target="../tags/tag1598.xml"/><Relationship Id="rId2" Type="http://schemas.openxmlformats.org/officeDocument/2006/relationships/tags" Target="../tags/tag1366.xml"/><Relationship Id="rId29" Type="http://schemas.openxmlformats.org/officeDocument/2006/relationships/tags" Target="../tags/tag1393.xml"/><Relationship Id="rId40" Type="http://schemas.openxmlformats.org/officeDocument/2006/relationships/tags" Target="../tags/tag1404.xml"/><Relationship Id="rId115" Type="http://schemas.openxmlformats.org/officeDocument/2006/relationships/tags" Target="../tags/tag1479.xml"/><Relationship Id="rId136" Type="http://schemas.openxmlformats.org/officeDocument/2006/relationships/tags" Target="../tags/tag1500.xml"/><Relationship Id="rId157" Type="http://schemas.openxmlformats.org/officeDocument/2006/relationships/tags" Target="../tags/tag1521.xml"/><Relationship Id="rId178" Type="http://schemas.openxmlformats.org/officeDocument/2006/relationships/tags" Target="../tags/tag1542.xml"/><Relationship Id="rId61" Type="http://schemas.openxmlformats.org/officeDocument/2006/relationships/tags" Target="../tags/tag1425.xml"/><Relationship Id="rId82" Type="http://schemas.openxmlformats.org/officeDocument/2006/relationships/tags" Target="../tags/tag1446.xml"/><Relationship Id="rId199" Type="http://schemas.openxmlformats.org/officeDocument/2006/relationships/tags" Target="../tags/tag1563.xml"/><Relationship Id="rId203" Type="http://schemas.openxmlformats.org/officeDocument/2006/relationships/tags" Target="../tags/tag1567.xml"/><Relationship Id="rId19" Type="http://schemas.openxmlformats.org/officeDocument/2006/relationships/tags" Target="../tags/tag1383.xml"/><Relationship Id="rId224" Type="http://schemas.openxmlformats.org/officeDocument/2006/relationships/tags" Target="../tags/tag1588.xml"/><Relationship Id="rId245" Type="http://schemas.openxmlformats.org/officeDocument/2006/relationships/tags" Target="../tags/tag1609.xml"/><Relationship Id="rId30" Type="http://schemas.openxmlformats.org/officeDocument/2006/relationships/tags" Target="../tags/tag1394.xml"/><Relationship Id="rId105" Type="http://schemas.openxmlformats.org/officeDocument/2006/relationships/tags" Target="../tags/tag1469.xml"/><Relationship Id="rId126" Type="http://schemas.openxmlformats.org/officeDocument/2006/relationships/tags" Target="../tags/tag1490.xml"/><Relationship Id="rId147" Type="http://schemas.openxmlformats.org/officeDocument/2006/relationships/tags" Target="../tags/tag1511.xml"/><Relationship Id="rId168" Type="http://schemas.openxmlformats.org/officeDocument/2006/relationships/tags" Target="../tags/tag1532.xml"/><Relationship Id="rId51" Type="http://schemas.openxmlformats.org/officeDocument/2006/relationships/tags" Target="../tags/tag1415.xml"/><Relationship Id="rId72" Type="http://schemas.openxmlformats.org/officeDocument/2006/relationships/tags" Target="../tags/tag1436.xml"/><Relationship Id="rId93" Type="http://schemas.openxmlformats.org/officeDocument/2006/relationships/tags" Target="../tags/tag1457.xml"/><Relationship Id="rId189" Type="http://schemas.openxmlformats.org/officeDocument/2006/relationships/tags" Target="../tags/tag1553.xml"/><Relationship Id="rId3" Type="http://schemas.openxmlformats.org/officeDocument/2006/relationships/tags" Target="../tags/tag1367.xml"/><Relationship Id="rId214" Type="http://schemas.openxmlformats.org/officeDocument/2006/relationships/tags" Target="../tags/tag1578.xml"/><Relationship Id="rId235" Type="http://schemas.openxmlformats.org/officeDocument/2006/relationships/tags" Target="../tags/tag1599.xml"/><Relationship Id="rId116" Type="http://schemas.openxmlformats.org/officeDocument/2006/relationships/tags" Target="../tags/tag1480.xml"/><Relationship Id="rId137" Type="http://schemas.openxmlformats.org/officeDocument/2006/relationships/tags" Target="../tags/tag1501.xml"/><Relationship Id="rId158" Type="http://schemas.openxmlformats.org/officeDocument/2006/relationships/tags" Target="../tags/tag1522.xml"/><Relationship Id="rId20" Type="http://schemas.openxmlformats.org/officeDocument/2006/relationships/tags" Target="../tags/tag1384.xml"/><Relationship Id="rId41" Type="http://schemas.openxmlformats.org/officeDocument/2006/relationships/tags" Target="../tags/tag1405.xml"/><Relationship Id="rId62" Type="http://schemas.openxmlformats.org/officeDocument/2006/relationships/tags" Target="../tags/tag1426.xml"/><Relationship Id="rId83" Type="http://schemas.openxmlformats.org/officeDocument/2006/relationships/tags" Target="../tags/tag1447.xml"/><Relationship Id="rId179" Type="http://schemas.openxmlformats.org/officeDocument/2006/relationships/tags" Target="../tags/tag1543.xml"/><Relationship Id="rId190" Type="http://schemas.openxmlformats.org/officeDocument/2006/relationships/tags" Target="../tags/tag1554.xml"/><Relationship Id="rId204" Type="http://schemas.openxmlformats.org/officeDocument/2006/relationships/tags" Target="../tags/tag1568.xml"/><Relationship Id="rId225" Type="http://schemas.openxmlformats.org/officeDocument/2006/relationships/tags" Target="../tags/tag1589.xml"/><Relationship Id="rId246" Type="http://schemas.openxmlformats.org/officeDocument/2006/relationships/tags" Target="../tags/tag1610.xml"/><Relationship Id="rId106" Type="http://schemas.openxmlformats.org/officeDocument/2006/relationships/tags" Target="../tags/tag1470.xml"/><Relationship Id="rId127" Type="http://schemas.openxmlformats.org/officeDocument/2006/relationships/tags" Target="../tags/tag1491.xml"/><Relationship Id="rId10" Type="http://schemas.openxmlformats.org/officeDocument/2006/relationships/tags" Target="../tags/tag1374.xml"/><Relationship Id="rId31" Type="http://schemas.openxmlformats.org/officeDocument/2006/relationships/tags" Target="../tags/tag1395.xml"/><Relationship Id="rId52" Type="http://schemas.openxmlformats.org/officeDocument/2006/relationships/tags" Target="../tags/tag1416.xml"/><Relationship Id="rId73" Type="http://schemas.openxmlformats.org/officeDocument/2006/relationships/tags" Target="../tags/tag1437.xml"/><Relationship Id="rId94" Type="http://schemas.openxmlformats.org/officeDocument/2006/relationships/tags" Target="../tags/tag1458.xml"/><Relationship Id="rId148" Type="http://schemas.openxmlformats.org/officeDocument/2006/relationships/tags" Target="../tags/tag1512.xml"/><Relationship Id="rId169" Type="http://schemas.openxmlformats.org/officeDocument/2006/relationships/tags" Target="../tags/tag153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622.xml"/><Relationship Id="rId13" Type="http://schemas.openxmlformats.org/officeDocument/2006/relationships/tags" Target="../tags/tag1627.xml"/><Relationship Id="rId18" Type="http://schemas.openxmlformats.org/officeDocument/2006/relationships/tags" Target="../tags/tag1632.xml"/><Relationship Id="rId26" Type="http://schemas.openxmlformats.org/officeDocument/2006/relationships/tags" Target="../tags/tag1640.xml"/><Relationship Id="rId3" Type="http://schemas.openxmlformats.org/officeDocument/2006/relationships/tags" Target="../tags/tag1617.xml"/><Relationship Id="rId21" Type="http://schemas.openxmlformats.org/officeDocument/2006/relationships/tags" Target="../tags/tag1635.xml"/><Relationship Id="rId7" Type="http://schemas.openxmlformats.org/officeDocument/2006/relationships/tags" Target="../tags/tag1621.xml"/><Relationship Id="rId12" Type="http://schemas.openxmlformats.org/officeDocument/2006/relationships/tags" Target="../tags/tag1626.xml"/><Relationship Id="rId17" Type="http://schemas.openxmlformats.org/officeDocument/2006/relationships/tags" Target="../tags/tag1631.xml"/><Relationship Id="rId25" Type="http://schemas.openxmlformats.org/officeDocument/2006/relationships/tags" Target="../tags/tag1639.xml"/><Relationship Id="rId2" Type="http://schemas.openxmlformats.org/officeDocument/2006/relationships/tags" Target="../tags/tag1616.xml"/><Relationship Id="rId16" Type="http://schemas.openxmlformats.org/officeDocument/2006/relationships/tags" Target="../tags/tag1630.xml"/><Relationship Id="rId20" Type="http://schemas.openxmlformats.org/officeDocument/2006/relationships/tags" Target="../tags/tag1634.xml"/><Relationship Id="rId29" Type="http://schemas.openxmlformats.org/officeDocument/2006/relationships/tags" Target="../tags/tag1643.xml"/><Relationship Id="rId1" Type="http://schemas.openxmlformats.org/officeDocument/2006/relationships/tags" Target="../tags/tag1615.xml"/><Relationship Id="rId6" Type="http://schemas.openxmlformats.org/officeDocument/2006/relationships/tags" Target="../tags/tag1620.xml"/><Relationship Id="rId11" Type="http://schemas.openxmlformats.org/officeDocument/2006/relationships/tags" Target="../tags/tag1625.xml"/><Relationship Id="rId24" Type="http://schemas.openxmlformats.org/officeDocument/2006/relationships/tags" Target="../tags/tag1638.xml"/><Relationship Id="rId5" Type="http://schemas.openxmlformats.org/officeDocument/2006/relationships/tags" Target="../tags/tag1619.xml"/><Relationship Id="rId15" Type="http://schemas.openxmlformats.org/officeDocument/2006/relationships/tags" Target="../tags/tag1629.xml"/><Relationship Id="rId23" Type="http://schemas.openxmlformats.org/officeDocument/2006/relationships/tags" Target="../tags/tag1637.xml"/><Relationship Id="rId28" Type="http://schemas.openxmlformats.org/officeDocument/2006/relationships/tags" Target="../tags/tag1642.xml"/><Relationship Id="rId10" Type="http://schemas.openxmlformats.org/officeDocument/2006/relationships/tags" Target="../tags/tag1624.xml"/><Relationship Id="rId19" Type="http://schemas.openxmlformats.org/officeDocument/2006/relationships/tags" Target="../tags/tag1633.xml"/><Relationship Id="rId4" Type="http://schemas.openxmlformats.org/officeDocument/2006/relationships/tags" Target="../tags/tag1618.xml"/><Relationship Id="rId9" Type="http://schemas.openxmlformats.org/officeDocument/2006/relationships/tags" Target="../tags/tag1623.xml"/><Relationship Id="rId14" Type="http://schemas.openxmlformats.org/officeDocument/2006/relationships/tags" Target="../tags/tag1628.xml"/><Relationship Id="rId22" Type="http://schemas.openxmlformats.org/officeDocument/2006/relationships/tags" Target="../tags/tag1636.xml"/><Relationship Id="rId27" Type="http://schemas.openxmlformats.org/officeDocument/2006/relationships/tags" Target="../tags/tag1641.xml"/><Relationship Id="rId30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656.xml"/><Relationship Id="rId18" Type="http://schemas.openxmlformats.org/officeDocument/2006/relationships/tags" Target="../tags/tag1661.xml"/><Relationship Id="rId26" Type="http://schemas.openxmlformats.org/officeDocument/2006/relationships/tags" Target="../tags/tag1669.xml"/><Relationship Id="rId3" Type="http://schemas.openxmlformats.org/officeDocument/2006/relationships/tags" Target="../tags/tag1646.xml"/><Relationship Id="rId21" Type="http://schemas.openxmlformats.org/officeDocument/2006/relationships/tags" Target="../tags/tag1664.xml"/><Relationship Id="rId7" Type="http://schemas.openxmlformats.org/officeDocument/2006/relationships/tags" Target="../tags/tag1650.xml"/><Relationship Id="rId12" Type="http://schemas.openxmlformats.org/officeDocument/2006/relationships/tags" Target="../tags/tag1655.xml"/><Relationship Id="rId17" Type="http://schemas.openxmlformats.org/officeDocument/2006/relationships/tags" Target="../tags/tag1660.xml"/><Relationship Id="rId25" Type="http://schemas.openxmlformats.org/officeDocument/2006/relationships/tags" Target="../tags/tag1668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1645.xml"/><Relationship Id="rId16" Type="http://schemas.openxmlformats.org/officeDocument/2006/relationships/tags" Target="../tags/tag1659.xml"/><Relationship Id="rId20" Type="http://schemas.openxmlformats.org/officeDocument/2006/relationships/tags" Target="../tags/tag1663.xml"/><Relationship Id="rId29" Type="http://schemas.openxmlformats.org/officeDocument/2006/relationships/tags" Target="../tags/tag1672.xml"/><Relationship Id="rId1" Type="http://schemas.openxmlformats.org/officeDocument/2006/relationships/tags" Target="../tags/tag1644.xml"/><Relationship Id="rId6" Type="http://schemas.openxmlformats.org/officeDocument/2006/relationships/tags" Target="../tags/tag1649.xml"/><Relationship Id="rId11" Type="http://schemas.openxmlformats.org/officeDocument/2006/relationships/tags" Target="../tags/tag1654.xml"/><Relationship Id="rId24" Type="http://schemas.openxmlformats.org/officeDocument/2006/relationships/tags" Target="../tags/tag1667.xml"/><Relationship Id="rId32" Type="http://schemas.openxmlformats.org/officeDocument/2006/relationships/tags" Target="../tags/tag1675.xml"/><Relationship Id="rId5" Type="http://schemas.openxmlformats.org/officeDocument/2006/relationships/tags" Target="../tags/tag1648.xml"/><Relationship Id="rId15" Type="http://schemas.openxmlformats.org/officeDocument/2006/relationships/tags" Target="../tags/tag1658.xml"/><Relationship Id="rId23" Type="http://schemas.openxmlformats.org/officeDocument/2006/relationships/tags" Target="../tags/tag1666.xml"/><Relationship Id="rId28" Type="http://schemas.openxmlformats.org/officeDocument/2006/relationships/tags" Target="../tags/tag1671.xml"/><Relationship Id="rId10" Type="http://schemas.openxmlformats.org/officeDocument/2006/relationships/tags" Target="../tags/tag1653.xml"/><Relationship Id="rId19" Type="http://schemas.openxmlformats.org/officeDocument/2006/relationships/tags" Target="../tags/tag1662.xml"/><Relationship Id="rId31" Type="http://schemas.openxmlformats.org/officeDocument/2006/relationships/tags" Target="../tags/tag1674.xml"/><Relationship Id="rId4" Type="http://schemas.openxmlformats.org/officeDocument/2006/relationships/tags" Target="../tags/tag1647.xml"/><Relationship Id="rId9" Type="http://schemas.openxmlformats.org/officeDocument/2006/relationships/tags" Target="../tags/tag1652.xml"/><Relationship Id="rId14" Type="http://schemas.openxmlformats.org/officeDocument/2006/relationships/tags" Target="../tags/tag1657.xml"/><Relationship Id="rId22" Type="http://schemas.openxmlformats.org/officeDocument/2006/relationships/tags" Target="../tags/tag1665.xml"/><Relationship Id="rId27" Type="http://schemas.openxmlformats.org/officeDocument/2006/relationships/tags" Target="../tags/tag1670.xml"/><Relationship Id="rId30" Type="http://schemas.openxmlformats.org/officeDocument/2006/relationships/tags" Target="../tags/tag1673.xml"/><Relationship Id="rId8" Type="http://schemas.openxmlformats.org/officeDocument/2006/relationships/tags" Target="../tags/tag16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683.xml"/><Relationship Id="rId13" Type="http://schemas.openxmlformats.org/officeDocument/2006/relationships/tags" Target="../tags/tag1688.xml"/><Relationship Id="rId18" Type="http://schemas.openxmlformats.org/officeDocument/2006/relationships/tags" Target="../tags/tag1693.xml"/><Relationship Id="rId26" Type="http://schemas.openxmlformats.org/officeDocument/2006/relationships/tags" Target="../tags/tag1701.xml"/><Relationship Id="rId3" Type="http://schemas.openxmlformats.org/officeDocument/2006/relationships/tags" Target="../tags/tag1678.xml"/><Relationship Id="rId21" Type="http://schemas.openxmlformats.org/officeDocument/2006/relationships/tags" Target="../tags/tag1696.xml"/><Relationship Id="rId7" Type="http://schemas.openxmlformats.org/officeDocument/2006/relationships/tags" Target="../tags/tag1682.xml"/><Relationship Id="rId12" Type="http://schemas.openxmlformats.org/officeDocument/2006/relationships/tags" Target="../tags/tag1687.xml"/><Relationship Id="rId17" Type="http://schemas.openxmlformats.org/officeDocument/2006/relationships/tags" Target="../tags/tag1692.xml"/><Relationship Id="rId25" Type="http://schemas.openxmlformats.org/officeDocument/2006/relationships/tags" Target="../tags/tag1700.xml"/><Relationship Id="rId2" Type="http://schemas.openxmlformats.org/officeDocument/2006/relationships/tags" Target="../tags/tag1677.xml"/><Relationship Id="rId16" Type="http://schemas.openxmlformats.org/officeDocument/2006/relationships/tags" Target="../tags/tag1691.xml"/><Relationship Id="rId20" Type="http://schemas.openxmlformats.org/officeDocument/2006/relationships/tags" Target="../tags/tag1695.xml"/><Relationship Id="rId29" Type="http://schemas.openxmlformats.org/officeDocument/2006/relationships/tags" Target="../tags/tag1704.xml"/><Relationship Id="rId1" Type="http://schemas.openxmlformats.org/officeDocument/2006/relationships/tags" Target="../tags/tag1676.xml"/><Relationship Id="rId6" Type="http://schemas.openxmlformats.org/officeDocument/2006/relationships/tags" Target="../tags/tag1681.xml"/><Relationship Id="rId11" Type="http://schemas.openxmlformats.org/officeDocument/2006/relationships/tags" Target="../tags/tag1686.xml"/><Relationship Id="rId24" Type="http://schemas.openxmlformats.org/officeDocument/2006/relationships/tags" Target="../tags/tag1699.xml"/><Relationship Id="rId5" Type="http://schemas.openxmlformats.org/officeDocument/2006/relationships/tags" Target="../tags/tag1680.xml"/><Relationship Id="rId15" Type="http://schemas.openxmlformats.org/officeDocument/2006/relationships/tags" Target="../tags/tag1690.xml"/><Relationship Id="rId23" Type="http://schemas.openxmlformats.org/officeDocument/2006/relationships/tags" Target="../tags/tag1698.xml"/><Relationship Id="rId28" Type="http://schemas.openxmlformats.org/officeDocument/2006/relationships/tags" Target="../tags/tag1703.xml"/><Relationship Id="rId10" Type="http://schemas.openxmlformats.org/officeDocument/2006/relationships/tags" Target="../tags/tag1685.xml"/><Relationship Id="rId19" Type="http://schemas.openxmlformats.org/officeDocument/2006/relationships/tags" Target="../tags/tag169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679.xml"/><Relationship Id="rId9" Type="http://schemas.openxmlformats.org/officeDocument/2006/relationships/tags" Target="../tags/tag1684.xml"/><Relationship Id="rId14" Type="http://schemas.openxmlformats.org/officeDocument/2006/relationships/tags" Target="../tags/tag1689.xml"/><Relationship Id="rId22" Type="http://schemas.openxmlformats.org/officeDocument/2006/relationships/tags" Target="../tags/tag1697.xml"/><Relationship Id="rId27" Type="http://schemas.openxmlformats.org/officeDocument/2006/relationships/tags" Target="../tags/tag1702.xml"/><Relationship Id="rId30" Type="http://schemas.openxmlformats.org/officeDocument/2006/relationships/tags" Target="../tags/tag1705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1718.xml"/><Relationship Id="rId18" Type="http://schemas.openxmlformats.org/officeDocument/2006/relationships/tags" Target="../tags/tag1723.xml"/><Relationship Id="rId26" Type="http://schemas.openxmlformats.org/officeDocument/2006/relationships/tags" Target="../tags/tag1731.xml"/><Relationship Id="rId3" Type="http://schemas.openxmlformats.org/officeDocument/2006/relationships/tags" Target="../tags/tag1708.xml"/><Relationship Id="rId21" Type="http://schemas.openxmlformats.org/officeDocument/2006/relationships/tags" Target="../tags/tag1726.xml"/><Relationship Id="rId7" Type="http://schemas.openxmlformats.org/officeDocument/2006/relationships/tags" Target="../tags/tag1712.xml"/><Relationship Id="rId12" Type="http://schemas.openxmlformats.org/officeDocument/2006/relationships/tags" Target="../tags/tag1717.xml"/><Relationship Id="rId17" Type="http://schemas.openxmlformats.org/officeDocument/2006/relationships/tags" Target="../tags/tag1722.xml"/><Relationship Id="rId25" Type="http://schemas.openxmlformats.org/officeDocument/2006/relationships/tags" Target="../tags/tag1730.xml"/><Relationship Id="rId33" Type="http://schemas.openxmlformats.org/officeDocument/2006/relationships/image" Target="../media/image23.png"/><Relationship Id="rId2" Type="http://schemas.openxmlformats.org/officeDocument/2006/relationships/tags" Target="../tags/tag1707.xml"/><Relationship Id="rId16" Type="http://schemas.openxmlformats.org/officeDocument/2006/relationships/tags" Target="../tags/tag1721.xml"/><Relationship Id="rId20" Type="http://schemas.openxmlformats.org/officeDocument/2006/relationships/tags" Target="../tags/tag1725.xml"/><Relationship Id="rId29" Type="http://schemas.openxmlformats.org/officeDocument/2006/relationships/tags" Target="../tags/tag1734.xml"/><Relationship Id="rId1" Type="http://schemas.openxmlformats.org/officeDocument/2006/relationships/tags" Target="../tags/tag1706.xml"/><Relationship Id="rId6" Type="http://schemas.openxmlformats.org/officeDocument/2006/relationships/tags" Target="../tags/tag1711.xml"/><Relationship Id="rId11" Type="http://schemas.openxmlformats.org/officeDocument/2006/relationships/tags" Target="../tags/tag1716.xml"/><Relationship Id="rId24" Type="http://schemas.openxmlformats.org/officeDocument/2006/relationships/tags" Target="../tags/tag1729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1710.xml"/><Relationship Id="rId15" Type="http://schemas.openxmlformats.org/officeDocument/2006/relationships/tags" Target="../tags/tag1720.xml"/><Relationship Id="rId23" Type="http://schemas.openxmlformats.org/officeDocument/2006/relationships/tags" Target="../tags/tag1728.xml"/><Relationship Id="rId28" Type="http://schemas.openxmlformats.org/officeDocument/2006/relationships/tags" Target="../tags/tag1733.xml"/><Relationship Id="rId10" Type="http://schemas.openxmlformats.org/officeDocument/2006/relationships/tags" Target="../tags/tag1715.xml"/><Relationship Id="rId19" Type="http://schemas.openxmlformats.org/officeDocument/2006/relationships/tags" Target="../tags/tag1724.xml"/><Relationship Id="rId31" Type="http://schemas.openxmlformats.org/officeDocument/2006/relationships/tags" Target="../tags/tag1736.xml"/><Relationship Id="rId4" Type="http://schemas.openxmlformats.org/officeDocument/2006/relationships/tags" Target="../tags/tag1709.xml"/><Relationship Id="rId9" Type="http://schemas.openxmlformats.org/officeDocument/2006/relationships/tags" Target="../tags/tag1714.xml"/><Relationship Id="rId14" Type="http://schemas.openxmlformats.org/officeDocument/2006/relationships/tags" Target="../tags/tag1719.xml"/><Relationship Id="rId22" Type="http://schemas.openxmlformats.org/officeDocument/2006/relationships/tags" Target="../tags/tag1727.xml"/><Relationship Id="rId27" Type="http://schemas.openxmlformats.org/officeDocument/2006/relationships/tags" Target="../tags/tag1732.xml"/><Relationship Id="rId30" Type="http://schemas.openxmlformats.org/officeDocument/2006/relationships/tags" Target="../tags/tag1735.xml"/><Relationship Id="rId8" Type="http://schemas.openxmlformats.org/officeDocument/2006/relationships/tags" Target="../tags/tag17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744.xml"/><Relationship Id="rId13" Type="http://schemas.openxmlformats.org/officeDocument/2006/relationships/tags" Target="../tags/tag1749.xml"/><Relationship Id="rId18" Type="http://schemas.openxmlformats.org/officeDocument/2006/relationships/tags" Target="../tags/tag1754.xml"/><Relationship Id="rId26" Type="http://schemas.openxmlformats.org/officeDocument/2006/relationships/tags" Target="../tags/tag1762.xml"/><Relationship Id="rId3" Type="http://schemas.openxmlformats.org/officeDocument/2006/relationships/tags" Target="../tags/tag1739.xml"/><Relationship Id="rId21" Type="http://schemas.openxmlformats.org/officeDocument/2006/relationships/tags" Target="../tags/tag1757.xml"/><Relationship Id="rId7" Type="http://schemas.openxmlformats.org/officeDocument/2006/relationships/tags" Target="../tags/tag1743.xml"/><Relationship Id="rId12" Type="http://schemas.openxmlformats.org/officeDocument/2006/relationships/tags" Target="../tags/tag1748.xml"/><Relationship Id="rId17" Type="http://schemas.openxmlformats.org/officeDocument/2006/relationships/tags" Target="../tags/tag1753.xml"/><Relationship Id="rId25" Type="http://schemas.openxmlformats.org/officeDocument/2006/relationships/tags" Target="../tags/tag1761.xml"/><Relationship Id="rId2" Type="http://schemas.openxmlformats.org/officeDocument/2006/relationships/tags" Target="../tags/tag1738.xml"/><Relationship Id="rId16" Type="http://schemas.openxmlformats.org/officeDocument/2006/relationships/tags" Target="../tags/tag1752.xml"/><Relationship Id="rId20" Type="http://schemas.openxmlformats.org/officeDocument/2006/relationships/tags" Target="../tags/tag1756.xml"/><Relationship Id="rId29" Type="http://schemas.openxmlformats.org/officeDocument/2006/relationships/tags" Target="../tags/tag1765.xml"/><Relationship Id="rId1" Type="http://schemas.openxmlformats.org/officeDocument/2006/relationships/tags" Target="../tags/tag1737.xml"/><Relationship Id="rId6" Type="http://schemas.openxmlformats.org/officeDocument/2006/relationships/tags" Target="../tags/tag1742.xml"/><Relationship Id="rId11" Type="http://schemas.openxmlformats.org/officeDocument/2006/relationships/tags" Target="../tags/tag1747.xml"/><Relationship Id="rId24" Type="http://schemas.openxmlformats.org/officeDocument/2006/relationships/tags" Target="../tags/tag1760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1741.xml"/><Relationship Id="rId15" Type="http://schemas.openxmlformats.org/officeDocument/2006/relationships/tags" Target="../tags/tag1751.xml"/><Relationship Id="rId23" Type="http://schemas.openxmlformats.org/officeDocument/2006/relationships/tags" Target="../tags/tag1759.xml"/><Relationship Id="rId28" Type="http://schemas.openxmlformats.org/officeDocument/2006/relationships/tags" Target="../tags/tag1764.xml"/><Relationship Id="rId10" Type="http://schemas.openxmlformats.org/officeDocument/2006/relationships/tags" Target="../tags/tag1746.xml"/><Relationship Id="rId19" Type="http://schemas.openxmlformats.org/officeDocument/2006/relationships/tags" Target="../tags/tag1755.xml"/><Relationship Id="rId31" Type="http://schemas.openxmlformats.org/officeDocument/2006/relationships/tags" Target="../tags/tag1767.xml"/><Relationship Id="rId4" Type="http://schemas.openxmlformats.org/officeDocument/2006/relationships/tags" Target="../tags/tag1740.xml"/><Relationship Id="rId9" Type="http://schemas.openxmlformats.org/officeDocument/2006/relationships/tags" Target="../tags/tag1745.xml"/><Relationship Id="rId14" Type="http://schemas.openxmlformats.org/officeDocument/2006/relationships/tags" Target="../tags/tag1750.xml"/><Relationship Id="rId22" Type="http://schemas.openxmlformats.org/officeDocument/2006/relationships/tags" Target="../tags/tag1758.xml"/><Relationship Id="rId27" Type="http://schemas.openxmlformats.org/officeDocument/2006/relationships/tags" Target="../tags/tag1763.xml"/><Relationship Id="rId30" Type="http://schemas.openxmlformats.org/officeDocument/2006/relationships/tags" Target="../tags/tag176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770.xml"/><Relationship Id="rId2" Type="http://schemas.openxmlformats.org/officeDocument/2006/relationships/tags" Target="../tags/tag1769.xml"/><Relationship Id="rId1" Type="http://schemas.openxmlformats.org/officeDocument/2006/relationships/tags" Target="../tags/tag176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77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image" Target="../media/image14.png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image" Target="../media/image9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10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50" Type="http://schemas.openxmlformats.org/officeDocument/2006/relationships/tags" Target="../tags/tag128.xml"/><Relationship Id="rId55" Type="http://schemas.openxmlformats.org/officeDocument/2006/relationships/tags" Target="../tags/tag133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9" Type="http://schemas.openxmlformats.org/officeDocument/2006/relationships/tags" Target="../tags/tag107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tags" Target="../tags/tag131.xml"/><Relationship Id="rId58" Type="http://schemas.openxmlformats.org/officeDocument/2006/relationships/image" Target="../media/image9.png"/><Relationship Id="rId5" Type="http://schemas.openxmlformats.org/officeDocument/2006/relationships/tags" Target="../tags/tag83.xml"/><Relationship Id="rId19" Type="http://schemas.openxmlformats.org/officeDocument/2006/relationships/tags" Target="../tags/tag9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56" Type="http://schemas.openxmlformats.org/officeDocument/2006/relationships/slideLayout" Target="../slideLayouts/slideLayout9.xml"/><Relationship Id="rId8" Type="http://schemas.openxmlformats.org/officeDocument/2006/relationships/tags" Target="../tags/tag86.xml"/><Relationship Id="rId51" Type="http://schemas.openxmlformats.org/officeDocument/2006/relationships/tags" Target="../tags/tag129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59" Type="http://schemas.openxmlformats.org/officeDocument/2006/relationships/image" Target="../media/image14.png"/><Relationship Id="rId20" Type="http://schemas.openxmlformats.org/officeDocument/2006/relationships/tags" Target="../tags/tag98.xml"/><Relationship Id="rId41" Type="http://schemas.openxmlformats.org/officeDocument/2006/relationships/tags" Target="../tags/tag119.xml"/><Relationship Id="rId54" Type="http://schemas.openxmlformats.org/officeDocument/2006/relationships/tags" Target="../tags/tag132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57" Type="http://schemas.openxmlformats.org/officeDocument/2006/relationships/image" Target="../media/image10.png"/><Relationship Id="rId10" Type="http://schemas.openxmlformats.org/officeDocument/2006/relationships/tags" Target="../tags/tag88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tags" Target="../tags/tag130.xml"/><Relationship Id="rId6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7" Type="http://schemas.openxmlformats.org/officeDocument/2006/relationships/image" Target="../media/image16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鑲嵌</a:t>
            </a:r>
            <a:br>
              <a:rPr lang="en-US" altLang="zh-TW" b="1" dirty="0">
                <a:solidFill>
                  <a:schemeClr val="tx2"/>
                </a:solidFill>
              </a:rPr>
            </a:br>
            <a:r>
              <a:rPr lang="en-US" altLang="zh-TW" sz="3200" dirty="0">
                <a:solidFill>
                  <a:schemeClr val="tx2"/>
                </a:solidFill>
              </a:rPr>
              <a:t>Tiling and Tessellation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752140F-56AB-4BE1-A33A-0BE5E2409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026" y="4513347"/>
            <a:ext cx="1187652" cy="117111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 flipH="1">
            <a:off x="7461918" y="2517509"/>
            <a:ext cx="1436755" cy="1706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9344" y="4378324"/>
            <a:ext cx="1038024" cy="1105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群組 14"/>
          <p:cNvGrpSpPr/>
          <p:nvPr/>
        </p:nvGrpSpPr>
        <p:grpSpPr>
          <a:xfrm>
            <a:off x="9705224" y="2527205"/>
            <a:ext cx="741785" cy="770889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六邊形 15"/>
            <p:cNvSpPr/>
            <p:nvPr>
              <p:custDataLst>
                <p:tags r:id="rId18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六邊形 16"/>
            <p:cNvSpPr/>
            <p:nvPr>
              <p:custDataLst>
                <p:tags r:id="rId19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六邊形 17"/>
            <p:cNvSpPr/>
            <p:nvPr>
              <p:custDataLst>
                <p:tags r:id="rId20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六邊形 18"/>
            <p:cNvSpPr/>
            <p:nvPr>
              <p:custDataLst>
                <p:tags r:id="rId21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六邊形 19"/>
            <p:cNvSpPr/>
            <p:nvPr>
              <p:custDataLst>
                <p:tags r:id="rId22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六邊形 20"/>
            <p:cNvSpPr/>
            <p:nvPr>
              <p:custDataLst>
                <p:tags r:id="rId23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六邊形 21"/>
            <p:cNvSpPr/>
            <p:nvPr>
              <p:custDataLst>
                <p:tags r:id="rId24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02298" y="3240885"/>
            <a:ext cx="548641" cy="570167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24" name="六邊形 23"/>
            <p:cNvSpPr/>
            <p:nvPr>
              <p:custDataLst>
                <p:tags r:id="rId11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六邊形 24"/>
            <p:cNvSpPr/>
            <p:nvPr>
              <p:custDataLst>
                <p:tags r:id="rId12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六邊形 25"/>
            <p:cNvSpPr/>
            <p:nvPr>
              <p:custDataLst>
                <p:tags r:id="rId13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六邊形 26"/>
            <p:cNvSpPr/>
            <p:nvPr>
              <p:custDataLst>
                <p:tags r:id="rId14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六邊形 27"/>
            <p:cNvSpPr/>
            <p:nvPr>
              <p:custDataLst>
                <p:tags r:id="rId15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六邊形 28"/>
            <p:cNvSpPr/>
            <p:nvPr>
              <p:custDataLst>
                <p:tags r:id="rId16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六邊形 29"/>
            <p:cNvSpPr/>
            <p:nvPr>
              <p:custDataLst>
                <p:tags r:id="rId17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326085" y="3932261"/>
            <a:ext cx="431234" cy="448154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32" name="六邊形 31"/>
            <p:cNvSpPr/>
            <p:nvPr>
              <p:custDataLst>
                <p:tags r:id="rId4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六邊形 32"/>
            <p:cNvSpPr/>
            <p:nvPr>
              <p:custDataLst>
                <p:tags r:id="rId5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六邊形 33"/>
            <p:cNvSpPr/>
            <p:nvPr>
              <p:custDataLst>
                <p:tags r:id="rId6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六邊形 34"/>
            <p:cNvSpPr/>
            <p:nvPr>
              <p:custDataLst>
                <p:tags r:id="rId7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六邊形 35"/>
            <p:cNvSpPr/>
            <p:nvPr>
              <p:custDataLst>
                <p:tags r:id="rId8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六邊形 36"/>
            <p:cNvSpPr/>
            <p:nvPr>
              <p:custDataLst>
                <p:tags r:id="rId9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六邊形 37"/>
            <p:cNvSpPr/>
            <p:nvPr>
              <p:custDataLst>
                <p:tags r:id="rId10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801786" y="6542901"/>
            <a:ext cx="26321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572C6-A5D4-45DE-A400-0CBA8F0E2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11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6B6AED9-C8CC-4160-97E5-345962305ED6}"/>
              </a:ext>
            </a:extLst>
          </p:cNvPr>
          <p:cNvGrpSpPr/>
          <p:nvPr/>
        </p:nvGrpSpPr>
        <p:grpSpPr>
          <a:xfrm>
            <a:off x="2149355" y="950832"/>
            <a:ext cx="1798883" cy="2254094"/>
            <a:chOff x="2149355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91B69309-C9E1-4AD5-B96F-1BFE675DD9A0}"/>
                </a:ext>
              </a:extLst>
            </p:cNvPr>
            <p:cNvSpPr/>
            <p:nvPr/>
          </p:nvSpPr>
          <p:spPr>
            <a:xfrm>
              <a:off x="2202909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302EADD-EE0A-4700-9684-9BE8A670F10A}"/>
                </a:ext>
              </a:extLst>
            </p:cNvPr>
            <p:cNvSpPr/>
            <p:nvPr/>
          </p:nvSpPr>
          <p:spPr>
            <a:xfrm>
              <a:off x="2149355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10329BB4-2C75-4539-8AC0-377B036B6194}"/>
                </a:ext>
              </a:extLst>
            </p:cNvPr>
            <p:cNvSpPr/>
            <p:nvPr/>
          </p:nvSpPr>
          <p:spPr>
            <a:xfrm>
              <a:off x="3841130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139B67C4-C137-4E3E-BE97-0207F0F38DC4}"/>
                </a:ext>
              </a:extLst>
            </p:cNvPr>
            <p:cNvSpPr/>
            <p:nvPr/>
          </p:nvSpPr>
          <p:spPr>
            <a:xfrm>
              <a:off x="2149355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6E06EFF1-6B88-4399-8386-78D9BC1C2FF4}"/>
                </a:ext>
              </a:extLst>
            </p:cNvPr>
            <p:cNvSpPr/>
            <p:nvPr/>
          </p:nvSpPr>
          <p:spPr>
            <a:xfrm>
              <a:off x="3841130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055F2B36-6F73-40BF-84F5-AF51EB25F76C}"/>
                </a:ext>
              </a:extLst>
            </p:cNvPr>
            <p:cNvSpPr/>
            <p:nvPr/>
          </p:nvSpPr>
          <p:spPr>
            <a:xfrm>
              <a:off x="2995242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00F3AE0-81A0-4298-A83A-988CBBB036BC}"/>
                </a:ext>
              </a:extLst>
            </p:cNvPr>
            <p:cNvSpPr/>
            <p:nvPr/>
          </p:nvSpPr>
          <p:spPr>
            <a:xfrm>
              <a:off x="2995242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9D50BE3-8B12-4572-AB74-8C611E0E4898}"/>
                </a:ext>
              </a:extLst>
            </p:cNvPr>
            <p:cNvSpPr/>
            <p:nvPr/>
          </p:nvSpPr>
          <p:spPr>
            <a:xfrm>
              <a:off x="2149355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A8B76D1C-AC2F-43B3-A64B-E7A0687C2365}"/>
                </a:ext>
              </a:extLst>
            </p:cNvPr>
            <p:cNvSpPr/>
            <p:nvPr/>
          </p:nvSpPr>
          <p:spPr>
            <a:xfrm>
              <a:off x="3841130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02AC422D-8952-451C-9470-22D74A6066BF}"/>
                </a:ext>
              </a:extLst>
            </p:cNvPr>
            <p:cNvCxnSpPr/>
            <p:nvPr/>
          </p:nvCxnSpPr>
          <p:spPr>
            <a:xfrm flipV="1">
              <a:off x="3048796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8141F14F-25ED-4E18-BC98-76807A4F9616}"/>
                </a:ext>
              </a:extLst>
            </p:cNvPr>
            <p:cNvSpPr/>
            <p:nvPr/>
          </p:nvSpPr>
          <p:spPr>
            <a:xfrm>
              <a:off x="2914911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732" y="3626799"/>
            <a:ext cx="3292125" cy="2613887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AAA0A-4CEE-4272-B07D-8352BC3B18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732" y="3626797"/>
            <a:ext cx="3292125" cy="2613887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42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EDBA35-060C-4148-9B09-53E92CBB03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7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9" name="群組 18" descr="PLACEHOLDER">
            <a:extLst>
              <a:ext uri="{FF2B5EF4-FFF2-40B4-BE49-F238E27FC236}">
                <a16:creationId xmlns:a16="http://schemas.microsoft.com/office/drawing/2014/main" id="{776FF229-5891-42EE-A029-1921941E6ABB}"/>
              </a:ext>
            </a:extLst>
          </p:cNvPr>
          <p:cNvGrpSpPr/>
          <p:nvPr/>
        </p:nvGrpSpPr>
        <p:grpSpPr>
          <a:xfrm>
            <a:off x="4090696" y="950832"/>
            <a:ext cx="1798884" cy="2254094"/>
            <a:chOff x="4090696" y="950832"/>
            <a:chExt cx="1798884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7FCB2DA9-DBE6-4F08-A63F-FA7F96A6A783}"/>
                </a:ext>
              </a:extLst>
            </p:cNvPr>
            <p:cNvSpPr/>
            <p:nvPr/>
          </p:nvSpPr>
          <p:spPr>
            <a:xfrm>
              <a:off x="4144250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72603EF-9EAD-40F2-845B-08E4FE6EBC98}"/>
                </a:ext>
              </a:extLst>
            </p:cNvPr>
            <p:cNvSpPr/>
            <p:nvPr/>
          </p:nvSpPr>
          <p:spPr>
            <a:xfrm>
              <a:off x="4090696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C742C7DA-27C4-45B3-AE75-540E14B5FFDD}"/>
                </a:ext>
              </a:extLst>
            </p:cNvPr>
            <p:cNvSpPr/>
            <p:nvPr/>
          </p:nvSpPr>
          <p:spPr>
            <a:xfrm>
              <a:off x="5782471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0DCA1E56-678E-4B0D-9BAD-81093DA6179E}"/>
                </a:ext>
              </a:extLst>
            </p:cNvPr>
            <p:cNvSpPr/>
            <p:nvPr/>
          </p:nvSpPr>
          <p:spPr>
            <a:xfrm>
              <a:off x="4090696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AE3C4A62-663F-422A-9AF2-78EF9D6C32CC}"/>
                </a:ext>
              </a:extLst>
            </p:cNvPr>
            <p:cNvSpPr/>
            <p:nvPr/>
          </p:nvSpPr>
          <p:spPr>
            <a:xfrm>
              <a:off x="5782471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4F3661AA-691B-45DA-BA90-F85DA657E219}"/>
                </a:ext>
              </a:extLst>
            </p:cNvPr>
            <p:cNvSpPr/>
            <p:nvPr/>
          </p:nvSpPr>
          <p:spPr>
            <a:xfrm>
              <a:off x="4936584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66D67C1B-F98F-4FF0-9367-BD980FD1003E}"/>
                </a:ext>
              </a:extLst>
            </p:cNvPr>
            <p:cNvSpPr/>
            <p:nvPr/>
          </p:nvSpPr>
          <p:spPr>
            <a:xfrm>
              <a:off x="4936584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4019CFA-472F-48A4-B864-E583C579B2CD}"/>
                </a:ext>
              </a:extLst>
            </p:cNvPr>
            <p:cNvSpPr/>
            <p:nvPr/>
          </p:nvSpPr>
          <p:spPr>
            <a:xfrm>
              <a:off x="4090696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A75B0247-D036-4DFC-AE9C-AF363265BECB}"/>
                </a:ext>
              </a:extLst>
            </p:cNvPr>
            <p:cNvSpPr/>
            <p:nvPr/>
          </p:nvSpPr>
          <p:spPr>
            <a:xfrm>
              <a:off x="5782471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>
              <a:extLst>
                <a:ext uri="{FF2B5EF4-FFF2-40B4-BE49-F238E27FC236}">
                  <a16:creationId xmlns:a16="http://schemas.microsoft.com/office/drawing/2014/main" id="{AC3D0D6A-0BCA-48AD-9AE3-8062C7F16CB0}"/>
                </a:ext>
              </a:extLst>
            </p:cNvPr>
            <p:cNvCxnSpPr/>
            <p:nvPr/>
          </p:nvCxnSpPr>
          <p:spPr>
            <a:xfrm flipV="1">
              <a:off x="4990138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號: 圓形 17" descr="PLACEHOLDER">
              <a:extLst>
                <a:ext uri="{FF2B5EF4-FFF2-40B4-BE49-F238E27FC236}">
                  <a16:creationId xmlns:a16="http://schemas.microsoft.com/office/drawing/2014/main" id="{81F54F7C-8C65-438E-B6DC-419E9D0E8504}"/>
                </a:ext>
              </a:extLst>
            </p:cNvPr>
            <p:cNvSpPr/>
            <p:nvPr/>
          </p:nvSpPr>
          <p:spPr>
            <a:xfrm>
              <a:off x="4856252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784" y="3651822"/>
            <a:ext cx="3254022" cy="2537680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43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A9D4EB-353C-4FFF-A69A-67AE1A6E66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3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圓角矩形 11"/>
          <p:cNvSpPr/>
          <p:nvPr>
            <p:custDataLst>
              <p:tags r:id="rId5"/>
            </p:custDataLst>
          </p:nvPr>
        </p:nvSpPr>
        <p:spPr>
          <a:xfrm>
            <a:off x="3374968" y="6295982"/>
            <a:ext cx="272103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格式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對齊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靠下對齊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26B644-6977-4DB4-A157-0D53799E81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642" y="3492969"/>
            <a:ext cx="1438286" cy="2667019"/>
          </a:xfrm>
          <a:prstGeom prst="rect">
            <a:avLst/>
          </a:prstGeom>
        </p:spPr>
      </p:pic>
      <p:grpSp>
        <p:nvGrpSpPr>
          <p:cNvPr id="20" name="群組 19" descr="PLACEHOLDER">
            <a:extLst>
              <a:ext uri="{FF2B5EF4-FFF2-40B4-BE49-F238E27FC236}">
                <a16:creationId xmlns:a16="http://schemas.microsoft.com/office/drawing/2014/main" id="{0062D2B9-3ACB-483E-813F-759A22111EF4}"/>
              </a:ext>
            </a:extLst>
          </p:cNvPr>
          <p:cNvGrpSpPr/>
          <p:nvPr/>
        </p:nvGrpSpPr>
        <p:grpSpPr>
          <a:xfrm>
            <a:off x="321340" y="950831"/>
            <a:ext cx="1572228" cy="1831150"/>
            <a:chOff x="321340" y="950831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2D8443EF-B488-4E10-830D-409A1329F522}"/>
                </a:ext>
              </a:extLst>
            </p:cNvPr>
            <p:cNvSpPr/>
            <p:nvPr/>
          </p:nvSpPr>
          <p:spPr>
            <a:xfrm>
              <a:off x="374894" y="1459596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2641C22D-33FD-4244-979B-C03CE1B91A80}"/>
                </a:ext>
              </a:extLst>
            </p:cNvPr>
            <p:cNvSpPr/>
            <p:nvPr/>
          </p:nvSpPr>
          <p:spPr>
            <a:xfrm>
              <a:off x="32134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4063F40D-E2C6-44F5-B4A9-3F656FB2AA60}"/>
                </a:ext>
              </a:extLst>
            </p:cNvPr>
            <p:cNvSpPr/>
            <p:nvPr/>
          </p:nvSpPr>
          <p:spPr>
            <a:xfrm>
              <a:off x="178646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C8C5FA41-198A-49B4-819D-CECD03CFC3AF}"/>
                </a:ext>
              </a:extLst>
            </p:cNvPr>
            <p:cNvSpPr/>
            <p:nvPr/>
          </p:nvSpPr>
          <p:spPr>
            <a:xfrm>
              <a:off x="32134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35EA16D3-1DFC-439B-B934-31CDBDAB3E79}"/>
                </a:ext>
              </a:extLst>
            </p:cNvPr>
            <p:cNvSpPr/>
            <p:nvPr/>
          </p:nvSpPr>
          <p:spPr>
            <a:xfrm>
              <a:off x="178646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2FCBF22-BD99-4270-80FB-F965A83ECACD}"/>
                </a:ext>
              </a:extLst>
            </p:cNvPr>
            <p:cNvSpPr/>
            <p:nvPr/>
          </p:nvSpPr>
          <p:spPr>
            <a:xfrm>
              <a:off x="105390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84DE9937-0243-4B37-B1D5-F530E89E83EA}"/>
                </a:ext>
              </a:extLst>
            </p:cNvPr>
            <p:cNvSpPr/>
            <p:nvPr/>
          </p:nvSpPr>
          <p:spPr>
            <a:xfrm>
              <a:off x="105390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CBCE6B29-C8AA-4E03-9577-DF75D647435C}"/>
                </a:ext>
              </a:extLst>
            </p:cNvPr>
            <p:cNvSpPr/>
            <p:nvPr/>
          </p:nvSpPr>
          <p:spPr>
            <a:xfrm>
              <a:off x="32134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8BDA6203-1CCB-468B-A173-7C3DCA1B5A6A}"/>
                </a:ext>
              </a:extLst>
            </p:cNvPr>
            <p:cNvSpPr/>
            <p:nvPr/>
          </p:nvSpPr>
          <p:spPr>
            <a:xfrm>
              <a:off x="178646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>
              <a:extLst>
                <a:ext uri="{FF2B5EF4-FFF2-40B4-BE49-F238E27FC236}">
                  <a16:creationId xmlns:a16="http://schemas.microsoft.com/office/drawing/2014/main" id="{6356A520-801E-432E-A246-63A2F1FD5129}"/>
                </a:ext>
              </a:extLst>
            </p:cNvPr>
            <p:cNvCxnSpPr/>
            <p:nvPr/>
          </p:nvCxnSpPr>
          <p:spPr>
            <a:xfrm flipV="1">
              <a:off x="1107454" y="1138271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號: 圓形 18" descr="PLACEHOLDER">
              <a:extLst>
                <a:ext uri="{FF2B5EF4-FFF2-40B4-BE49-F238E27FC236}">
                  <a16:creationId xmlns:a16="http://schemas.microsoft.com/office/drawing/2014/main" id="{5840A63D-97FD-4F58-A050-20528540CEB1}"/>
                </a:ext>
              </a:extLst>
            </p:cNvPr>
            <p:cNvSpPr/>
            <p:nvPr/>
          </p:nvSpPr>
          <p:spPr>
            <a:xfrm>
              <a:off x="973568" y="950831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>
            <a:extLst>
              <a:ext uri="{FF2B5EF4-FFF2-40B4-BE49-F238E27FC236}">
                <a16:creationId xmlns:a16="http://schemas.microsoft.com/office/drawing/2014/main" id="{6AEA5A56-6868-4C8C-A785-B665E659BD40}"/>
              </a:ext>
            </a:extLst>
          </p:cNvPr>
          <p:cNvGrpSpPr/>
          <p:nvPr/>
        </p:nvGrpSpPr>
        <p:grpSpPr>
          <a:xfrm>
            <a:off x="2397109" y="1198586"/>
            <a:ext cx="1303373" cy="1758584"/>
            <a:chOff x="2397109" y="1198586"/>
            <a:chExt cx="1303373" cy="1758584"/>
          </a:xfrm>
        </p:grpSpPr>
        <p:sp>
          <p:nvSpPr>
            <p:cNvPr id="21" name="矩形 20" descr="PLACEHOLDER">
              <a:extLst>
                <a:ext uri="{FF2B5EF4-FFF2-40B4-BE49-F238E27FC236}">
                  <a16:creationId xmlns:a16="http://schemas.microsoft.com/office/drawing/2014/main" id="{30576771-06B1-47BC-8B5A-D3A47925A29C}"/>
                </a:ext>
              </a:extLst>
            </p:cNvPr>
            <p:cNvSpPr/>
            <p:nvPr/>
          </p:nvSpPr>
          <p:spPr>
            <a:xfrm>
              <a:off x="2450663" y="1707351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0248CF44-1A36-42E1-A054-DC5A2FC8AEAE}"/>
                </a:ext>
              </a:extLst>
            </p:cNvPr>
            <p:cNvSpPr/>
            <p:nvPr/>
          </p:nvSpPr>
          <p:spPr>
            <a:xfrm>
              <a:off x="2397109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30959F29-2BFD-4652-9E23-257E78CAB84D}"/>
                </a:ext>
              </a:extLst>
            </p:cNvPr>
            <p:cNvSpPr/>
            <p:nvPr/>
          </p:nvSpPr>
          <p:spPr>
            <a:xfrm>
              <a:off x="3593374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EE31CB5C-D931-439E-B121-44F73110E2D1}"/>
                </a:ext>
              </a:extLst>
            </p:cNvPr>
            <p:cNvSpPr/>
            <p:nvPr/>
          </p:nvSpPr>
          <p:spPr>
            <a:xfrm>
              <a:off x="2397109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19DFA82A-9ED0-4ADC-B444-C7A8048459A8}"/>
                </a:ext>
              </a:extLst>
            </p:cNvPr>
            <p:cNvSpPr/>
            <p:nvPr/>
          </p:nvSpPr>
          <p:spPr>
            <a:xfrm>
              <a:off x="3593374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B277BC99-F7F1-42AA-9233-7814A93F048E}"/>
                </a:ext>
              </a:extLst>
            </p:cNvPr>
            <p:cNvSpPr/>
            <p:nvPr/>
          </p:nvSpPr>
          <p:spPr>
            <a:xfrm>
              <a:off x="2995241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92ACD822-9650-4EC4-AE72-7BFA3019C74D}"/>
                </a:ext>
              </a:extLst>
            </p:cNvPr>
            <p:cNvSpPr/>
            <p:nvPr/>
          </p:nvSpPr>
          <p:spPr>
            <a:xfrm>
              <a:off x="2995241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8CFB1A98-74A8-4345-B156-4655E1EC48C0}"/>
                </a:ext>
              </a:extLst>
            </p:cNvPr>
            <p:cNvSpPr/>
            <p:nvPr/>
          </p:nvSpPr>
          <p:spPr>
            <a:xfrm>
              <a:off x="2397109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D1A43FB7-9809-49D3-A816-2FDA27AB6D22}"/>
                </a:ext>
              </a:extLst>
            </p:cNvPr>
            <p:cNvSpPr/>
            <p:nvPr/>
          </p:nvSpPr>
          <p:spPr>
            <a:xfrm>
              <a:off x="3593374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>
              <a:extLst>
                <a:ext uri="{FF2B5EF4-FFF2-40B4-BE49-F238E27FC236}">
                  <a16:creationId xmlns:a16="http://schemas.microsoft.com/office/drawing/2014/main" id="{BE1D28A6-7D4D-45DD-8BF1-9D3C2A8C22B1}"/>
                </a:ext>
              </a:extLst>
            </p:cNvPr>
            <p:cNvCxnSpPr/>
            <p:nvPr/>
          </p:nvCxnSpPr>
          <p:spPr>
            <a:xfrm flipV="1">
              <a:off x="3048795" y="1386026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箭號: 圓形 30" descr="PLACEHOLDER">
              <a:extLst>
                <a:ext uri="{FF2B5EF4-FFF2-40B4-BE49-F238E27FC236}">
                  <a16:creationId xmlns:a16="http://schemas.microsoft.com/office/drawing/2014/main" id="{89D536FC-6836-49F4-A29A-BEB46FB0132A}"/>
                </a:ext>
              </a:extLst>
            </p:cNvPr>
            <p:cNvSpPr/>
            <p:nvPr/>
          </p:nvSpPr>
          <p:spPr>
            <a:xfrm>
              <a:off x="2914910" y="1198586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 descr="PLACEHOLDER">
            <a:extLst>
              <a:ext uri="{FF2B5EF4-FFF2-40B4-BE49-F238E27FC236}">
                <a16:creationId xmlns:a16="http://schemas.microsoft.com/office/drawing/2014/main" id="{CD880827-79A4-4695-AA8C-64E75B30CC82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3" name="矩形 32" descr="PLACEHOLDER">
              <a:extLst>
                <a:ext uri="{FF2B5EF4-FFF2-40B4-BE49-F238E27FC236}">
                  <a16:creationId xmlns:a16="http://schemas.microsoft.com/office/drawing/2014/main" id="{5E7D3B88-5252-41E7-AE81-5871CADBE595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9DC4B522-249E-4324-8608-F3CE268E5D90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3B62041F-31AC-449F-A2D9-A982923AA2D1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1708C17E-FD96-47DB-B4E9-CFCE8A67A15E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60B32BE3-95C6-4EAA-9763-36EE421343DB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F5BF9AC4-4E2B-4256-AC24-A149DC68CFCE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89780BE5-27E6-42EE-91D8-201192034717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D6C2755E-0B13-4245-929D-6BD8345BC846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31A310DF-3893-48B6-8962-EB31EF972066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 descr="PLACEHOLDER">
              <a:extLst>
                <a:ext uri="{FF2B5EF4-FFF2-40B4-BE49-F238E27FC236}">
                  <a16:creationId xmlns:a16="http://schemas.microsoft.com/office/drawing/2014/main" id="{DD3A12F0-9339-46AB-BE8B-BC14FC3F406C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號: 圓形 42" descr="PLACEHOLDER">
              <a:extLst>
                <a:ext uri="{FF2B5EF4-FFF2-40B4-BE49-F238E27FC236}">
                  <a16:creationId xmlns:a16="http://schemas.microsoft.com/office/drawing/2014/main" id="{661698C9-FD01-4CFD-BC80-AABD25421062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44</a:t>
            </a:r>
            <a:endParaRPr lang="zh-CN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9F3B92E-0374-457D-BC81-E2A332555E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41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圓角矩形 5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45</a:t>
            </a:r>
            <a:endParaRPr lang="zh-CN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922B8C-D3C9-4ACC-B419-510912CCD6C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03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33C9AB2F-6BBB-4FE7-BDEC-0BC30D73292D}"/>
              </a:ext>
            </a:extLst>
          </p:cNvPr>
          <p:cNvGrpSpPr/>
          <p:nvPr/>
        </p:nvGrpSpPr>
        <p:grpSpPr>
          <a:xfrm>
            <a:off x="321340" y="1260448"/>
            <a:ext cx="1572228" cy="1831150"/>
            <a:chOff x="321340" y="1260448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0F6FA90B-627B-450A-8F7B-1AF28553F10A}"/>
                </a:ext>
              </a:extLst>
            </p:cNvPr>
            <p:cNvSpPr/>
            <p:nvPr/>
          </p:nvSpPr>
          <p:spPr>
            <a:xfrm>
              <a:off x="374894" y="1769213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691DB0F1-6F80-439B-9C0F-9A82EDDF4C12}"/>
                </a:ext>
              </a:extLst>
            </p:cNvPr>
            <p:cNvSpPr/>
            <p:nvPr/>
          </p:nvSpPr>
          <p:spPr>
            <a:xfrm>
              <a:off x="32134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3CF0D540-CD73-41BD-BF13-10DC3F093810}"/>
                </a:ext>
              </a:extLst>
            </p:cNvPr>
            <p:cNvSpPr/>
            <p:nvPr/>
          </p:nvSpPr>
          <p:spPr>
            <a:xfrm>
              <a:off x="178646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90076AA2-D190-44B2-AF71-1A16ABC29750}"/>
                </a:ext>
              </a:extLst>
            </p:cNvPr>
            <p:cNvSpPr/>
            <p:nvPr/>
          </p:nvSpPr>
          <p:spPr>
            <a:xfrm>
              <a:off x="32134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71B0F0EB-24C6-4BFD-9E10-1DE2D289DD12}"/>
                </a:ext>
              </a:extLst>
            </p:cNvPr>
            <p:cNvSpPr/>
            <p:nvPr/>
          </p:nvSpPr>
          <p:spPr>
            <a:xfrm>
              <a:off x="178646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CDD277D8-5379-4DCE-88A6-D50936FA1F0F}"/>
                </a:ext>
              </a:extLst>
            </p:cNvPr>
            <p:cNvSpPr/>
            <p:nvPr/>
          </p:nvSpPr>
          <p:spPr>
            <a:xfrm>
              <a:off x="105390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4E5A2C73-F65F-4988-B392-8F1F85B494AE}"/>
                </a:ext>
              </a:extLst>
            </p:cNvPr>
            <p:cNvSpPr/>
            <p:nvPr/>
          </p:nvSpPr>
          <p:spPr>
            <a:xfrm>
              <a:off x="105390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2F8AAD99-6504-49AA-AC46-11552442F0C7}"/>
                </a:ext>
              </a:extLst>
            </p:cNvPr>
            <p:cNvSpPr/>
            <p:nvPr/>
          </p:nvSpPr>
          <p:spPr>
            <a:xfrm>
              <a:off x="32134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37A80981-2689-4593-B5BF-56B9402F6940}"/>
                </a:ext>
              </a:extLst>
            </p:cNvPr>
            <p:cNvSpPr/>
            <p:nvPr/>
          </p:nvSpPr>
          <p:spPr>
            <a:xfrm>
              <a:off x="178646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63267D71-F637-4231-98E0-108F11579921}"/>
                </a:ext>
              </a:extLst>
            </p:cNvPr>
            <p:cNvCxnSpPr/>
            <p:nvPr/>
          </p:nvCxnSpPr>
          <p:spPr>
            <a:xfrm flipV="1">
              <a:off x="1107454" y="144788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5784D96C-56DE-411E-8B17-6ECE315A6438}"/>
                </a:ext>
              </a:extLst>
            </p:cNvPr>
            <p:cNvSpPr/>
            <p:nvPr/>
          </p:nvSpPr>
          <p:spPr>
            <a:xfrm>
              <a:off x="973568" y="1260448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89C04D65-4A60-4A4B-A2D4-8AB20CBE4918}"/>
              </a:ext>
            </a:extLst>
          </p:cNvPr>
          <p:cNvGrpSpPr/>
          <p:nvPr/>
        </p:nvGrpSpPr>
        <p:grpSpPr>
          <a:xfrm>
            <a:off x="2397109" y="1333014"/>
            <a:ext cx="1303373" cy="1758584"/>
            <a:chOff x="2397109" y="1333014"/>
            <a:chExt cx="1303373" cy="1758584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24D99C4A-DAD8-4DE2-9D47-DB7C7D2F0313}"/>
                </a:ext>
              </a:extLst>
            </p:cNvPr>
            <p:cNvSpPr/>
            <p:nvPr/>
          </p:nvSpPr>
          <p:spPr>
            <a:xfrm>
              <a:off x="2450663" y="1841779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71971E58-31A0-4EDF-8978-ACBDD552BD99}"/>
                </a:ext>
              </a:extLst>
            </p:cNvPr>
            <p:cNvSpPr/>
            <p:nvPr/>
          </p:nvSpPr>
          <p:spPr>
            <a:xfrm>
              <a:off x="2397109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FADB9612-766C-4C23-AEC1-F12123465AA9}"/>
                </a:ext>
              </a:extLst>
            </p:cNvPr>
            <p:cNvSpPr/>
            <p:nvPr/>
          </p:nvSpPr>
          <p:spPr>
            <a:xfrm>
              <a:off x="3593374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D4C1EC8-CCEB-424F-82F2-23FA2D1C7A1D}"/>
                </a:ext>
              </a:extLst>
            </p:cNvPr>
            <p:cNvSpPr/>
            <p:nvPr/>
          </p:nvSpPr>
          <p:spPr>
            <a:xfrm>
              <a:off x="2397109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AE5DF701-06AC-4FD2-A5AD-C74A0293E5EB}"/>
                </a:ext>
              </a:extLst>
            </p:cNvPr>
            <p:cNvSpPr/>
            <p:nvPr/>
          </p:nvSpPr>
          <p:spPr>
            <a:xfrm>
              <a:off x="3593374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DE8A6785-435D-48AE-8590-3D5FAEDBF783}"/>
                </a:ext>
              </a:extLst>
            </p:cNvPr>
            <p:cNvSpPr/>
            <p:nvPr/>
          </p:nvSpPr>
          <p:spPr>
            <a:xfrm>
              <a:off x="2995241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EEFA9BC9-82FB-4EF5-A35C-62A3C166E870}"/>
                </a:ext>
              </a:extLst>
            </p:cNvPr>
            <p:cNvSpPr/>
            <p:nvPr/>
          </p:nvSpPr>
          <p:spPr>
            <a:xfrm>
              <a:off x="2995241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7BF9A07B-11C2-4800-9874-33D482F1DF97}"/>
                </a:ext>
              </a:extLst>
            </p:cNvPr>
            <p:cNvSpPr/>
            <p:nvPr/>
          </p:nvSpPr>
          <p:spPr>
            <a:xfrm>
              <a:off x="2397109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0879C46-197E-495F-AB51-DA19490B132A}"/>
                </a:ext>
              </a:extLst>
            </p:cNvPr>
            <p:cNvSpPr/>
            <p:nvPr/>
          </p:nvSpPr>
          <p:spPr>
            <a:xfrm>
              <a:off x="3593374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126266CE-7A95-451B-B110-89A28FAE7298}"/>
                </a:ext>
              </a:extLst>
            </p:cNvPr>
            <p:cNvCxnSpPr/>
            <p:nvPr/>
          </p:nvCxnSpPr>
          <p:spPr>
            <a:xfrm flipV="1">
              <a:off x="3048795" y="1520454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DC028A6A-9044-42F4-8C21-1161342C5B56}"/>
                </a:ext>
              </a:extLst>
            </p:cNvPr>
            <p:cNvSpPr/>
            <p:nvPr/>
          </p:nvSpPr>
          <p:spPr>
            <a:xfrm>
              <a:off x="2914910" y="1333014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F84E4DD1-0E61-417E-89C3-076380D436C0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1" name="矩形 30" descr="PLACEHOLDER">
              <a:extLst>
                <a:ext uri="{FF2B5EF4-FFF2-40B4-BE49-F238E27FC236}">
                  <a16:creationId xmlns:a16="http://schemas.microsoft.com/office/drawing/2014/main" id="{BD2ABDBF-B08C-4B93-8C69-5AC5D80121D3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8271FFED-5D95-4849-80F8-83DFBEBBB818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>
              <a:extLst>
                <a:ext uri="{FF2B5EF4-FFF2-40B4-BE49-F238E27FC236}">
                  <a16:creationId xmlns:a16="http://schemas.microsoft.com/office/drawing/2014/main" id="{E1701BA0-82A2-4562-B62F-1454322318D0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166A4334-8B25-4331-9812-C1636F6CB7F1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079B07C8-8825-4C9A-939B-08BAECD9EB8D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C087C944-C753-489B-B857-DD48EC5CA9F7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2938384F-1684-4DCC-948D-8B58A930D8DD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4882D0F4-2008-4FC3-BD38-BC29B3280F52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7780CCF3-591A-4318-8A16-456F7D19E658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 descr="PLACEHOLDER">
              <a:extLst>
                <a:ext uri="{FF2B5EF4-FFF2-40B4-BE49-F238E27FC236}">
                  <a16:creationId xmlns:a16="http://schemas.microsoft.com/office/drawing/2014/main" id="{7B614102-B9F5-4F33-9E2F-5E69A6FC6B70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號: 圓形 40" descr="PLACEHOLDER">
              <a:extLst>
                <a:ext uri="{FF2B5EF4-FFF2-40B4-BE49-F238E27FC236}">
                  <a16:creationId xmlns:a16="http://schemas.microsoft.com/office/drawing/2014/main" id="{E1AF3A90-7D06-4BA0-AB75-D31086297199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001" y="3511910"/>
            <a:ext cx="2652230" cy="1856561"/>
          </a:xfrm>
          <a:prstGeom prst="rect">
            <a:avLst/>
          </a:prstGeom>
        </p:spPr>
      </p:pic>
      <p:sp>
        <p:nvSpPr>
          <p:cNvPr id="62" name="圓角矩形 61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46</a:t>
            </a:r>
            <a:endParaRPr lang="zh-CN" altLang="en-US" sz="12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9C93189-7037-424E-B3F0-D7A55B10C2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03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0A5C7664-4F2C-492A-B6C1-EAEC92EF39A5}"/>
              </a:ext>
            </a:extLst>
          </p:cNvPr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cxnSp>
          <p:nvCxnSpPr>
            <p:cNvPr id="2" name="直線接點 1"/>
            <p:cNvCxnSpPr/>
            <p:nvPr>
              <p:custDataLst>
                <p:tags r:id="rId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1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1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 descr="PLACEHOLDER">
            <a:extLst>
              <a:ext uri="{FF2B5EF4-FFF2-40B4-BE49-F238E27FC236}">
                <a16:creationId xmlns:a16="http://schemas.microsoft.com/office/drawing/2014/main" id="{0A973F29-E966-4444-9137-8776B208594C}"/>
              </a:ext>
            </a:extLst>
          </p:cNvPr>
          <p:cNvGrpSpPr/>
          <p:nvPr/>
        </p:nvGrpSpPr>
        <p:grpSpPr>
          <a:xfrm>
            <a:off x="214231" y="957050"/>
            <a:ext cx="5782456" cy="2241656"/>
            <a:chOff x="214231" y="957050"/>
            <a:chExt cx="5782456" cy="2241656"/>
          </a:xfrm>
        </p:grpSpPr>
        <p:sp>
          <p:nvSpPr>
            <p:cNvPr id="109" name="矩形 108" descr="PLACEHOLDER">
              <a:extLst>
                <a:ext uri="{FF2B5EF4-FFF2-40B4-BE49-F238E27FC236}">
                  <a16:creationId xmlns:a16="http://schemas.microsoft.com/office/drawing/2014/main" id="{9DC38623-E758-4063-91C3-5FF0EA130A0E}"/>
                </a:ext>
              </a:extLst>
            </p:cNvPr>
            <p:cNvSpPr/>
            <p:nvPr/>
          </p:nvSpPr>
          <p:spPr>
            <a:xfrm>
              <a:off x="267786" y="1465815"/>
              <a:ext cx="5675347" cy="167933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374D2E9B-D7B6-42E0-A978-AA968BA238FF}"/>
                </a:ext>
              </a:extLst>
            </p:cNvPr>
            <p:cNvSpPr/>
            <p:nvPr/>
          </p:nvSpPr>
          <p:spPr>
            <a:xfrm>
              <a:off x="214231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BC7E5FC3-1978-423B-98B6-05FC7DD0D8BF}"/>
                </a:ext>
              </a:extLst>
            </p:cNvPr>
            <p:cNvSpPr/>
            <p:nvPr/>
          </p:nvSpPr>
          <p:spPr>
            <a:xfrm>
              <a:off x="5889578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5B8ED0C4-8898-47A8-B85C-4634E389A9FB}"/>
                </a:ext>
              </a:extLst>
            </p:cNvPr>
            <p:cNvSpPr/>
            <p:nvPr/>
          </p:nvSpPr>
          <p:spPr>
            <a:xfrm>
              <a:off x="214231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4809EB78-72CF-4811-840C-33FE6178A857}"/>
                </a:ext>
              </a:extLst>
            </p:cNvPr>
            <p:cNvSpPr/>
            <p:nvPr/>
          </p:nvSpPr>
          <p:spPr>
            <a:xfrm>
              <a:off x="5889578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1DC0B1A0-A70D-4A8E-ABFB-DE664226959F}"/>
                </a:ext>
              </a:extLst>
            </p:cNvPr>
            <p:cNvSpPr/>
            <p:nvPr/>
          </p:nvSpPr>
          <p:spPr>
            <a:xfrm>
              <a:off x="3051905" y="141226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 descr="PLACEHOLDER">
              <a:extLst>
                <a:ext uri="{FF2B5EF4-FFF2-40B4-BE49-F238E27FC236}">
                  <a16:creationId xmlns:a16="http://schemas.microsoft.com/office/drawing/2014/main" id="{92F284A2-1BBA-4209-B313-546F2043667D}"/>
                </a:ext>
              </a:extLst>
            </p:cNvPr>
            <p:cNvSpPr/>
            <p:nvPr/>
          </p:nvSpPr>
          <p:spPr>
            <a:xfrm>
              <a:off x="3051905" y="309159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80C9E1BE-4FB7-4454-83F5-3332E4D52B57}"/>
                </a:ext>
              </a:extLst>
            </p:cNvPr>
            <p:cNvSpPr/>
            <p:nvPr/>
          </p:nvSpPr>
          <p:spPr>
            <a:xfrm>
              <a:off x="214231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 descr="PLACEHOLDER">
              <a:extLst>
                <a:ext uri="{FF2B5EF4-FFF2-40B4-BE49-F238E27FC236}">
                  <a16:creationId xmlns:a16="http://schemas.microsoft.com/office/drawing/2014/main" id="{20ED86F6-E885-47CF-AD44-FE387849D3BB}"/>
                </a:ext>
              </a:extLst>
            </p:cNvPr>
            <p:cNvSpPr/>
            <p:nvPr/>
          </p:nvSpPr>
          <p:spPr>
            <a:xfrm>
              <a:off x="5889578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8" name="直線接點 117" descr="PLACEHOLDER">
              <a:extLst>
                <a:ext uri="{FF2B5EF4-FFF2-40B4-BE49-F238E27FC236}">
                  <a16:creationId xmlns:a16="http://schemas.microsoft.com/office/drawing/2014/main" id="{EB78352F-F55E-4026-AB94-9C88989CD697}"/>
                </a:ext>
              </a:extLst>
            </p:cNvPr>
            <p:cNvCxnSpPr/>
            <p:nvPr/>
          </p:nvCxnSpPr>
          <p:spPr>
            <a:xfrm flipV="1">
              <a:off x="3105459" y="1144489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箭號: 圓形 118" descr="PLACEHOLDER">
              <a:extLst>
                <a:ext uri="{FF2B5EF4-FFF2-40B4-BE49-F238E27FC236}">
                  <a16:creationId xmlns:a16="http://schemas.microsoft.com/office/drawing/2014/main" id="{FACA4C90-0383-41E9-A9D4-2C04399A5620}"/>
                </a:ext>
              </a:extLst>
            </p:cNvPr>
            <p:cNvSpPr/>
            <p:nvPr/>
          </p:nvSpPr>
          <p:spPr>
            <a:xfrm>
              <a:off x="2971573" y="957050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圓角矩形 20"/>
          <p:cNvSpPr/>
          <p:nvPr>
            <p:custDataLst>
              <p:tags r:id="rId5"/>
            </p:custDataLst>
          </p:nvPr>
        </p:nvSpPr>
        <p:spPr>
          <a:xfrm>
            <a:off x="4397938" y="6322377"/>
            <a:ext cx="16980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47</a:t>
            </a:r>
            <a:endParaRPr lang="zh-CN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5EB684-E5AC-4199-B06B-A1526EB7F3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78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" name="直線接點 1"/>
          <p:cNvCxnSpPr/>
          <p:nvPr>
            <p:custDataLst>
              <p:tags r:id="rId5"/>
            </p:custDataLst>
          </p:nvPr>
        </p:nvCxnSpPr>
        <p:spPr>
          <a:xfrm flipH="1">
            <a:off x="374894" y="1769213"/>
            <a:ext cx="732561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>
            <p:custDataLst>
              <p:tags r:id="rId6"/>
            </p:custDataLst>
          </p:nvPr>
        </p:nvCxnSpPr>
        <p:spPr>
          <a:xfrm>
            <a:off x="374894" y="3038044"/>
            <a:ext cx="146512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7"/>
            </p:custDataLst>
          </p:nvPr>
        </p:nvCxnSpPr>
        <p:spPr>
          <a:xfrm flipH="1" flipV="1">
            <a:off x="1107455" y="1769213"/>
            <a:ext cx="732559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8"/>
            </p:custDataLst>
          </p:nvPr>
        </p:nvCxnSpPr>
        <p:spPr>
          <a:xfrm flipH="1">
            <a:off x="2450663" y="1841779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9"/>
            </p:custDataLst>
          </p:nvPr>
        </p:nvCxnSpPr>
        <p:spPr>
          <a:xfrm>
            <a:off x="2450663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0"/>
            </p:custDataLst>
          </p:nvPr>
        </p:nvCxnSpPr>
        <p:spPr>
          <a:xfrm>
            <a:off x="2450663" y="3038044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11"/>
            </p:custDataLst>
          </p:nvPr>
        </p:nvCxnSpPr>
        <p:spPr>
          <a:xfrm flipV="1">
            <a:off x="3646928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2"/>
            </p:custDataLst>
          </p:nvPr>
        </p:nvCxnSpPr>
        <p:spPr>
          <a:xfrm flipH="1">
            <a:off x="4567193" y="1572923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3"/>
            </p:custDataLst>
          </p:nvPr>
        </p:nvCxnSpPr>
        <p:spPr>
          <a:xfrm flipH="1">
            <a:off x="4144249" y="1572923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4"/>
            </p:custDataLst>
          </p:nvPr>
        </p:nvCxnSpPr>
        <p:spPr>
          <a:xfrm>
            <a:off x="4144249" y="230548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5"/>
            </p:custDataLst>
          </p:nvPr>
        </p:nvCxnSpPr>
        <p:spPr>
          <a:xfrm>
            <a:off x="4567193" y="3038044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6"/>
            </p:custDataLst>
          </p:nvPr>
        </p:nvCxnSpPr>
        <p:spPr>
          <a:xfrm flipV="1">
            <a:off x="5413080" y="2305484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7"/>
            </p:custDataLst>
          </p:nvPr>
        </p:nvCxnSpPr>
        <p:spPr>
          <a:xfrm flipH="1" flipV="1">
            <a:off x="5413080" y="157292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>
            <p:custDataLst>
              <p:tags r:id="rId18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19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20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21"/>
            </p:custDataLst>
          </p:nvPr>
        </p:nvSpPr>
        <p:spPr>
          <a:xfrm>
            <a:off x="1734271" y="6295982"/>
            <a:ext cx="43476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複製底線 當基線（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ctrl + shift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19" name="文字方塊 18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48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D903DC-FE7A-4B70-AEFF-1CF1CC9EC5B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47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3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8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9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20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1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22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11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12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3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4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5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6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>
            <p:custDataLst>
              <p:tags r:id="rId2"/>
            </p:custDataLst>
          </p:nvPr>
        </p:nvSpPr>
        <p:spPr>
          <a:xfrm>
            <a:off x="4094651" y="6295982"/>
            <a:ext cx="198728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個別群組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7" name="群組 36" descr="PLACEHOLDER"/>
          <p:cNvGrpSpPr/>
          <p:nvPr>
            <p:custDataLst>
              <p:tags r:id="rId3"/>
            </p:custDataLst>
          </p:nvPr>
        </p:nvGrpSpPr>
        <p:grpSpPr>
          <a:xfrm>
            <a:off x="172849" y="994705"/>
            <a:ext cx="1869211" cy="2245385"/>
            <a:chOff x="172849" y="994705"/>
            <a:chExt cx="1869211" cy="2245385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0197" y="1634516"/>
              <a:ext cx="1734514" cy="153822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2849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1907363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2849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1907363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1040106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104010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2849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1907363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1107454" y="123042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939083" y="994705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 descr="PLACEHOLDER"/>
          <p:cNvGrpSpPr/>
          <p:nvPr>
            <p:custDataLst>
              <p:tags r:id="rId4"/>
            </p:custDataLst>
          </p:nvPr>
        </p:nvGrpSpPr>
        <p:grpSpPr>
          <a:xfrm>
            <a:off x="2248618" y="1067271"/>
            <a:ext cx="1600355" cy="2172819"/>
            <a:chOff x="2248618" y="1067271"/>
            <a:chExt cx="1600355" cy="2172819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315966" y="1707082"/>
              <a:ext cx="1465659" cy="14656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2248618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714276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24861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371427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981447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2981447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/>
            <p:cNvSpPr/>
            <p:nvPr/>
          </p:nvSpPr>
          <p:spPr>
            <a:xfrm>
              <a:off x="2248618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714276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 descr="PLACEHOLDER"/>
            <p:cNvCxnSpPr/>
            <p:nvPr/>
          </p:nvCxnSpPr>
          <p:spPr>
            <a:xfrm flipV="1">
              <a:off x="3048795" y="130299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圓形箭號 47" descr="PLACEHOLDER"/>
            <p:cNvSpPr/>
            <p:nvPr/>
          </p:nvSpPr>
          <p:spPr>
            <a:xfrm>
              <a:off x="2880424" y="1067271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 descr="PLACEHOLDER"/>
          <p:cNvGrpSpPr/>
          <p:nvPr>
            <p:custDataLst>
              <p:tags r:id="rId5"/>
            </p:custDataLst>
          </p:nvPr>
        </p:nvGrpSpPr>
        <p:grpSpPr>
          <a:xfrm>
            <a:off x="3942204" y="798415"/>
            <a:ext cx="2095865" cy="2441675"/>
            <a:chOff x="3942204" y="798415"/>
            <a:chExt cx="2095865" cy="2441675"/>
          </a:xfrm>
        </p:grpSpPr>
        <p:sp>
          <p:nvSpPr>
            <p:cNvPr id="50" name="矩形 49" descr="PLACEHOLDER"/>
            <p:cNvSpPr/>
            <p:nvPr/>
          </p:nvSpPr>
          <p:spPr>
            <a:xfrm>
              <a:off x="4009552" y="1438226"/>
              <a:ext cx="1961169" cy="17345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3942204" y="137087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5903372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942204" y="3105393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5903372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4922788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492278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942204" y="2238135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5903372" y="22381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 descr="PLACEHOLDER"/>
            <p:cNvCxnSpPr/>
            <p:nvPr/>
          </p:nvCxnSpPr>
          <p:spPr>
            <a:xfrm flipV="1">
              <a:off x="4990136" y="103413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4821765" y="798415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接點 62"/>
          <p:cNvCxnSpPr/>
          <p:nvPr>
            <p:custDataLst>
              <p:tags r:id="rId6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7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>
            <p:custDataLst>
              <p:tags r:id="rId8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49</a:t>
            </a:r>
            <a:endParaRPr lang="zh-CN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2F0F7A5-3217-4D1E-A38C-727563E6895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1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50</a:t>
            </a:r>
            <a:endParaRPr lang="zh-CN" altLang="en-US" sz="1200" dirty="0"/>
          </a:p>
        </p:txBody>
      </p:sp>
      <p:sp>
        <p:nvSpPr>
          <p:cNvPr id="26" name="圓角矩形 25"/>
          <p:cNvSpPr/>
          <p:nvPr>
            <p:custDataLst>
              <p:tags r:id="rId6"/>
            </p:custDataLst>
          </p:nvPr>
        </p:nvSpPr>
        <p:spPr>
          <a:xfrm>
            <a:off x="4162641" y="6322377"/>
            <a:ext cx="193335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反轉方向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C15761-E2F7-4100-B2EC-DA7D0A705E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0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快取功能設定</a:t>
            </a:r>
          </a:p>
        </p:txBody>
      </p:sp>
      <p:pic>
        <p:nvPicPr>
          <p:cNvPr id="33" name="圖片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6"/>
          <a:srcRect t="12340" r="25316" b="18095"/>
          <a:stretch/>
        </p:blipFill>
        <p:spPr>
          <a:xfrm>
            <a:off x="5759035" y="957076"/>
            <a:ext cx="3896553" cy="191855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80057" y="300015"/>
            <a:ext cx="1153660" cy="593144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05006" y="1371599"/>
            <a:ext cx="5418471" cy="4568035"/>
            <a:chOff x="169026" y="932175"/>
            <a:chExt cx="5418471" cy="5185880"/>
          </a:xfrm>
        </p:grpSpPr>
        <p:sp>
          <p:nvSpPr>
            <p:cNvPr id="10" name="圓角矩形 9"/>
            <p:cNvSpPr/>
            <p:nvPr>
              <p:custDataLst>
                <p:tags r:id="rId5"/>
              </p:custDataLst>
            </p:nvPr>
          </p:nvSpPr>
          <p:spPr>
            <a:xfrm>
              <a:off x="169026" y="455190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陣列</a:t>
              </a:r>
            </a:p>
          </p:txBody>
        </p:sp>
        <p:sp>
          <p:nvSpPr>
            <p:cNvPr id="11" name="圓角矩形 10"/>
            <p:cNvSpPr/>
            <p:nvPr>
              <p:custDataLst>
                <p:tags r:id="rId6"/>
              </p:custDataLst>
            </p:nvPr>
          </p:nvSpPr>
          <p:spPr>
            <a:xfrm>
              <a:off x="169026" y="506900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多邊形</a:t>
              </a:r>
              <a:endParaRPr lang="en-US" altLang="zh-TW" sz="2000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>
              <p:custDataLst>
                <p:tags r:id="rId7"/>
              </p:custDataLst>
            </p:nvPr>
          </p:nvSpPr>
          <p:spPr>
            <a:xfrm>
              <a:off x="169026" y="558610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定線複製</a:t>
              </a:r>
            </a:p>
          </p:txBody>
        </p:sp>
        <p:sp>
          <p:nvSpPr>
            <p:cNvPr id="13" name="圓角矩形 12"/>
            <p:cNvSpPr/>
            <p:nvPr>
              <p:custDataLst>
                <p:tags r:id="rId8"/>
              </p:custDataLst>
            </p:nvPr>
          </p:nvSpPr>
          <p:spPr>
            <a:xfrm>
              <a:off x="169026" y="196638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全分解</a:t>
              </a:r>
            </a:p>
          </p:txBody>
        </p:sp>
        <p:sp>
          <p:nvSpPr>
            <p:cNvPr id="14" name="圓角矩形 13"/>
            <p:cNvSpPr/>
            <p:nvPr>
              <p:custDataLst>
                <p:tags r:id="rId9"/>
              </p:custDataLst>
            </p:nvPr>
          </p:nvSpPr>
          <p:spPr>
            <a:xfrm>
              <a:off x="169026" y="144927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選取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7.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自動分組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依別名</a:t>
              </a:r>
            </a:p>
          </p:txBody>
        </p:sp>
        <p:sp>
          <p:nvSpPr>
            <p:cNvPr id="17" name="圓角矩形 16"/>
            <p:cNvSpPr/>
            <p:nvPr>
              <p:custDataLst>
                <p:tags r:id="rId10"/>
              </p:custDataLst>
            </p:nvPr>
          </p:nvSpPr>
          <p:spPr>
            <a:xfrm>
              <a:off x="169026" y="3000591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聚集</a:t>
              </a:r>
            </a:p>
          </p:txBody>
        </p:sp>
        <p:sp>
          <p:nvSpPr>
            <p:cNvPr id="15" name="圓角矩形 14"/>
            <p:cNvSpPr/>
            <p:nvPr>
              <p:custDataLst>
                <p:tags r:id="rId11"/>
              </p:custDataLst>
            </p:nvPr>
          </p:nvSpPr>
          <p:spPr>
            <a:xfrm>
              <a:off x="169026" y="351769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2.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串聯</a:t>
              </a:r>
            </a:p>
          </p:txBody>
        </p:sp>
        <p:sp>
          <p:nvSpPr>
            <p:cNvPr id="16" name="圓角矩形 15"/>
            <p:cNvSpPr/>
            <p:nvPr>
              <p:custDataLst>
                <p:tags r:id="rId12"/>
              </p:custDataLst>
            </p:nvPr>
          </p:nvSpPr>
          <p:spPr>
            <a:xfrm>
              <a:off x="169026" y="248348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反轉方向</a:t>
              </a:r>
            </a:p>
          </p:txBody>
        </p:sp>
        <p:sp>
          <p:nvSpPr>
            <p:cNvPr id="18" name="圓角矩形 17"/>
            <p:cNvSpPr/>
            <p:nvPr>
              <p:custDataLst>
                <p:tags r:id="rId13"/>
              </p:custDataLst>
            </p:nvPr>
          </p:nvSpPr>
          <p:spPr>
            <a:xfrm>
              <a:off x="169026" y="403479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繪圖 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鏡射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點鏡射</a:t>
              </a:r>
              <a:endPara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>
              <p:custDataLst>
                <p:tags r:id="rId14"/>
              </p:custDataLst>
            </p:nvPr>
          </p:nvSpPr>
          <p:spPr>
            <a:xfrm>
              <a:off x="169026" y="93217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邊線選項</a:t>
              </a:r>
            </a:p>
          </p:txBody>
        </p:sp>
      </p:grp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419D08-8AE6-46FE-A13F-8972A8639A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0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>
            <p:custDataLst>
              <p:tags r:id="rId5"/>
            </p:custDataLst>
          </p:nvPr>
        </p:nvSpPr>
        <p:spPr>
          <a:xfrm>
            <a:off x="4310340" y="6295982"/>
            <a:ext cx="177159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 加粗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虛線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51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74E7BF7-0055-48E9-B87B-2EE5D0C081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3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2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3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4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7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8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9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0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21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10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1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>
            <p:custDataLst>
              <p:tags r:id="rId5"/>
            </p:custDataLst>
          </p:nvPr>
        </p:nvSpPr>
        <p:spPr>
          <a:xfrm>
            <a:off x="420915" y="187234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>
            <p:custDataLst>
              <p:tags r:id="rId6"/>
            </p:custDataLst>
          </p:nvPr>
        </p:nvSpPr>
        <p:spPr>
          <a:xfrm>
            <a:off x="928914" y="377371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>
            <p:custDataLst>
              <p:tags r:id="rId7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基線歸位</a:t>
            </a:r>
          </a:p>
        </p:txBody>
      </p:sp>
      <p:sp>
        <p:nvSpPr>
          <p:cNvPr id="26" name="文字方塊 25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52</a:t>
            </a:r>
            <a:endParaRPr lang="zh-CN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10B262-F6E9-41AD-ABFE-D244C38B397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3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6" name="文字方塊 25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53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88C4B00-9A4D-4B1C-922A-7F2E33585C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86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2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3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4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7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8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9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0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21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10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1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1988458" y="1882283"/>
            <a:ext cx="870856" cy="2254288"/>
            <a:chOff x="420915" y="1882283"/>
            <a:chExt cx="870856" cy="2254288"/>
          </a:xfrm>
        </p:grpSpPr>
        <p:sp>
          <p:nvSpPr>
            <p:cNvPr id="26" name="橢圓 25"/>
            <p:cNvSpPr/>
            <p:nvPr>
              <p:custDataLst>
                <p:tags r:id="rId8"/>
              </p:custDataLst>
            </p:nvPr>
          </p:nvSpPr>
          <p:spPr>
            <a:xfrm>
              <a:off x="420915" y="1882283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/>
            <p:cNvSpPr/>
            <p:nvPr>
              <p:custDataLst>
                <p:tags r:id="rId9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字方塊 2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54</a:t>
            </a:r>
            <a:endParaRPr lang="zh-CN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A72FDF1-DA32-4CA1-BC4D-8CF1D00779A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45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55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FAC721-A36E-4900-95A5-2232D3E119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29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2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3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4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7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8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9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0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21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10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1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3976915" y="1400993"/>
            <a:ext cx="566056" cy="2256607"/>
            <a:chOff x="725715" y="1879964"/>
            <a:chExt cx="566056" cy="2256607"/>
          </a:xfrm>
        </p:grpSpPr>
        <p:sp>
          <p:nvSpPr>
            <p:cNvPr id="27" name="橢圓 26"/>
            <p:cNvSpPr/>
            <p:nvPr>
              <p:custDataLst>
                <p:tags r:id="rId8"/>
              </p:custDataLst>
            </p:nvPr>
          </p:nvSpPr>
          <p:spPr>
            <a:xfrm>
              <a:off x="725715" y="187996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/>
            <p:cNvSpPr/>
            <p:nvPr>
              <p:custDataLst>
                <p:tags r:id="rId9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56</a:t>
            </a:r>
            <a:endParaRPr lang="zh-CN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303A7D-2CA3-401C-97D2-F4F09FC611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34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2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2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1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1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1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1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1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1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038044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57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BB6BBD-FCD5-4520-BF2E-8AE1BEE0BC2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52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21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22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24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16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9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15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 descr="PLACEHOLDER"/>
          <p:cNvGrpSpPr/>
          <p:nvPr>
            <p:custDataLst>
              <p:tags r:id="rId2"/>
            </p:custDataLst>
          </p:nvPr>
        </p:nvGrpSpPr>
        <p:grpSpPr>
          <a:xfrm>
            <a:off x="178791" y="821195"/>
            <a:ext cx="5853336" cy="2412952"/>
            <a:chOff x="178791" y="821195"/>
            <a:chExt cx="5853336" cy="2412952"/>
          </a:xfrm>
        </p:grpSpPr>
        <p:sp>
          <p:nvSpPr>
            <p:cNvPr id="26" name="矩形 25" descr="PLACEHOLDER"/>
            <p:cNvSpPr/>
            <p:nvPr/>
          </p:nvSpPr>
          <p:spPr>
            <a:xfrm>
              <a:off x="244159" y="1442188"/>
              <a:ext cx="5722600" cy="172659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8791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5901392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8791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5901392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040091" y="1376820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040091" y="3103412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8791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5901392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3105459" y="1049982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2942040" y="821195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圓角矩形 25">
            <a:extLst>
              <a:ext uri="{FF2B5EF4-FFF2-40B4-BE49-F238E27FC236}">
                <a16:creationId xmlns:a16="http://schemas.microsoft.com/office/drawing/2014/main" id="{81721650-4216-4323-AABA-ED77862EC9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26023" y="6295982"/>
            <a:ext cx="205591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整體群組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E0497B-B109-4B36-8972-39F50A72C52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32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1275226" y="5309205"/>
            <a:ext cx="3437451" cy="922205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20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21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23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15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8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14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9">
            <a:extLst>
              <a:ext uri="{FF2B5EF4-FFF2-40B4-BE49-F238E27FC236}">
                <a16:creationId xmlns:a16="http://schemas.microsoft.com/office/drawing/2014/main" id="{A45583A4-0EEF-4F64-A019-D72AC579434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2304" y="6295982"/>
            <a:ext cx="49696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（群組後）縮小基本圖形（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27" name="文字方塊 26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59</a:t>
            </a:r>
            <a:endParaRPr lang="zh-CN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A83F25-EB51-4B43-9CA4-C285709F3CF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11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22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23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24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17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18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19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20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21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10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1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1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1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1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1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圓角矩形 29">
            <a:extLst>
              <a:ext uri="{FF2B5EF4-FFF2-40B4-BE49-F238E27FC236}">
                <a16:creationId xmlns:a16="http://schemas.microsoft.com/office/drawing/2014/main" id="{6BC0E7A7-5937-46D4-9C6A-D87581E5F6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66445" y="6251536"/>
            <a:ext cx="3915489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（取消群組）繪製生成線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（勿過長）</a:t>
            </a:r>
            <a:endParaRPr lang="en-US" altLang="zh-TW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線條箭頭</a:t>
            </a:r>
          </a:p>
        </p:txBody>
      </p:sp>
      <p:sp>
        <p:nvSpPr>
          <p:cNvPr id="2" name="文字方塊 1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7EF9B-2317-42B3-9621-CE975033075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5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88A9-102C-4E9C-A0BB-BD29920F1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51" y="189570"/>
            <a:ext cx="11901049" cy="6110868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DCD36-1957-4099-A9FD-5582043604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15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2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2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3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3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2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2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2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2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2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1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1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1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1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2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2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>
            <p:custDataLst>
              <p:tags r:id="rId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6" name="群組 5" descr="PLACEHOLDER"/>
          <p:cNvGrpSpPr/>
          <p:nvPr>
            <p:custDataLst>
              <p:tags r:id="rId8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 descr="PLACEHOLDER"/>
          <p:cNvGrpSpPr/>
          <p:nvPr>
            <p:custDataLst>
              <p:tags r:id="rId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7" name="矩形 6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形箭號 16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 descr="PLACEHOLDER"/>
          <p:cNvGrpSpPr/>
          <p:nvPr>
            <p:custDataLst>
              <p:tags r:id="rId10"/>
            </p:custDataLst>
          </p:nvPr>
        </p:nvGrpSpPr>
        <p:grpSpPr>
          <a:xfrm>
            <a:off x="2604267" y="3534063"/>
            <a:ext cx="700756" cy="138907"/>
            <a:chOff x="2604267" y="3534063"/>
            <a:chExt cx="700756" cy="138907"/>
          </a:xfrm>
        </p:grpSpPr>
        <p:sp>
          <p:nvSpPr>
            <p:cNvPr id="19" name="橢圓 18" descr="PLACEHOLDER"/>
            <p:cNvSpPr/>
            <p:nvPr/>
          </p:nvSpPr>
          <p:spPr>
            <a:xfrm>
              <a:off x="3166117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7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橢圓 53"/>
          <p:cNvSpPr/>
          <p:nvPr>
            <p:custDataLst>
              <p:tags r:id="rId11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>
            <p:custDataLst>
              <p:tags r:id="rId12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>
            <p:custDataLst>
              <p:tags r:id="rId13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>
            <p:custDataLst>
              <p:tags r:id="rId1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61</a:t>
            </a:r>
            <a:endParaRPr lang="zh-CN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3AE15B-C76B-4712-887C-4837C6C2CB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91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2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2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2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2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2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2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2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2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2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1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1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1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1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1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1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8826D9-C2DF-47B6-A4A6-389683117E6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67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3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4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4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3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3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3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3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3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2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2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2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3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3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3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 descr="PLACEHOLDER"/>
          <p:cNvGrpSpPr/>
          <p:nvPr>
            <p:custDataLst>
              <p:tags r:id="rId12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13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4"/>
            </p:custDataLst>
          </p:nvPr>
        </p:nvGrpSpPr>
        <p:grpSpPr>
          <a:xfrm>
            <a:off x="2323341" y="2560910"/>
            <a:ext cx="419831" cy="625482"/>
            <a:chOff x="2323341" y="2560910"/>
            <a:chExt cx="419831" cy="625482"/>
          </a:xfrm>
        </p:grpSpPr>
        <p:sp>
          <p:nvSpPr>
            <p:cNvPr id="33" name="橢圓 32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 descr="PLACEHOLDER"/>
          <p:cNvGrpSpPr/>
          <p:nvPr>
            <p:custDataLst>
              <p:tags r:id="rId15"/>
            </p:custDataLst>
          </p:nvPr>
        </p:nvGrpSpPr>
        <p:grpSpPr>
          <a:xfrm>
            <a:off x="2323341" y="3047486"/>
            <a:ext cx="419831" cy="625483"/>
            <a:chOff x="2323341" y="3047486"/>
            <a:chExt cx="419831" cy="625483"/>
          </a:xfrm>
        </p:grpSpPr>
        <p:sp>
          <p:nvSpPr>
            <p:cNvPr id="36" name="橢圓 35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 descr="PLACEHOLDER"/>
          <p:cNvGrpSpPr/>
          <p:nvPr>
            <p:custDataLst>
              <p:tags r:id="rId16"/>
            </p:custDataLst>
          </p:nvPr>
        </p:nvGrpSpPr>
        <p:grpSpPr>
          <a:xfrm>
            <a:off x="2604266" y="3534063"/>
            <a:ext cx="700756" cy="138906"/>
            <a:chOff x="2604266" y="3534063"/>
            <a:chExt cx="700756" cy="138906"/>
          </a:xfrm>
        </p:grpSpPr>
        <p:sp>
          <p:nvSpPr>
            <p:cNvPr id="39" name="橢圓 38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 descr="PLACEHOLDER"/>
          <p:cNvGrpSpPr/>
          <p:nvPr>
            <p:custDataLst>
              <p:tags r:id="rId17"/>
            </p:custDataLst>
          </p:nvPr>
        </p:nvGrpSpPr>
        <p:grpSpPr>
          <a:xfrm>
            <a:off x="3166116" y="3047487"/>
            <a:ext cx="419831" cy="625482"/>
            <a:chOff x="3166116" y="3047487"/>
            <a:chExt cx="419831" cy="625482"/>
          </a:xfrm>
        </p:grpSpPr>
        <p:sp>
          <p:nvSpPr>
            <p:cNvPr id="42" name="橢圓 41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 descr="PLACEHOLDER"/>
          <p:cNvGrpSpPr/>
          <p:nvPr>
            <p:custDataLst>
              <p:tags r:id="rId18"/>
            </p:custDataLst>
          </p:nvPr>
        </p:nvGrpSpPr>
        <p:grpSpPr>
          <a:xfrm>
            <a:off x="3166116" y="2560910"/>
            <a:ext cx="419831" cy="625483"/>
            <a:chOff x="3166116" y="2560910"/>
            <a:chExt cx="419831" cy="625483"/>
          </a:xfrm>
        </p:grpSpPr>
        <p:sp>
          <p:nvSpPr>
            <p:cNvPr id="45" name="橢圓 44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圓角矩形 76"/>
          <p:cNvSpPr/>
          <p:nvPr>
            <p:custDataLst>
              <p:tags r:id="rId19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80" name="橢圓 79"/>
          <p:cNvSpPr/>
          <p:nvPr>
            <p:custDataLst>
              <p:tags r:id="rId20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群組 49" descr="PLACEHOLDER"/>
          <p:cNvGrpSpPr/>
          <p:nvPr>
            <p:custDataLst>
              <p:tags r:id="rId2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8" name="橢圓 47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 descr="PLACEHOLDER"/>
          <p:cNvGrpSpPr/>
          <p:nvPr>
            <p:custDataLst>
              <p:tags r:id="rId22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51" name="矩形 50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圓形箭號 60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橢圓 77"/>
          <p:cNvSpPr/>
          <p:nvPr>
            <p:custDataLst>
              <p:tags r:id="rId23"/>
            </p:custDataLst>
          </p:nvPr>
        </p:nvSpPr>
        <p:spPr>
          <a:xfrm>
            <a:off x="2845088" y="6298730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橢圓 78"/>
          <p:cNvSpPr/>
          <p:nvPr>
            <p:custDataLst>
              <p:tags r:id="rId24"/>
            </p:custDataLst>
          </p:nvPr>
        </p:nvSpPr>
        <p:spPr>
          <a:xfrm>
            <a:off x="3253280" y="542104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>
            <p:custDataLst>
              <p:tags r:id="rId2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891419" y="1037898"/>
            <a:ext cx="2121074" cy="37450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D797A20-7C89-4F16-AC13-A0157422DC3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45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>
            <p:custDataLst>
              <p:tags r:id="rId5"/>
            </p:custDataLst>
          </p:nvPr>
        </p:nvCxnSpPr>
        <p:spPr>
          <a:xfrm>
            <a:off x="267371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6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7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8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9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10"/>
            </p:custDataLst>
          </p:nvPr>
        </p:nvCxnSpPr>
        <p:spPr>
          <a:xfrm rot="18000002">
            <a:off x="2149506" y="2695551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11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2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3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4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5"/>
            </p:custDataLst>
          </p:nvPr>
        </p:nvCxnSpPr>
        <p:spPr>
          <a:xfrm rot="14400005">
            <a:off x="2430430" y="34630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6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7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8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9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>
            <p:custDataLst>
              <p:tags r:id="rId20"/>
            </p:custDataLst>
          </p:nvPr>
        </p:nvCxnSpPr>
        <p:spPr>
          <a:xfrm rot="10800004">
            <a:off x="323556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21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22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23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4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>
            <p:custDataLst>
              <p:tags r:id="rId25"/>
            </p:custDataLst>
          </p:nvPr>
        </p:nvCxnSpPr>
        <p:spPr>
          <a:xfrm rot="7200002">
            <a:off x="3759783" y="297647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9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>
            <p:custDataLst>
              <p:tags r:id="rId30"/>
            </p:custDataLst>
          </p:nvPr>
        </p:nvCxnSpPr>
        <p:spPr>
          <a:xfrm rot="3600002">
            <a:off x="3478858" y="22089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31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32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1" name="手繪多邊形 80" descr="R3"/>
            <p:cNvSpPr/>
            <p:nvPr>
              <p:custDataLst>
                <p:tags r:id="rId5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2" name="直線接點 81"/>
            <p:cNvCxnSpPr/>
            <p:nvPr>
              <p:custDataLst>
                <p:tags r:id="rId5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5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>
              <p:custDataLst>
                <p:tags r:id="rId5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86" name="手繪多邊形 85" descr="R4"/>
            <p:cNvSpPr/>
            <p:nvPr>
              <p:custDataLst>
                <p:tags r:id="rId4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7" name="直線接點 86"/>
            <p:cNvCxnSpPr/>
            <p:nvPr>
              <p:custDataLst>
                <p:tags r:id="rId4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4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4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4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92" name="手繪多邊形 91" descr="R6"/>
            <p:cNvSpPr/>
            <p:nvPr>
              <p:custDataLst>
                <p:tags r:id="rId3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3" name="直線接點 92"/>
            <p:cNvCxnSpPr/>
            <p:nvPr>
              <p:custDataLst>
                <p:tags r:id="rId3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4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4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>
              <p:custDataLst>
                <p:tags r:id="rId4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>
              <p:custDataLst>
                <p:tags r:id="rId4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線接點 98"/>
          <p:cNvCxnSpPr/>
          <p:nvPr>
            <p:custDataLst>
              <p:tags r:id="rId3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3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>
            <p:custDataLst>
              <p:tags r:id="rId3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3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64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5D873C-DDD9-4F3C-A909-8FEC508C2F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7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35" name="直線接點 34"/>
            <p:cNvCxnSpPr/>
            <p:nvPr>
              <p:custDataLst>
                <p:tags r:id="rId49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>
              <p:custDataLst>
                <p:tags r:id="rId50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>
              <p:custDataLst>
                <p:tags r:id="rId51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>
              <p:custDataLst>
                <p:tags r:id="rId52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>
              <p:custDataLst>
                <p:tags r:id="rId53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>
              <p:custDataLst>
                <p:tags r:id="rId54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63" name="手繪多邊形 62" descr="R3"/>
            <p:cNvSpPr/>
            <p:nvPr>
              <p:custDataLst>
                <p:tags r:id="rId4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64" name="直線接點 63"/>
            <p:cNvCxnSpPr/>
            <p:nvPr>
              <p:custDataLst>
                <p:tags r:id="rId4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>
              <p:custDataLst>
                <p:tags r:id="rId4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>
              <p:custDataLst>
                <p:tags r:id="rId4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78" name="手繪多邊形 77" descr="R4"/>
            <p:cNvSpPr/>
            <p:nvPr>
              <p:custDataLst>
                <p:tags r:id="rId4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79" name="直線接點 78"/>
            <p:cNvCxnSpPr/>
            <p:nvPr>
              <p:custDataLst>
                <p:tags r:id="rId4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>
              <p:custDataLst>
                <p:tags r:id="rId4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4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>
              <p:custDataLst>
                <p:tags r:id="rId4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84" name="手繪多邊形 83" descr="R6"/>
            <p:cNvSpPr/>
            <p:nvPr>
              <p:custDataLst>
                <p:tags r:id="rId3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5" name="直線接點 84"/>
            <p:cNvCxnSpPr/>
            <p:nvPr>
              <p:custDataLst>
                <p:tags r:id="rId3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>
              <p:custDataLst>
                <p:tags r:id="rId3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3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3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3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接點 90"/>
          <p:cNvCxnSpPr/>
          <p:nvPr>
            <p:custDataLst>
              <p:tags r:id="rId2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2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2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30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4" name="文字方塊 3"/>
          <p:cNvSpPr txBox="1"/>
          <p:nvPr>
            <p:custDataLst>
              <p:tags r:id="rId3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65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184FC-3C51-4C25-A96C-61B44BD469B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7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7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8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9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30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31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32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33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34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35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6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7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8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9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40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41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42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4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4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4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6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7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8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9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50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08" name="手繪多邊形 107" descr="R3"/>
            <p:cNvSpPr/>
            <p:nvPr>
              <p:custDataLst>
                <p:tags r:id="rId8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9" name="直線接點 108"/>
            <p:cNvCxnSpPr/>
            <p:nvPr>
              <p:custDataLst>
                <p:tags r:id="rId8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>
              <p:custDataLst>
                <p:tags r:id="rId8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8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13" name="手繪多邊形 112" descr="R4"/>
            <p:cNvSpPr/>
            <p:nvPr>
              <p:custDataLst>
                <p:tags r:id="rId7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4" name="直線接點 113"/>
            <p:cNvCxnSpPr/>
            <p:nvPr>
              <p:custDataLst>
                <p:tags r:id="rId7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7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>
              <p:custDataLst>
                <p:tags r:id="rId7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>
              <p:custDataLst>
                <p:tags r:id="rId8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19" name="手繪多邊形 118" descr="R6"/>
            <p:cNvSpPr/>
            <p:nvPr>
              <p:custDataLst>
                <p:tags r:id="rId6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0" name="直線接點 119"/>
            <p:cNvCxnSpPr/>
            <p:nvPr>
              <p:custDataLst>
                <p:tags r:id="rId7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>
              <p:custDataLst>
                <p:tags r:id="rId7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>
              <p:custDataLst>
                <p:tags r:id="rId7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>
              <p:custDataLst>
                <p:tags r:id="rId7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7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>
              <p:custDataLst>
                <p:tags r:id="rId7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線接點 125"/>
          <p:cNvCxnSpPr/>
          <p:nvPr>
            <p:custDataLst>
              <p:tags r:id="rId5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5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5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82" name="直線接點 81"/>
            <p:cNvCxnSpPr/>
            <p:nvPr>
              <p:custDataLst>
                <p:tags r:id="rId63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64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65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66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67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68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 descr="PLACEHOLDER"/>
          <p:cNvGrpSpPr/>
          <p:nvPr>
            <p:custDataLst>
              <p:tags r:id="rId54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 descr="PLACEHOLDER"/>
          <p:cNvGrpSpPr/>
          <p:nvPr>
            <p:custDataLst>
              <p:tags r:id="rId55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6" name="矩形 5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形箭號 15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 descr="PLACEHOLDER"/>
          <p:cNvGrpSpPr/>
          <p:nvPr>
            <p:custDataLst>
              <p:tags r:id="rId56"/>
            </p:custDataLst>
          </p:nvPr>
        </p:nvGrpSpPr>
        <p:grpSpPr>
          <a:xfrm>
            <a:off x="1660222" y="1269802"/>
            <a:ext cx="2588845" cy="3103923"/>
            <a:chOff x="1660222" y="1269802"/>
            <a:chExt cx="2588845" cy="3103923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橢圓 128"/>
          <p:cNvSpPr/>
          <p:nvPr>
            <p:custDataLst>
              <p:tags r:id="rId57"/>
            </p:custDataLst>
          </p:nvPr>
        </p:nvSpPr>
        <p:spPr>
          <a:xfrm>
            <a:off x="3646994" y="414807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橢圓 129"/>
          <p:cNvSpPr/>
          <p:nvPr>
            <p:custDataLst>
              <p:tags r:id="rId58"/>
            </p:custDataLst>
          </p:nvPr>
        </p:nvSpPr>
        <p:spPr>
          <a:xfrm>
            <a:off x="1381417" y="607940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橢圓 130"/>
          <p:cNvSpPr/>
          <p:nvPr>
            <p:custDataLst>
              <p:tags r:id="rId59"/>
            </p:custDataLst>
          </p:nvPr>
        </p:nvSpPr>
        <p:spPr>
          <a:xfrm>
            <a:off x="1585130" y="639896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圓角矩形 131"/>
          <p:cNvSpPr/>
          <p:nvPr>
            <p:custDataLst>
              <p:tags r:id="rId60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30" name="文字方塊 29"/>
          <p:cNvSpPr txBox="1"/>
          <p:nvPr>
            <p:custDataLst>
              <p:tags r:id="rId6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66</a:t>
            </a:r>
            <a:endParaRPr lang="zh-CN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DE049B-849E-453D-A483-2ED2484619F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50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34" name="直線接點 33"/>
            <p:cNvCxnSpPr/>
            <p:nvPr>
              <p:custDataLst>
                <p:tags r:id="rId67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>
              <p:custDataLst>
                <p:tags r:id="rId68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>
              <p:custDataLst>
                <p:tags r:id="rId69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>
              <p:custDataLst>
                <p:tags r:id="rId70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>
              <p:custDataLst>
                <p:tags r:id="rId71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>
              <p:custDataLst>
                <p:tags r:id="rId72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2" name="手繪多邊形 81" descr="R3"/>
            <p:cNvSpPr/>
            <p:nvPr>
              <p:custDataLst>
                <p:tags r:id="rId63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3" name="直線接點 82"/>
            <p:cNvCxnSpPr/>
            <p:nvPr>
              <p:custDataLst>
                <p:tags r:id="rId6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6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6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95" name="手繪多邊形 94" descr="R4"/>
            <p:cNvSpPr/>
            <p:nvPr>
              <p:custDataLst>
                <p:tags r:id="rId58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0" name="直線接點 99"/>
            <p:cNvCxnSpPr/>
            <p:nvPr>
              <p:custDataLst>
                <p:tags r:id="rId59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>
              <p:custDataLst>
                <p:tags r:id="rId60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>
              <p:custDataLst>
                <p:tags r:id="rId61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>
              <p:custDataLst>
                <p:tags r:id="rId62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09" name="手繪多邊形 108" descr="R6"/>
            <p:cNvSpPr/>
            <p:nvPr>
              <p:custDataLst>
                <p:tags r:id="rId51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0" name="直線接點 109"/>
            <p:cNvCxnSpPr/>
            <p:nvPr>
              <p:custDataLst>
                <p:tags r:id="rId52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53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>
              <p:custDataLst>
                <p:tags r:id="rId54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>
              <p:custDataLst>
                <p:tags r:id="rId55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>
              <p:custDataLst>
                <p:tags r:id="rId56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57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線接點 115"/>
          <p:cNvCxnSpPr/>
          <p:nvPr>
            <p:custDataLst>
              <p:tags r:id="rId45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>
            <p:custDataLst>
              <p:tags r:id="rId46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47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圓角矩形 118"/>
          <p:cNvSpPr/>
          <p:nvPr>
            <p:custDataLst>
              <p:tags r:id="rId48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4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67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8636C2-6892-49AB-B468-B015A189EEA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22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4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6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7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8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9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50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51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52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53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54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55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6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7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8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9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60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61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62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63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64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65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6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7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8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9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70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71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72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73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74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75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6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7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8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9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8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81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82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83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84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85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6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52" name="手繪多邊形 151" descr="R3"/>
            <p:cNvSpPr/>
            <p:nvPr>
              <p:custDataLst>
                <p:tags r:id="rId12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3" name="直線接點 152"/>
            <p:cNvCxnSpPr/>
            <p:nvPr>
              <p:custDataLst>
                <p:tags r:id="rId12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>
              <p:custDataLst>
                <p:tags r:id="rId12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>
              <p:custDataLst>
                <p:tags r:id="rId12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57" name="手繪多邊形 156" descr="R4"/>
            <p:cNvSpPr/>
            <p:nvPr>
              <p:custDataLst>
                <p:tags r:id="rId12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8" name="直線接點 157"/>
            <p:cNvCxnSpPr/>
            <p:nvPr>
              <p:custDataLst>
                <p:tags r:id="rId12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12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12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>
              <p:custDataLst>
                <p:tags r:id="rId12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群組 161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63" name="手繪多邊形 162" descr="R6"/>
            <p:cNvSpPr/>
            <p:nvPr>
              <p:custDataLst>
                <p:tags r:id="rId11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64" name="直線接點 163"/>
            <p:cNvCxnSpPr/>
            <p:nvPr>
              <p:custDataLst>
                <p:tags r:id="rId11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>
              <p:custDataLst>
                <p:tags r:id="rId11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>
              <p:custDataLst>
                <p:tags r:id="rId11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>
              <p:custDataLst>
                <p:tags r:id="rId11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>
              <p:custDataLst>
                <p:tags r:id="rId11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>
              <p:custDataLst>
                <p:tags r:id="rId11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線接點 169"/>
          <p:cNvCxnSpPr/>
          <p:nvPr>
            <p:custDataLst>
              <p:tags r:id="rId8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>
            <p:custDataLst>
              <p:tags r:id="rId8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>
            <p:custDataLst>
              <p:tags r:id="rId8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圓角矩形 2">
            <a:extLst>
              <a:ext uri="{FF2B5EF4-FFF2-40B4-BE49-F238E27FC236}">
                <a16:creationId xmlns:a16="http://schemas.microsoft.com/office/drawing/2014/main" id="{D146A569-C30D-4FB9-8553-C81760B24A6B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115" name="群組 114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23" name="手繪多邊形 122" descr="R6"/>
            <p:cNvSpPr/>
            <p:nvPr>
              <p:custDataLst>
                <p:tags r:id="rId10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4" name="直線接點 123"/>
            <p:cNvCxnSpPr/>
            <p:nvPr>
              <p:custDataLst>
                <p:tags r:id="rId10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0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>
              <p:custDataLst>
                <p:tags r:id="rId10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>
              <p:custDataLst>
                <p:tags r:id="rId11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>
              <p:custDataLst>
                <p:tags r:id="rId11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1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線接點 172"/>
          <p:cNvCxnSpPr/>
          <p:nvPr>
            <p:custDataLst>
              <p:tags r:id="rId9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群組 173" descr="PLACEHOLDER"/>
          <p:cNvGrpSpPr/>
          <p:nvPr>
            <p:custDataLst>
              <p:tags r:id="rId9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175" name="橢圓 174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7" name="群組 176" descr="PLACEHOLDER"/>
          <p:cNvGrpSpPr/>
          <p:nvPr>
            <p:custDataLst>
              <p:tags r:id="rId93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178" name="矩形 177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圓形箭號 187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9" name="橢圓 188"/>
          <p:cNvSpPr/>
          <p:nvPr>
            <p:custDataLst>
              <p:tags r:id="rId94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橢圓 189"/>
          <p:cNvSpPr/>
          <p:nvPr>
            <p:custDataLst>
              <p:tags r:id="rId95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91" name="群組 190" descr="PLACEHOLDER"/>
          <p:cNvGrpSpPr/>
          <p:nvPr>
            <p:custDataLst>
              <p:tags r:id="rId96"/>
            </p:custDataLst>
          </p:nvPr>
        </p:nvGrpSpPr>
        <p:grpSpPr>
          <a:xfrm>
            <a:off x="637050" y="-186737"/>
            <a:ext cx="4635185" cy="5557404"/>
            <a:chOff x="1660222" y="1269802"/>
            <a:chExt cx="2588845" cy="3103923"/>
          </a:xfrm>
        </p:grpSpPr>
        <p:sp>
          <p:nvSpPr>
            <p:cNvPr id="192" name="矩形 191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圓形箭號 201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橢圓 202"/>
          <p:cNvSpPr/>
          <p:nvPr>
            <p:custDataLst>
              <p:tags r:id="rId97"/>
            </p:custDataLst>
          </p:nvPr>
        </p:nvSpPr>
        <p:spPr>
          <a:xfrm>
            <a:off x="5041875" y="437101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" name="群組 203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205" name="直線接點 204"/>
            <p:cNvCxnSpPr/>
            <p:nvPr>
              <p:custDataLst>
                <p:tags r:id="rId100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>
              <p:custDataLst>
                <p:tags r:id="rId101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>
              <p:custDataLst>
                <p:tags r:id="rId102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>
              <p:custDataLst>
                <p:tags r:id="rId103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>
              <p:custDataLst>
                <p:tags r:id="rId104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>
              <p:custDataLst>
                <p:tags r:id="rId105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9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3F05C1-DAF1-4A87-9388-4DE4DFD07F5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8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03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04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05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06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07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08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9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0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0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9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9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9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9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9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8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8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8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9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9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9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9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圓角矩形 165"/>
          <p:cNvSpPr/>
          <p:nvPr>
            <p:custDataLst>
              <p:tags r:id="rId84"/>
            </p:custDataLst>
          </p:nvPr>
        </p:nvSpPr>
        <p:spPr>
          <a:xfrm>
            <a:off x="4941790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8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69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EF752D-056E-42D0-8CB1-31C3CE63274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05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09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10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11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12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13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14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10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0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0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0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10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10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0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10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10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9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9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9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9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9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9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9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84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7" name="群組 6" descr="PLACEHOLDER"/>
          <p:cNvGrpSpPr/>
          <p:nvPr>
            <p:custDataLst>
              <p:tags r:id="rId85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" name="橢圓 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 descr="PLACEHOLDER"/>
          <p:cNvGrpSpPr/>
          <p:nvPr>
            <p:custDataLst>
              <p:tags r:id="rId86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8" name="矩形 7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形箭號 17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87"/>
            </p:custDataLst>
          </p:nvPr>
        </p:nvGrpSpPr>
        <p:grpSpPr>
          <a:xfrm>
            <a:off x="1557397" y="1166976"/>
            <a:ext cx="2794496" cy="3309576"/>
            <a:chOff x="1557397" y="1166976"/>
            <a:chExt cx="2794496" cy="3309576"/>
          </a:xfrm>
        </p:grpSpPr>
        <p:sp>
          <p:nvSpPr>
            <p:cNvPr id="20" name="矩形 19" descr="PLACEHOLDER"/>
            <p:cNvSpPr/>
            <p:nvPr/>
          </p:nvSpPr>
          <p:spPr>
            <a:xfrm>
              <a:off x="1626850" y="1826781"/>
              <a:ext cx="2655590" cy="258031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55739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21298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155739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421298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885192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5192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55739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421298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 descr="PLACEHOLDER"/>
            <p:cNvCxnSpPr/>
            <p:nvPr/>
          </p:nvCxnSpPr>
          <p:spPr>
            <a:xfrm flipV="1">
              <a:off x="2954645" y="14100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形箭號 29" descr="PLACEHOLDER"/>
            <p:cNvSpPr/>
            <p:nvPr/>
          </p:nvSpPr>
          <p:spPr>
            <a:xfrm>
              <a:off x="2781012" y="11669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橢圓 163"/>
          <p:cNvSpPr/>
          <p:nvPr>
            <p:custDataLst>
              <p:tags r:id="rId88"/>
            </p:custDataLst>
          </p:nvPr>
        </p:nvSpPr>
        <p:spPr>
          <a:xfrm>
            <a:off x="3646715" y="425741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橢圓 164"/>
          <p:cNvSpPr/>
          <p:nvPr>
            <p:custDataLst>
              <p:tags r:id="rId89"/>
            </p:custDataLst>
          </p:nvPr>
        </p:nvSpPr>
        <p:spPr>
          <a:xfrm>
            <a:off x="2653743" y="6070949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橢圓 165"/>
          <p:cNvSpPr/>
          <p:nvPr>
            <p:custDataLst>
              <p:tags r:id="rId90"/>
            </p:custDataLst>
          </p:nvPr>
        </p:nvSpPr>
        <p:spPr>
          <a:xfrm>
            <a:off x="2907068" y="630086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>
            <p:custDataLst>
              <p:tags r:id="rId9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311D20-3C15-464E-B101-2E4A76DAEB9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Click r:id="rId13" action="ppaction://hlinksldjump"/>
          </p:cNvPr>
          <p:cNvSpPr/>
          <p:nvPr/>
        </p:nvSpPr>
        <p:spPr>
          <a:xfrm>
            <a:off x="4340802" y="1196911"/>
            <a:ext cx="3430110" cy="231999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正鑲嵌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990435" y="1818273"/>
            <a:ext cx="2130846" cy="815658"/>
          </a:xfrm>
          <a:prstGeom prst="rect">
            <a:avLst/>
          </a:prstGeom>
          <a:ln>
            <a:noFill/>
          </a:ln>
        </p:spPr>
      </p:pic>
      <p:sp>
        <p:nvSpPr>
          <p:cNvPr id="11" name="矩形 10">
            <a:hlinkClick r:id="rId13" action="ppaction://hlinksldjump"/>
          </p:cNvPr>
          <p:cNvSpPr/>
          <p:nvPr/>
        </p:nvSpPr>
        <p:spPr>
          <a:xfrm>
            <a:off x="7929008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結構複製法</a:t>
            </a:r>
          </a:p>
        </p:txBody>
      </p:sp>
      <p:sp>
        <p:nvSpPr>
          <p:cNvPr id="14" name="矩形 13">
            <a:hlinkClick r:id="rId13" action="ppaction://hlinksldjump"/>
          </p:cNvPr>
          <p:cNvSpPr/>
          <p:nvPr/>
        </p:nvSpPr>
        <p:spPr>
          <a:xfrm>
            <a:off x="752596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鑲嵌簡介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矩形 95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70737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銜接法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hlinkClick r:id="" action="ppaction://noaction"/>
          </p:cNvPr>
          <p:cNvSpPr/>
          <p:nvPr/>
        </p:nvSpPr>
        <p:spPr>
          <a:xfrm>
            <a:off x="431990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翻滾法</a:t>
            </a:r>
          </a:p>
        </p:txBody>
      </p:sp>
      <p:sp>
        <p:nvSpPr>
          <p:cNvPr id="98" name="矩形 97">
            <a:hlinkClick r:id="" action="ppaction://noaction"/>
          </p:cNvPr>
          <p:cNvSpPr/>
          <p:nvPr/>
        </p:nvSpPr>
        <p:spPr>
          <a:xfrm>
            <a:off x="793243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總彙整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6" name="圖片 15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8909612" y="1467458"/>
            <a:ext cx="1468901" cy="1564255"/>
          </a:xfrm>
          <a:prstGeom prst="rect">
            <a:avLst/>
          </a:prstGeom>
        </p:spPr>
      </p:pic>
      <p:pic>
        <p:nvPicPr>
          <p:cNvPr id="250" name="圖片 249"/>
          <p:cNvPicPr>
            <a:picLocks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7358" y="4004356"/>
            <a:ext cx="1420264" cy="1400481"/>
          </a:xfrm>
          <a:prstGeom prst="rect">
            <a:avLst/>
          </a:prstGeom>
        </p:spPr>
      </p:pic>
      <p:pic>
        <p:nvPicPr>
          <p:cNvPr id="261" name="圖片 260"/>
          <p:cNvPicPr>
            <a:picLocks/>
          </p:cNvPicPr>
          <p:nvPr/>
        </p:nvPicPr>
        <p:blipFill>
          <a:blip r:embed="rId1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62107" y="1946238"/>
            <a:ext cx="1062082" cy="1131027"/>
          </a:xfrm>
          <a:prstGeom prst="rect">
            <a:avLst/>
          </a:prstGeom>
        </p:spPr>
      </p:pic>
      <p:grpSp>
        <p:nvGrpSpPr>
          <p:cNvPr id="262" name="群組 261"/>
          <p:cNvGrpSpPr/>
          <p:nvPr/>
        </p:nvGrpSpPr>
        <p:grpSpPr>
          <a:xfrm>
            <a:off x="1511112" y="1683794"/>
            <a:ext cx="758977" cy="788755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3" name="六邊形 262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六邊形 263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5" name="六邊形 264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6" name="六邊形 265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7" name="六邊形 266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8" name="六邊形 267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9" name="六邊形 268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1464555" y="4079853"/>
            <a:ext cx="1915750" cy="1345664"/>
            <a:chOff x="9579950" y="1459304"/>
            <a:chExt cx="1872354" cy="1315182"/>
          </a:xfrm>
        </p:grpSpPr>
        <p:grpSp>
          <p:nvGrpSpPr>
            <p:cNvPr id="12" name="群組 11"/>
            <p:cNvGrpSpPr/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186" name="圖片 185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87" name="圖片 186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189" name="圖片 188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90" name="圖片 189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  <p:grpSp>
          <p:nvGrpSpPr>
            <p:cNvPr id="270" name="群組 269"/>
            <p:cNvGrpSpPr>
              <a:grpSpLocks/>
            </p:cNvGrpSpPr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271" name="圖片 270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2" name="圖片 271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273" name="圖片 272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4" name="圖片 273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</p:grpSp>
      <p:pic>
        <p:nvPicPr>
          <p:cNvPr id="40" name="圖片 39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771840" y="3989295"/>
            <a:ext cx="2526241" cy="698360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4771840" y="4727157"/>
            <a:ext cx="2526241" cy="698360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78B414-1029-493E-AB17-C6FF2D8A9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8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13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13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13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13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12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12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12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12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13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11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12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12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12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12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12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12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1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71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294111-3BDD-4384-87A2-B8DE92FCFF0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88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247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24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24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25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242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243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244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245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246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235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236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237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238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239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240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241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>
            <p:custDataLst>
              <p:tags r:id="rId11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</a:t>
            </a:r>
          </a:p>
        </p:txBody>
      </p:sp>
      <p:grpSp>
        <p:nvGrpSpPr>
          <p:cNvPr id="16" name="群組 15" descr="PLACEHOLDER"/>
          <p:cNvGrpSpPr/>
          <p:nvPr>
            <p:custDataLst>
              <p:tags r:id="rId118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4" name="矩形 3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形箭號 14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 descr="PLACEHOLDER"/>
          <p:cNvGrpSpPr/>
          <p:nvPr>
            <p:custDataLst>
              <p:tags r:id="rId119"/>
            </p:custDataLst>
          </p:nvPr>
        </p:nvGrpSpPr>
        <p:grpSpPr>
          <a:xfrm>
            <a:off x="2604266" y="1408708"/>
            <a:ext cx="700756" cy="1291108"/>
            <a:chOff x="2604266" y="1408708"/>
            <a:chExt cx="700756" cy="1291108"/>
          </a:xfrm>
        </p:grpSpPr>
        <p:sp>
          <p:nvSpPr>
            <p:cNvPr id="17" name="矩形 16" descr="PLACEHOLDER"/>
            <p:cNvSpPr/>
            <p:nvPr/>
          </p:nvSpPr>
          <p:spPr>
            <a:xfrm>
              <a:off x="2673719" y="206851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2885191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60426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16611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 descr="PLACEHOLDER"/>
            <p:cNvCxnSpPr/>
            <p:nvPr/>
          </p:nvCxnSpPr>
          <p:spPr>
            <a:xfrm flipV="1">
              <a:off x="2954644" y="165179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圓形箭號 26" descr="PLACEHOLDER"/>
            <p:cNvSpPr/>
            <p:nvPr/>
          </p:nvSpPr>
          <p:spPr>
            <a:xfrm>
              <a:off x="2781011" y="140870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120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29" name="橢圓 28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21"/>
            </p:custDataLst>
          </p:nvPr>
        </p:nvGrpSpPr>
        <p:grpSpPr>
          <a:xfrm>
            <a:off x="3166116" y="1999060"/>
            <a:ext cx="138906" cy="700756"/>
            <a:chOff x="3166116" y="1999060"/>
            <a:chExt cx="138906" cy="700756"/>
          </a:xfrm>
        </p:grpSpPr>
        <p:sp>
          <p:nvSpPr>
            <p:cNvPr id="32" name="橢圓 31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 descr="PLACEHOLDER"/>
          <p:cNvGrpSpPr/>
          <p:nvPr>
            <p:custDataLst>
              <p:tags r:id="rId122"/>
            </p:custDataLst>
          </p:nvPr>
        </p:nvGrpSpPr>
        <p:grpSpPr>
          <a:xfrm rot="18000002">
            <a:off x="1683961" y="1940046"/>
            <a:ext cx="700756" cy="1291108"/>
            <a:chOff x="1939591" y="1792458"/>
            <a:chExt cx="700756" cy="1291108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009044" y="245226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93959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250144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193959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50144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2220516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2220516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193959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50144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 descr="PLACEHOLDER"/>
            <p:cNvCxnSpPr/>
            <p:nvPr/>
          </p:nvCxnSpPr>
          <p:spPr>
            <a:xfrm flipV="1">
              <a:off x="2289969" y="20355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形箭號 53" descr="PLACEHOLDER"/>
            <p:cNvSpPr/>
            <p:nvPr/>
          </p:nvSpPr>
          <p:spPr>
            <a:xfrm>
              <a:off x="2116336" y="17924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 descr="PLACEHOLDER"/>
          <p:cNvGrpSpPr/>
          <p:nvPr>
            <p:custDataLst>
              <p:tags r:id="rId123"/>
            </p:custDataLst>
          </p:nvPr>
        </p:nvGrpSpPr>
        <p:grpSpPr>
          <a:xfrm>
            <a:off x="2323341" y="2560910"/>
            <a:ext cx="419832" cy="625482"/>
            <a:chOff x="2323341" y="2560910"/>
            <a:chExt cx="419832" cy="625482"/>
          </a:xfrm>
        </p:grpSpPr>
        <p:sp>
          <p:nvSpPr>
            <p:cNvPr id="56" name="橢圓 55" descr="PLACEHOLDER"/>
            <p:cNvSpPr/>
            <p:nvPr/>
          </p:nvSpPr>
          <p:spPr>
            <a:xfrm>
              <a:off x="2323341" y="304748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4" name="群組 513" descr="PLACEHOLDER"/>
          <p:cNvGrpSpPr/>
          <p:nvPr>
            <p:custDataLst>
              <p:tags r:id="rId124"/>
            </p:custDataLst>
          </p:nvPr>
        </p:nvGrpSpPr>
        <p:grpSpPr>
          <a:xfrm>
            <a:off x="2117691" y="2279984"/>
            <a:ext cx="625482" cy="419832"/>
            <a:chOff x="2117691" y="2279984"/>
            <a:chExt cx="625482" cy="419832"/>
          </a:xfrm>
        </p:grpSpPr>
        <p:sp>
          <p:nvSpPr>
            <p:cNvPr id="512" name="橢圓 511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橢圓 512" descr="PLACEHOLDER"/>
            <p:cNvSpPr/>
            <p:nvPr/>
          </p:nvSpPr>
          <p:spPr>
            <a:xfrm>
              <a:off x="2117691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6" name="群組 525" descr="PLACEHOLDER"/>
          <p:cNvGrpSpPr/>
          <p:nvPr>
            <p:custDataLst>
              <p:tags r:id="rId125"/>
            </p:custDataLst>
          </p:nvPr>
        </p:nvGrpSpPr>
        <p:grpSpPr>
          <a:xfrm rot="14400005">
            <a:off x="1683959" y="3002722"/>
            <a:ext cx="700757" cy="1291109"/>
            <a:chOff x="1939589" y="2559959"/>
            <a:chExt cx="700757" cy="1291109"/>
          </a:xfrm>
        </p:grpSpPr>
        <p:sp>
          <p:nvSpPr>
            <p:cNvPr id="515" name="矩形 514" descr="PLACEHOLDER"/>
            <p:cNvSpPr/>
            <p:nvPr/>
          </p:nvSpPr>
          <p:spPr>
            <a:xfrm>
              <a:off x="2009042" y="32197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6" name="橢圓 515" descr="PLACEHOLDER"/>
            <p:cNvSpPr/>
            <p:nvPr/>
          </p:nvSpPr>
          <p:spPr>
            <a:xfrm>
              <a:off x="1939589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橢圓 516" descr="PLACEHOLDER"/>
            <p:cNvSpPr/>
            <p:nvPr/>
          </p:nvSpPr>
          <p:spPr>
            <a:xfrm>
              <a:off x="2501440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橢圓 517" descr="PLACEHOLDER"/>
            <p:cNvSpPr/>
            <p:nvPr/>
          </p:nvSpPr>
          <p:spPr>
            <a:xfrm>
              <a:off x="1939589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橢圓 518" descr="PLACEHOLDER"/>
            <p:cNvSpPr/>
            <p:nvPr/>
          </p:nvSpPr>
          <p:spPr>
            <a:xfrm>
              <a:off x="2501440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橢圓 519" descr="PLACEHOLDER"/>
            <p:cNvSpPr/>
            <p:nvPr/>
          </p:nvSpPr>
          <p:spPr>
            <a:xfrm>
              <a:off x="2220514" y="31503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橢圓 520" descr="PLACEHOLDER"/>
            <p:cNvSpPr/>
            <p:nvPr/>
          </p:nvSpPr>
          <p:spPr>
            <a:xfrm>
              <a:off x="2220514" y="37121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橢圓 521" descr="PLACEHOLDER"/>
            <p:cNvSpPr/>
            <p:nvPr/>
          </p:nvSpPr>
          <p:spPr>
            <a:xfrm>
              <a:off x="1939589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橢圓 522" descr="PLACEHOLDER"/>
            <p:cNvSpPr/>
            <p:nvPr/>
          </p:nvSpPr>
          <p:spPr>
            <a:xfrm>
              <a:off x="2501440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4" name="直線接點 523" descr="PLACEHOLDER"/>
            <p:cNvCxnSpPr/>
            <p:nvPr/>
          </p:nvCxnSpPr>
          <p:spPr>
            <a:xfrm flipV="1">
              <a:off x="2289967" y="28030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圓形箭號 524" descr="PLACEHOLDER"/>
            <p:cNvSpPr/>
            <p:nvPr/>
          </p:nvSpPr>
          <p:spPr>
            <a:xfrm>
              <a:off x="2116335" y="25599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群組 528" descr="PLACEHOLDER"/>
          <p:cNvGrpSpPr/>
          <p:nvPr>
            <p:custDataLst>
              <p:tags r:id="rId126"/>
            </p:custDataLst>
          </p:nvPr>
        </p:nvGrpSpPr>
        <p:grpSpPr>
          <a:xfrm>
            <a:off x="2323341" y="3047485"/>
            <a:ext cx="419831" cy="625484"/>
            <a:chOff x="2323341" y="3047485"/>
            <a:chExt cx="419831" cy="625484"/>
          </a:xfrm>
        </p:grpSpPr>
        <p:sp>
          <p:nvSpPr>
            <p:cNvPr id="527" name="橢圓 52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橢圓 52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2" name="群組 531" descr="PLACEHOLDER"/>
          <p:cNvGrpSpPr/>
          <p:nvPr>
            <p:custDataLst>
              <p:tags r:id="rId127"/>
            </p:custDataLst>
          </p:nvPr>
        </p:nvGrpSpPr>
        <p:grpSpPr>
          <a:xfrm>
            <a:off x="1836763" y="3047485"/>
            <a:ext cx="625484" cy="419831"/>
            <a:chOff x="1836763" y="3047485"/>
            <a:chExt cx="625484" cy="419831"/>
          </a:xfrm>
        </p:grpSpPr>
        <p:sp>
          <p:nvSpPr>
            <p:cNvPr id="530" name="橢圓 529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1" name="橢圓 530" descr="PLACEHOLDER"/>
            <p:cNvSpPr/>
            <p:nvPr/>
          </p:nvSpPr>
          <p:spPr>
            <a:xfrm>
              <a:off x="1836763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5" name="群組 544" descr="PLACEHOLDER"/>
          <p:cNvGrpSpPr/>
          <p:nvPr>
            <p:custDataLst>
              <p:tags r:id="rId128"/>
            </p:custDataLst>
          </p:nvPr>
        </p:nvGrpSpPr>
        <p:grpSpPr>
          <a:xfrm rot="10800004">
            <a:off x="2604266" y="3534063"/>
            <a:ext cx="700756" cy="1291108"/>
            <a:chOff x="2604266" y="2943711"/>
            <a:chExt cx="700756" cy="1291108"/>
          </a:xfrm>
        </p:grpSpPr>
        <p:sp>
          <p:nvSpPr>
            <p:cNvPr id="533" name="矩形 532" descr="PLACEHOLDER"/>
            <p:cNvSpPr/>
            <p:nvPr/>
          </p:nvSpPr>
          <p:spPr>
            <a:xfrm>
              <a:off x="2673719" y="3603516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橢圓 533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橢圓 534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6" name="橢圓 535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橢圓 537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橢圓 538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橢圓 539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橢圓 540" descr="PLACEHOLDER"/>
            <p:cNvSpPr/>
            <p:nvPr/>
          </p:nvSpPr>
          <p:spPr>
            <a:xfrm>
              <a:off x="260426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橢圓 541" descr="PLACEHOLDER"/>
            <p:cNvSpPr/>
            <p:nvPr/>
          </p:nvSpPr>
          <p:spPr>
            <a:xfrm>
              <a:off x="316611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3" name="直線接點 542" descr="PLACEHOLDER"/>
            <p:cNvCxnSpPr/>
            <p:nvPr/>
          </p:nvCxnSpPr>
          <p:spPr>
            <a:xfrm flipV="1">
              <a:off x="2954644" y="318679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圓形箭號 543" descr="PLACEHOLDER"/>
            <p:cNvSpPr/>
            <p:nvPr/>
          </p:nvSpPr>
          <p:spPr>
            <a:xfrm>
              <a:off x="2781011" y="294371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8" name="群組 547" descr="PLACEHOLDER"/>
          <p:cNvGrpSpPr/>
          <p:nvPr>
            <p:custDataLst>
              <p:tags r:id="rId129"/>
            </p:custDataLst>
          </p:nvPr>
        </p:nvGrpSpPr>
        <p:grpSpPr>
          <a:xfrm>
            <a:off x="2604266" y="3534063"/>
            <a:ext cx="700756" cy="138907"/>
            <a:chOff x="2604266" y="3534063"/>
            <a:chExt cx="700756" cy="138907"/>
          </a:xfrm>
        </p:grpSpPr>
        <p:sp>
          <p:nvSpPr>
            <p:cNvPr id="546" name="橢圓 545" descr="PLACEHOLDER"/>
            <p:cNvSpPr/>
            <p:nvPr/>
          </p:nvSpPr>
          <p:spPr>
            <a:xfrm>
              <a:off x="316611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7" name="橢圓 54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1" name="群組 550" descr="PLACEHOLDER"/>
          <p:cNvGrpSpPr/>
          <p:nvPr>
            <p:custDataLst>
              <p:tags r:id="rId130"/>
            </p:custDataLst>
          </p:nvPr>
        </p:nvGrpSpPr>
        <p:grpSpPr>
          <a:xfrm>
            <a:off x="2604266" y="3534063"/>
            <a:ext cx="138906" cy="700756"/>
            <a:chOff x="2604266" y="3534063"/>
            <a:chExt cx="138906" cy="700756"/>
          </a:xfrm>
        </p:grpSpPr>
        <p:sp>
          <p:nvSpPr>
            <p:cNvPr id="549" name="橢圓 548" descr="PLACEHOLDER"/>
            <p:cNvSpPr/>
            <p:nvPr/>
          </p:nvSpPr>
          <p:spPr>
            <a:xfrm>
              <a:off x="260426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橢圓 549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3" name="群組 562" descr="PLACEHOLDER"/>
          <p:cNvGrpSpPr/>
          <p:nvPr>
            <p:custDataLst>
              <p:tags r:id="rId131"/>
            </p:custDataLst>
          </p:nvPr>
        </p:nvGrpSpPr>
        <p:grpSpPr>
          <a:xfrm rot="7200002">
            <a:off x="3524572" y="3002724"/>
            <a:ext cx="700756" cy="1291108"/>
            <a:chOff x="3268942" y="2559960"/>
            <a:chExt cx="700756" cy="1291108"/>
          </a:xfrm>
        </p:grpSpPr>
        <p:sp>
          <p:nvSpPr>
            <p:cNvPr id="552" name="矩形 551" descr="PLACEHOLDER"/>
            <p:cNvSpPr/>
            <p:nvPr/>
          </p:nvSpPr>
          <p:spPr>
            <a:xfrm>
              <a:off x="3338395" y="321976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橢圓 552" descr="PLACEHOLDER"/>
            <p:cNvSpPr/>
            <p:nvPr/>
          </p:nvSpPr>
          <p:spPr>
            <a:xfrm>
              <a:off x="326894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橢圓 553" descr="PLACEHOLDER"/>
            <p:cNvSpPr/>
            <p:nvPr/>
          </p:nvSpPr>
          <p:spPr>
            <a:xfrm>
              <a:off x="383079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橢圓 554" descr="PLACEHOLDER"/>
            <p:cNvSpPr/>
            <p:nvPr/>
          </p:nvSpPr>
          <p:spPr>
            <a:xfrm>
              <a:off x="326894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6" name="橢圓 555" descr="PLACEHOLDER"/>
            <p:cNvSpPr/>
            <p:nvPr/>
          </p:nvSpPr>
          <p:spPr>
            <a:xfrm>
              <a:off x="383079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7" name="橢圓 556" descr="PLACEHOLDER"/>
            <p:cNvSpPr/>
            <p:nvPr/>
          </p:nvSpPr>
          <p:spPr>
            <a:xfrm>
              <a:off x="3549867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橢圓 557" descr="PLACEHOLDER"/>
            <p:cNvSpPr/>
            <p:nvPr/>
          </p:nvSpPr>
          <p:spPr>
            <a:xfrm>
              <a:off x="3549867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橢圓 558" descr="PLACEHOLDER"/>
            <p:cNvSpPr/>
            <p:nvPr/>
          </p:nvSpPr>
          <p:spPr>
            <a:xfrm>
              <a:off x="326894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橢圓 559" descr="PLACEHOLDER"/>
            <p:cNvSpPr/>
            <p:nvPr/>
          </p:nvSpPr>
          <p:spPr>
            <a:xfrm>
              <a:off x="383079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1" name="直線接點 560" descr="PLACEHOLDER"/>
            <p:cNvCxnSpPr/>
            <p:nvPr/>
          </p:nvCxnSpPr>
          <p:spPr>
            <a:xfrm flipV="1">
              <a:off x="3619320" y="28030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圓形箭號 561" descr="PLACEHOLDER"/>
            <p:cNvSpPr/>
            <p:nvPr/>
          </p:nvSpPr>
          <p:spPr>
            <a:xfrm>
              <a:off x="3445687" y="25599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6" name="群組 565" descr="PLACEHOLDER"/>
          <p:cNvGrpSpPr/>
          <p:nvPr>
            <p:custDataLst>
              <p:tags r:id="rId132"/>
            </p:custDataLst>
          </p:nvPr>
        </p:nvGrpSpPr>
        <p:grpSpPr>
          <a:xfrm>
            <a:off x="3166116" y="3047486"/>
            <a:ext cx="419832" cy="625482"/>
            <a:chOff x="3166116" y="3047486"/>
            <a:chExt cx="419832" cy="625482"/>
          </a:xfrm>
        </p:grpSpPr>
        <p:sp>
          <p:nvSpPr>
            <p:cNvPr id="564" name="橢圓 563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橢圓 564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9" name="群組 568" descr="PLACEHOLDER"/>
          <p:cNvGrpSpPr/>
          <p:nvPr>
            <p:custDataLst>
              <p:tags r:id="rId133"/>
            </p:custDataLst>
          </p:nvPr>
        </p:nvGrpSpPr>
        <p:grpSpPr>
          <a:xfrm>
            <a:off x="3166116" y="3534062"/>
            <a:ext cx="625482" cy="419832"/>
            <a:chOff x="3166116" y="3534062"/>
            <a:chExt cx="625482" cy="419832"/>
          </a:xfrm>
        </p:grpSpPr>
        <p:sp>
          <p:nvSpPr>
            <p:cNvPr id="567" name="橢圓 566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橢圓 567" descr="PLACEHOLDER"/>
            <p:cNvSpPr/>
            <p:nvPr/>
          </p:nvSpPr>
          <p:spPr>
            <a:xfrm>
              <a:off x="3652692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 descr="PLACEHOLDER"/>
          <p:cNvGrpSpPr/>
          <p:nvPr>
            <p:custDataLst>
              <p:tags r:id="rId134"/>
            </p:custDataLst>
          </p:nvPr>
        </p:nvGrpSpPr>
        <p:grpSpPr>
          <a:xfrm rot="3600002">
            <a:off x="3524572" y="1940047"/>
            <a:ext cx="700757" cy="1291109"/>
            <a:chOff x="3268942" y="1792459"/>
            <a:chExt cx="700757" cy="1291109"/>
          </a:xfrm>
        </p:grpSpPr>
        <p:sp>
          <p:nvSpPr>
            <p:cNvPr id="570" name="矩形 569" descr="PLACEHOLDER"/>
            <p:cNvSpPr/>
            <p:nvPr/>
          </p:nvSpPr>
          <p:spPr>
            <a:xfrm>
              <a:off x="3338395" y="24522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橢圓 570" descr="PLACEHOLDER"/>
            <p:cNvSpPr/>
            <p:nvPr/>
          </p:nvSpPr>
          <p:spPr>
            <a:xfrm>
              <a:off x="3268942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橢圓 571" descr="PLACEHOLDER"/>
            <p:cNvSpPr/>
            <p:nvPr/>
          </p:nvSpPr>
          <p:spPr>
            <a:xfrm>
              <a:off x="3830793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橢圓 572" descr="PLACEHOLDER"/>
            <p:cNvSpPr/>
            <p:nvPr/>
          </p:nvSpPr>
          <p:spPr>
            <a:xfrm>
              <a:off x="3268942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橢圓 573" descr="PLACEHOLDER"/>
            <p:cNvSpPr/>
            <p:nvPr/>
          </p:nvSpPr>
          <p:spPr>
            <a:xfrm>
              <a:off x="3830793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橢圓 574" descr="PLACEHOLDER"/>
            <p:cNvSpPr/>
            <p:nvPr/>
          </p:nvSpPr>
          <p:spPr>
            <a:xfrm>
              <a:off x="3549867" y="23828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3549867" y="29446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3268942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3830793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 descr="PLACEHOLDER"/>
            <p:cNvCxnSpPr/>
            <p:nvPr/>
          </p:nvCxnSpPr>
          <p:spPr>
            <a:xfrm flipV="1">
              <a:off x="3619321" y="20355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形箭號 71" descr="PLACEHOLDER"/>
            <p:cNvSpPr/>
            <p:nvPr/>
          </p:nvSpPr>
          <p:spPr>
            <a:xfrm>
              <a:off x="3445688" y="17924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群組 86" descr="PLACEHOLDER"/>
          <p:cNvGrpSpPr/>
          <p:nvPr>
            <p:custDataLst>
              <p:tags r:id="rId135"/>
            </p:custDataLst>
          </p:nvPr>
        </p:nvGrpSpPr>
        <p:grpSpPr>
          <a:xfrm>
            <a:off x="3166116" y="2560910"/>
            <a:ext cx="419831" cy="625484"/>
            <a:chOff x="3166116" y="2560910"/>
            <a:chExt cx="419831" cy="625484"/>
          </a:xfrm>
        </p:grpSpPr>
        <p:sp>
          <p:nvSpPr>
            <p:cNvPr id="75" name="橢圓 74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/>
            <p:cNvSpPr/>
            <p:nvPr/>
          </p:nvSpPr>
          <p:spPr>
            <a:xfrm>
              <a:off x="3447041" y="30474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" name="群組 100" descr="PLACEHOLDER"/>
          <p:cNvGrpSpPr/>
          <p:nvPr>
            <p:custDataLst>
              <p:tags r:id="rId136"/>
            </p:custDataLst>
          </p:nvPr>
        </p:nvGrpSpPr>
        <p:grpSpPr>
          <a:xfrm>
            <a:off x="3447041" y="2766563"/>
            <a:ext cx="625484" cy="419831"/>
            <a:chOff x="3447041" y="2766563"/>
            <a:chExt cx="625484" cy="419831"/>
          </a:xfrm>
        </p:grpSpPr>
        <p:sp>
          <p:nvSpPr>
            <p:cNvPr id="93" name="橢圓 92" descr="PLACEHOLDER"/>
            <p:cNvSpPr/>
            <p:nvPr/>
          </p:nvSpPr>
          <p:spPr>
            <a:xfrm>
              <a:off x="3447041" y="30474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/>
            <p:cNvSpPr/>
            <p:nvPr/>
          </p:nvSpPr>
          <p:spPr>
            <a:xfrm>
              <a:off x="3933618" y="27665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 descr="PLACEHOLDER"/>
          <p:cNvGrpSpPr/>
          <p:nvPr>
            <p:custDataLst>
              <p:tags r:id="rId137"/>
            </p:custDataLst>
          </p:nvPr>
        </p:nvGrpSpPr>
        <p:grpSpPr>
          <a:xfrm rot="5400004">
            <a:off x="3423655" y="3276524"/>
            <a:ext cx="700756" cy="1215834"/>
            <a:chOff x="3128479" y="2981348"/>
            <a:chExt cx="700756" cy="1215834"/>
          </a:xfrm>
        </p:grpSpPr>
        <p:sp>
          <p:nvSpPr>
            <p:cNvPr id="105" name="矩形 104" descr="PLACEHOLDER"/>
            <p:cNvSpPr/>
            <p:nvPr/>
          </p:nvSpPr>
          <p:spPr>
            <a:xfrm>
              <a:off x="3197932" y="3641153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 descr="PLACEHOLDER"/>
            <p:cNvSpPr/>
            <p:nvPr/>
          </p:nvSpPr>
          <p:spPr>
            <a:xfrm>
              <a:off x="312847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/>
            <p:cNvSpPr/>
            <p:nvPr/>
          </p:nvSpPr>
          <p:spPr>
            <a:xfrm>
              <a:off x="369032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 descr="PLACEHOLDER"/>
            <p:cNvSpPr/>
            <p:nvPr/>
          </p:nvSpPr>
          <p:spPr>
            <a:xfrm>
              <a:off x="312847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 descr="PLACEHOLDER"/>
            <p:cNvSpPr/>
            <p:nvPr/>
          </p:nvSpPr>
          <p:spPr>
            <a:xfrm>
              <a:off x="369032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 descr="PLACEHOLDER"/>
            <p:cNvSpPr/>
            <p:nvPr/>
          </p:nvSpPr>
          <p:spPr>
            <a:xfrm>
              <a:off x="3409404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 descr="PLACEHOLDER"/>
            <p:cNvSpPr/>
            <p:nvPr/>
          </p:nvSpPr>
          <p:spPr>
            <a:xfrm>
              <a:off x="3409404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 descr="PLACEHOLDER"/>
            <p:cNvSpPr/>
            <p:nvPr/>
          </p:nvSpPr>
          <p:spPr>
            <a:xfrm>
              <a:off x="312847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 descr="PLACEHOLDER"/>
            <p:cNvSpPr/>
            <p:nvPr/>
          </p:nvSpPr>
          <p:spPr>
            <a:xfrm>
              <a:off x="369032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 descr="PLACEHOLDER"/>
            <p:cNvCxnSpPr/>
            <p:nvPr/>
          </p:nvCxnSpPr>
          <p:spPr>
            <a:xfrm flipV="1">
              <a:off x="3478857" y="322443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圓形箭號 169" descr="PLACEHOLDER"/>
            <p:cNvSpPr/>
            <p:nvPr/>
          </p:nvSpPr>
          <p:spPr>
            <a:xfrm>
              <a:off x="3305224" y="298134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群組 206" descr="PLACEHOLDER"/>
          <p:cNvGrpSpPr/>
          <p:nvPr>
            <p:custDataLst>
              <p:tags r:id="rId138"/>
            </p:custDataLst>
          </p:nvPr>
        </p:nvGrpSpPr>
        <p:grpSpPr>
          <a:xfrm>
            <a:off x="3166115" y="3534063"/>
            <a:ext cx="625482" cy="419832"/>
            <a:chOff x="3166115" y="3534063"/>
            <a:chExt cx="625482" cy="419832"/>
          </a:xfrm>
        </p:grpSpPr>
        <p:sp>
          <p:nvSpPr>
            <p:cNvPr id="177" name="橢圓 176" descr="PLACEHOLDER"/>
            <p:cNvSpPr/>
            <p:nvPr/>
          </p:nvSpPr>
          <p:spPr>
            <a:xfrm>
              <a:off x="3652691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3166115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 descr="PLACEHOLDER"/>
          <p:cNvGrpSpPr/>
          <p:nvPr>
            <p:custDataLst>
              <p:tags r:id="rId139"/>
            </p:custDataLst>
          </p:nvPr>
        </p:nvGrpSpPr>
        <p:grpSpPr>
          <a:xfrm>
            <a:off x="3166116" y="3534063"/>
            <a:ext cx="138907" cy="700756"/>
            <a:chOff x="3166116" y="3534063"/>
            <a:chExt cx="138907" cy="700756"/>
          </a:xfrm>
        </p:grpSpPr>
        <p:sp>
          <p:nvSpPr>
            <p:cNvPr id="208" name="橢圓 207" descr="PLACEHOLDER"/>
            <p:cNvSpPr/>
            <p:nvPr/>
          </p:nvSpPr>
          <p:spPr>
            <a:xfrm>
              <a:off x="3166116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2" name="群組 221" descr="PLACEHOLDER"/>
          <p:cNvGrpSpPr/>
          <p:nvPr>
            <p:custDataLst>
              <p:tags r:id="rId140"/>
            </p:custDataLst>
          </p:nvPr>
        </p:nvGrpSpPr>
        <p:grpSpPr>
          <a:xfrm rot="1800004">
            <a:off x="3678637" y="2183162"/>
            <a:ext cx="700756" cy="1215834"/>
            <a:chOff x="3531049" y="2143616"/>
            <a:chExt cx="700756" cy="1215834"/>
          </a:xfrm>
        </p:grpSpPr>
        <p:sp>
          <p:nvSpPr>
            <p:cNvPr id="211" name="矩形 210" descr="PLACEHOLDER"/>
            <p:cNvSpPr/>
            <p:nvPr/>
          </p:nvSpPr>
          <p:spPr>
            <a:xfrm>
              <a:off x="3600502" y="280342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/>
            <p:cNvSpPr/>
            <p:nvPr/>
          </p:nvSpPr>
          <p:spPr>
            <a:xfrm>
              <a:off x="353104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/>
            <p:cNvSpPr/>
            <p:nvPr/>
          </p:nvSpPr>
          <p:spPr>
            <a:xfrm>
              <a:off x="409289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 descr="PLACEHOLDER"/>
            <p:cNvSpPr/>
            <p:nvPr/>
          </p:nvSpPr>
          <p:spPr>
            <a:xfrm>
              <a:off x="353104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 descr="PLACEHOLDER"/>
            <p:cNvSpPr/>
            <p:nvPr/>
          </p:nvSpPr>
          <p:spPr>
            <a:xfrm>
              <a:off x="409289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 descr="PLACEHOLDER"/>
            <p:cNvSpPr/>
            <p:nvPr/>
          </p:nvSpPr>
          <p:spPr>
            <a:xfrm>
              <a:off x="3811974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/>
            <p:cNvSpPr/>
            <p:nvPr/>
          </p:nvSpPr>
          <p:spPr>
            <a:xfrm>
              <a:off x="3811974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/>
            <p:cNvSpPr/>
            <p:nvPr/>
          </p:nvSpPr>
          <p:spPr>
            <a:xfrm>
              <a:off x="353104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/>
            <p:cNvSpPr/>
            <p:nvPr/>
          </p:nvSpPr>
          <p:spPr>
            <a:xfrm>
              <a:off x="409289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 descr="PLACEHOLDER"/>
            <p:cNvCxnSpPr/>
            <p:nvPr/>
          </p:nvCxnSpPr>
          <p:spPr>
            <a:xfrm flipV="1">
              <a:off x="3881427" y="238670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圓形箭號 220" descr="PLACEHOLDER"/>
            <p:cNvSpPr/>
            <p:nvPr/>
          </p:nvSpPr>
          <p:spPr>
            <a:xfrm>
              <a:off x="3707794" y="214361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群組 224" descr="PLACEHOLDER"/>
          <p:cNvGrpSpPr/>
          <p:nvPr>
            <p:custDataLst>
              <p:tags r:id="rId141"/>
            </p:custDataLst>
          </p:nvPr>
        </p:nvGrpSpPr>
        <p:grpSpPr>
          <a:xfrm>
            <a:off x="3447042" y="2766563"/>
            <a:ext cx="625482" cy="419830"/>
            <a:chOff x="3447042" y="2766563"/>
            <a:chExt cx="625482" cy="419830"/>
          </a:xfrm>
        </p:grpSpPr>
        <p:sp>
          <p:nvSpPr>
            <p:cNvPr id="223" name="橢圓 222" descr="PLACEHOLDER"/>
            <p:cNvSpPr/>
            <p:nvPr/>
          </p:nvSpPr>
          <p:spPr>
            <a:xfrm>
              <a:off x="3933618" y="27665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橢圓 223" descr="PLACEHOLDER"/>
            <p:cNvSpPr/>
            <p:nvPr/>
          </p:nvSpPr>
          <p:spPr>
            <a:xfrm>
              <a:off x="3447042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 descr="PLACEHOLDER"/>
          <p:cNvGrpSpPr/>
          <p:nvPr>
            <p:custDataLst>
              <p:tags r:id="rId142"/>
            </p:custDataLst>
          </p:nvPr>
        </p:nvGrpSpPr>
        <p:grpSpPr>
          <a:xfrm>
            <a:off x="3447042" y="3047486"/>
            <a:ext cx="625482" cy="419832"/>
            <a:chOff x="3447042" y="3047486"/>
            <a:chExt cx="625482" cy="419832"/>
          </a:xfrm>
        </p:grpSpPr>
        <p:sp>
          <p:nvSpPr>
            <p:cNvPr id="226" name="橢圓 225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 descr="PLACEHOLDER"/>
            <p:cNvSpPr/>
            <p:nvPr/>
          </p:nvSpPr>
          <p:spPr>
            <a:xfrm>
              <a:off x="3933618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0" name="群組 239" descr="PLACEHOLDER"/>
          <p:cNvGrpSpPr/>
          <p:nvPr>
            <p:custDataLst>
              <p:tags r:id="rId143"/>
            </p:custDataLst>
          </p:nvPr>
        </p:nvGrpSpPr>
        <p:grpSpPr>
          <a:xfrm rot="19800004">
            <a:off x="2859247" y="1415659"/>
            <a:ext cx="700757" cy="1215835"/>
            <a:chOff x="3006835" y="1376113"/>
            <a:chExt cx="700757" cy="1215835"/>
          </a:xfrm>
        </p:grpSpPr>
        <p:sp>
          <p:nvSpPr>
            <p:cNvPr id="229" name="矩形 228" descr="PLACEHOLDER"/>
            <p:cNvSpPr/>
            <p:nvPr/>
          </p:nvSpPr>
          <p:spPr>
            <a:xfrm>
              <a:off x="3076288" y="2035918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/>
            <p:cNvSpPr/>
            <p:nvPr/>
          </p:nvSpPr>
          <p:spPr>
            <a:xfrm>
              <a:off x="3006835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/>
            <p:cNvSpPr/>
            <p:nvPr/>
          </p:nvSpPr>
          <p:spPr>
            <a:xfrm>
              <a:off x="3568686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/>
            <p:cNvSpPr/>
            <p:nvPr/>
          </p:nvSpPr>
          <p:spPr>
            <a:xfrm>
              <a:off x="3006835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 descr="PLACEHOLDER"/>
            <p:cNvSpPr/>
            <p:nvPr/>
          </p:nvSpPr>
          <p:spPr>
            <a:xfrm>
              <a:off x="3568686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 descr="PLACEHOLDER"/>
            <p:cNvSpPr/>
            <p:nvPr/>
          </p:nvSpPr>
          <p:spPr>
            <a:xfrm>
              <a:off x="3287761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 descr="PLACEHOLDER"/>
            <p:cNvSpPr/>
            <p:nvPr/>
          </p:nvSpPr>
          <p:spPr>
            <a:xfrm>
              <a:off x="3287761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 descr="PLACEHOLDER"/>
            <p:cNvSpPr/>
            <p:nvPr/>
          </p:nvSpPr>
          <p:spPr>
            <a:xfrm>
              <a:off x="3006835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 descr="PLACEHOLDER"/>
            <p:cNvSpPr/>
            <p:nvPr/>
          </p:nvSpPr>
          <p:spPr>
            <a:xfrm>
              <a:off x="3568686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8" name="直線接點 237" descr="PLACEHOLDER"/>
            <p:cNvCxnSpPr/>
            <p:nvPr/>
          </p:nvCxnSpPr>
          <p:spPr>
            <a:xfrm flipV="1">
              <a:off x="3357214" y="161919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圓形箭號 238" descr="PLACEHOLDER"/>
            <p:cNvSpPr/>
            <p:nvPr/>
          </p:nvSpPr>
          <p:spPr>
            <a:xfrm>
              <a:off x="3183581" y="137611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3" name="群組 242" descr="PLACEHOLDER"/>
          <p:cNvGrpSpPr/>
          <p:nvPr>
            <p:custDataLst>
              <p:tags r:id="rId144"/>
            </p:custDataLst>
          </p:nvPr>
        </p:nvGrpSpPr>
        <p:grpSpPr>
          <a:xfrm>
            <a:off x="3166115" y="1999059"/>
            <a:ext cx="138907" cy="700757"/>
            <a:chOff x="3166115" y="1999059"/>
            <a:chExt cx="138907" cy="700757"/>
          </a:xfrm>
        </p:grpSpPr>
        <p:sp>
          <p:nvSpPr>
            <p:cNvPr id="241" name="橢圓 240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/>
            <p:cNvSpPr/>
            <p:nvPr/>
          </p:nvSpPr>
          <p:spPr>
            <a:xfrm>
              <a:off x="316611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6" name="群組 245" descr="PLACEHOLDER"/>
          <p:cNvGrpSpPr/>
          <p:nvPr>
            <p:custDataLst>
              <p:tags r:id="rId145"/>
            </p:custDataLst>
          </p:nvPr>
        </p:nvGrpSpPr>
        <p:grpSpPr>
          <a:xfrm>
            <a:off x="3166116" y="2279985"/>
            <a:ext cx="625483" cy="419832"/>
            <a:chOff x="3166116" y="2279985"/>
            <a:chExt cx="625483" cy="419832"/>
          </a:xfrm>
        </p:grpSpPr>
        <p:sp>
          <p:nvSpPr>
            <p:cNvPr id="244" name="橢圓 243" descr="PLACEHOLDER"/>
            <p:cNvSpPr/>
            <p:nvPr/>
          </p:nvSpPr>
          <p:spPr>
            <a:xfrm>
              <a:off x="3166116" y="25609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 descr="PLACEHOLDER"/>
            <p:cNvSpPr/>
            <p:nvPr/>
          </p:nvSpPr>
          <p:spPr>
            <a:xfrm>
              <a:off x="3652693" y="227998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8" name="群組 577" descr="PLACEHOLDER"/>
          <p:cNvGrpSpPr/>
          <p:nvPr>
            <p:custDataLst>
              <p:tags r:id="rId146"/>
            </p:custDataLst>
          </p:nvPr>
        </p:nvGrpSpPr>
        <p:grpSpPr>
          <a:xfrm rot="16200002">
            <a:off x="1784877" y="1741521"/>
            <a:ext cx="700756" cy="1215834"/>
            <a:chOff x="2080053" y="1446345"/>
            <a:chExt cx="700756" cy="1215834"/>
          </a:xfrm>
        </p:grpSpPr>
        <p:sp>
          <p:nvSpPr>
            <p:cNvPr id="247" name="矩形 246" descr="PLACEHOLDER"/>
            <p:cNvSpPr/>
            <p:nvPr/>
          </p:nvSpPr>
          <p:spPr>
            <a:xfrm>
              <a:off x="2149506" y="2106150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 descr="PLACEHOLDER"/>
            <p:cNvSpPr/>
            <p:nvPr/>
          </p:nvSpPr>
          <p:spPr>
            <a:xfrm>
              <a:off x="208005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 descr="PLACEHOLDER"/>
            <p:cNvSpPr/>
            <p:nvPr/>
          </p:nvSpPr>
          <p:spPr>
            <a:xfrm>
              <a:off x="264190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 descr="PLACEHOLDER"/>
            <p:cNvSpPr/>
            <p:nvPr/>
          </p:nvSpPr>
          <p:spPr>
            <a:xfrm>
              <a:off x="208005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 descr="PLACEHOLDER"/>
            <p:cNvSpPr/>
            <p:nvPr/>
          </p:nvSpPr>
          <p:spPr>
            <a:xfrm>
              <a:off x="264190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 descr="PLACEHOLDER"/>
            <p:cNvSpPr/>
            <p:nvPr/>
          </p:nvSpPr>
          <p:spPr>
            <a:xfrm>
              <a:off x="2360978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/>
            <p:cNvSpPr/>
            <p:nvPr/>
          </p:nvSpPr>
          <p:spPr>
            <a:xfrm>
              <a:off x="2360978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/>
            <p:cNvSpPr/>
            <p:nvPr/>
          </p:nvSpPr>
          <p:spPr>
            <a:xfrm>
              <a:off x="208005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/>
            <p:cNvSpPr/>
            <p:nvPr/>
          </p:nvSpPr>
          <p:spPr>
            <a:xfrm>
              <a:off x="264190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6" name="直線接點 575" descr="PLACEHOLDER"/>
            <p:cNvCxnSpPr/>
            <p:nvPr/>
          </p:nvCxnSpPr>
          <p:spPr>
            <a:xfrm flipV="1">
              <a:off x="2430431" y="168943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圓形箭號 576" descr="PLACEHOLDER"/>
            <p:cNvSpPr/>
            <p:nvPr/>
          </p:nvSpPr>
          <p:spPr>
            <a:xfrm>
              <a:off x="2256798" y="144634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群組 580" descr="PLACEHOLDER"/>
          <p:cNvGrpSpPr/>
          <p:nvPr>
            <p:custDataLst>
              <p:tags r:id="rId147"/>
            </p:custDataLst>
          </p:nvPr>
        </p:nvGrpSpPr>
        <p:grpSpPr>
          <a:xfrm>
            <a:off x="2117689" y="2279984"/>
            <a:ext cx="625483" cy="419832"/>
            <a:chOff x="2117689" y="2279984"/>
            <a:chExt cx="625483" cy="419832"/>
          </a:xfrm>
        </p:grpSpPr>
        <p:sp>
          <p:nvSpPr>
            <p:cNvPr id="579" name="橢圓 578" descr="PLACEHOLDER"/>
            <p:cNvSpPr/>
            <p:nvPr/>
          </p:nvSpPr>
          <p:spPr>
            <a:xfrm>
              <a:off x="2117689" y="2279984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橢圓 579" descr="PLACEHOLDER"/>
            <p:cNvSpPr/>
            <p:nvPr/>
          </p:nvSpPr>
          <p:spPr>
            <a:xfrm>
              <a:off x="260426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4" name="群組 583" descr="PLACEHOLDER"/>
          <p:cNvGrpSpPr/>
          <p:nvPr>
            <p:custDataLst>
              <p:tags r:id="rId148"/>
            </p:custDataLst>
          </p:nvPr>
        </p:nvGrpSpPr>
        <p:grpSpPr>
          <a:xfrm>
            <a:off x="2604266" y="1999060"/>
            <a:ext cx="138906" cy="700756"/>
            <a:chOff x="2604266" y="1999060"/>
            <a:chExt cx="138906" cy="700756"/>
          </a:xfrm>
        </p:grpSpPr>
        <p:sp>
          <p:nvSpPr>
            <p:cNvPr id="582" name="橢圓 581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橢圓 582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6" name="群組 595" descr="PLACEHOLDER"/>
          <p:cNvGrpSpPr/>
          <p:nvPr>
            <p:custDataLst>
              <p:tags r:id="rId149"/>
            </p:custDataLst>
          </p:nvPr>
        </p:nvGrpSpPr>
        <p:grpSpPr>
          <a:xfrm rot="12600005">
            <a:off x="1529896" y="2834882"/>
            <a:ext cx="700756" cy="1215834"/>
            <a:chOff x="1677484" y="2284076"/>
            <a:chExt cx="700756" cy="1215834"/>
          </a:xfrm>
        </p:grpSpPr>
        <p:sp>
          <p:nvSpPr>
            <p:cNvPr id="585" name="矩形 584" descr="PLACEHOLDER"/>
            <p:cNvSpPr/>
            <p:nvPr/>
          </p:nvSpPr>
          <p:spPr>
            <a:xfrm>
              <a:off x="1746937" y="294388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橢圓 585" descr="PLACEHOLDER"/>
            <p:cNvSpPr/>
            <p:nvPr/>
          </p:nvSpPr>
          <p:spPr>
            <a:xfrm>
              <a:off x="167748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橢圓 586" descr="PLACEHOLDER"/>
            <p:cNvSpPr/>
            <p:nvPr/>
          </p:nvSpPr>
          <p:spPr>
            <a:xfrm>
              <a:off x="223933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橢圓 587" descr="PLACEHOLDER"/>
            <p:cNvSpPr/>
            <p:nvPr/>
          </p:nvSpPr>
          <p:spPr>
            <a:xfrm>
              <a:off x="167748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橢圓 588" descr="PLACEHOLDER"/>
            <p:cNvSpPr/>
            <p:nvPr/>
          </p:nvSpPr>
          <p:spPr>
            <a:xfrm>
              <a:off x="223933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橢圓 589" descr="PLACEHOLDER"/>
            <p:cNvSpPr/>
            <p:nvPr/>
          </p:nvSpPr>
          <p:spPr>
            <a:xfrm>
              <a:off x="1958409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橢圓 590" descr="PLACEHOLDER"/>
            <p:cNvSpPr/>
            <p:nvPr/>
          </p:nvSpPr>
          <p:spPr>
            <a:xfrm>
              <a:off x="1958409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橢圓 591" descr="PLACEHOLDER"/>
            <p:cNvSpPr/>
            <p:nvPr/>
          </p:nvSpPr>
          <p:spPr>
            <a:xfrm>
              <a:off x="167748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橢圓 592" descr="PLACEHOLDER"/>
            <p:cNvSpPr/>
            <p:nvPr/>
          </p:nvSpPr>
          <p:spPr>
            <a:xfrm>
              <a:off x="223933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4" name="直線接點 593" descr="PLACEHOLDER"/>
            <p:cNvCxnSpPr/>
            <p:nvPr/>
          </p:nvCxnSpPr>
          <p:spPr>
            <a:xfrm flipV="1">
              <a:off x="2027862" y="25271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圓形箭號 594" descr="PLACEHOLDER"/>
            <p:cNvSpPr/>
            <p:nvPr/>
          </p:nvSpPr>
          <p:spPr>
            <a:xfrm>
              <a:off x="1854229" y="22840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9" name="群組 598" descr="PLACEHOLDER"/>
          <p:cNvGrpSpPr/>
          <p:nvPr>
            <p:custDataLst>
              <p:tags r:id="rId150"/>
            </p:custDataLst>
          </p:nvPr>
        </p:nvGrpSpPr>
        <p:grpSpPr>
          <a:xfrm>
            <a:off x="1836764" y="3047485"/>
            <a:ext cx="625483" cy="419830"/>
            <a:chOff x="1836764" y="3047485"/>
            <a:chExt cx="625483" cy="419830"/>
          </a:xfrm>
        </p:grpSpPr>
        <p:sp>
          <p:nvSpPr>
            <p:cNvPr id="597" name="橢圓 596" descr="PLACEHOLDER"/>
            <p:cNvSpPr/>
            <p:nvPr/>
          </p:nvSpPr>
          <p:spPr>
            <a:xfrm>
              <a:off x="1836764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橢圓 59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2" name="群組 601" descr="PLACEHOLDER"/>
          <p:cNvGrpSpPr/>
          <p:nvPr>
            <p:custDataLst>
              <p:tags r:id="rId151"/>
            </p:custDataLst>
          </p:nvPr>
        </p:nvGrpSpPr>
        <p:grpSpPr>
          <a:xfrm>
            <a:off x="1836765" y="2766560"/>
            <a:ext cx="625482" cy="419832"/>
            <a:chOff x="1836765" y="2766560"/>
            <a:chExt cx="625482" cy="419832"/>
          </a:xfrm>
        </p:grpSpPr>
        <p:sp>
          <p:nvSpPr>
            <p:cNvPr id="600" name="橢圓 599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橢圓 600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4" name="群組 613" descr="PLACEHOLDER"/>
          <p:cNvGrpSpPr/>
          <p:nvPr>
            <p:custDataLst>
              <p:tags r:id="rId152"/>
            </p:custDataLst>
          </p:nvPr>
        </p:nvGrpSpPr>
        <p:grpSpPr>
          <a:xfrm rot="9000009">
            <a:off x="2349283" y="3602387"/>
            <a:ext cx="700757" cy="1215835"/>
            <a:chOff x="2201696" y="3051580"/>
            <a:chExt cx="700757" cy="1215835"/>
          </a:xfrm>
        </p:grpSpPr>
        <p:sp>
          <p:nvSpPr>
            <p:cNvPr id="603" name="矩形 602" descr="PLACEHOLDER"/>
            <p:cNvSpPr/>
            <p:nvPr/>
          </p:nvSpPr>
          <p:spPr>
            <a:xfrm>
              <a:off x="2271149" y="3711385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橢圓 603" descr="PLACEHOLDER"/>
            <p:cNvSpPr/>
            <p:nvPr/>
          </p:nvSpPr>
          <p:spPr>
            <a:xfrm>
              <a:off x="2201696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橢圓 604" descr="PLACEHOLDER"/>
            <p:cNvSpPr/>
            <p:nvPr/>
          </p:nvSpPr>
          <p:spPr>
            <a:xfrm>
              <a:off x="2763547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橢圓 605" descr="PLACEHOLDER"/>
            <p:cNvSpPr/>
            <p:nvPr/>
          </p:nvSpPr>
          <p:spPr>
            <a:xfrm>
              <a:off x="2201696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橢圓 606" descr="PLACEHOLDER"/>
            <p:cNvSpPr/>
            <p:nvPr/>
          </p:nvSpPr>
          <p:spPr>
            <a:xfrm>
              <a:off x="2763547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橢圓 607" descr="PLACEHOLDER"/>
            <p:cNvSpPr/>
            <p:nvPr/>
          </p:nvSpPr>
          <p:spPr>
            <a:xfrm>
              <a:off x="2482621" y="364193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橢圓 608" descr="PLACEHOLDER"/>
            <p:cNvSpPr/>
            <p:nvPr/>
          </p:nvSpPr>
          <p:spPr>
            <a:xfrm>
              <a:off x="2482621" y="41285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橢圓 609" descr="PLACEHOLDER"/>
            <p:cNvSpPr/>
            <p:nvPr/>
          </p:nvSpPr>
          <p:spPr>
            <a:xfrm>
              <a:off x="2201696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橢圓 610" descr="PLACEHOLDER"/>
            <p:cNvSpPr/>
            <p:nvPr/>
          </p:nvSpPr>
          <p:spPr>
            <a:xfrm>
              <a:off x="2763547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2" name="直線接點 611" descr="PLACEHOLDER"/>
            <p:cNvCxnSpPr/>
            <p:nvPr/>
          </p:nvCxnSpPr>
          <p:spPr>
            <a:xfrm flipV="1">
              <a:off x="2552074" y="329466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圓形箭號 612" descr="PLACEHOLDER"/>
            <p:cNvSpPr/>
            <p:nvPr/>
          </p:nvSpPr>
          <p:spPr>
            <a:xfrm>
              <a:off x="2378442" y="3051580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7" name="群組 616" descr="PLACEHOLDER"/>
          <p:cNvGrpSpPr/>
          <p:nvPr>
            <p:custDataLst>
              <p:tags r:id="rId153"/>
            </p:custDataLst>
          </p:nvPr>
        </p:nvGrpSpPr>
        <p:grpSpPr>
          <a:xfrm>
            <a:off x="2604265" y="3534065"/>
            <a:ext cx="138908" cy="700757"/>
            <a:chOff x="2604265" y="3534065"/>
            <a:chExt cx="138908" cy="700757"/>
          </a:xfrm>
        </p:grpSpPr>
        <p:sp>
          <p:nvSpPr>
            <p:cNvPr id="615" name="橢圓 614" descr="PLACEHOLDER"/>
            <p:cNvSpPr/>
            <p:nvPr/>
          </p:nvSpPr>
          <p:spPr>
            <a:xfrm>
              <a:off x="2604265" y="409591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橢圓 615" descr="PLACEHOLDER"/>
            <p:cNvSpPr/>
            <p:nvPr/>
          </p:nvSpPr>
          <p:spPr>
            <a:xfrm>
              <a:off x="2604267" y="35340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0" name="群組 619" descr="PLACEHOLDER"/>
          <p:cNvGrpSpPr/>
          <p:nvPr>
            <p:custDataLst>
              <p:tags r:id="rId154"/>
            </p:custDataLst>
          </p:nvPr>
        </p:nvGrpSpPr>
        <p:grpSpPr>
          <a:xfrm>
            <a:off x="2117688" y="3534064"/>
            <a:ext cx="625485" cy="419830"/>
            <a:chOff x="2117688" y="3534064"/>
            <a:chExt cx="625485" cy="419830"/>
          </a:xfrm>
        </p:grpSpPr>
        <p:sp>
          <p:nvSpPr>
            <p:cNvPr id="618" name="橢圓 617" descr="PLACEHOLDER"/>
            <p:cNvSpPr/>
            <p:nvPr/>
          </p:nvSpPr>
          <p:spPr>
            <a:xfrm>
              <a:off x="2604266" y="35340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橢圓 618" descr="PLACEHOLDER"/>
            <p:cNvSpPr/>
            <p:nvPr/>
          </p:nvSpPr>
          <p:spPr>
            <a:xfrm>
              <a:off x="2117688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2" name="群組 631" descr="PLACEHOLDER"/>
          <p:cNvGrpSpPr/>
          <p:nvPr>
            <p:custDataLst>
              <p:tags r:id="rId155"/>
            </p:custDataLst>
          </p:nvPr>
        </p:nvGrpSpPr>
        <p:grpSpPr>
          <a:xfrm rot="10800002">
            <a:off x="2323341" y="4095913"/>
            <a:ext cx="1262606" cy="1702411"/>
            <a:chOff x="2323341" y="3505561"/>
            <a:chExt cx="1262606" cy="1702411"/>
          </a:xfrm>
        </p:grpSpPr>
        <p:sp>
          <p:nvSpPr>
            <p:cNvPr id="621" name="矩形 620" descr="PLACEHOLDER"/>
            <p:cNvSpPr/>
            <p:nvPr/>
          </p:nvSpPr>
          <p:spPr>
            <a:xfrm>
              <a:off x="2392794" y="4165366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橢圓 621" descr="PLACEHOLDER"/>
            <p:cNvSpPr/>
            <p:nvPr/>
          </p:nvSpPr>
          <p:spPr>
            <a:xfrm>
              <a:off x="23233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橢圓 622" descr="PLACEHOLDER"/>
            <p:cNvSpPr/>
            <p:nvPr/>
          </p:nvSpPr>
          <p:spPr>
            <a:xfrm>
              <a:off x="34470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橢圓 623" descr="PLACEHOLDER"/>
            <p:cNvSpPr/>
            <p:nvPr/>
          </p:nvSpPr>
          <p:spPr>
            <a:xfrm>
              <a:off x="23233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橢圓 624" descr="PLACEHOLDER"/>
            <p:cNvSpPr/>
            <p:nvPr/>
          </p:nvSpPr>
          <p:spPr>
            <a:xfrm>
              <a:off x="34470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橢圓 625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橢圓 626" descr="PLACEHOLDER"/>
            <p:cNvSpPr/>
            <p:nvPr/>
          </p:nvSpPr>
          <p:spPr>
            <a:xfrm>
              <a:off x="288519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橢圓 62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橢圓 628" descr="PLACEHOLDER"/>
            <p:cNvSpPr/>
            <p:nvPr/>
          </p:nvSpPr>
          <p:spPr>
            <a:xfrm>
              <a:off x="34470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0" name="直線接點 629" descr="PLACEHOLDER"/>
            <p:cNvCxnSpPr/>
            <p:nvPr/>
          </p:nvCxnSpPr>
          <p:spPr>
            <a:xfrm flipV="1">
              <a:off x="2954644" y="374864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圓形箭號 630" descr="PLACEHOLDER"/>
            <p:cNvSpPr/>
            <p:nvPr/>
          </p:nvSpPr>
          <p:spPr>
            <a:xfrm>
              <a:off x="2781011" y="350556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5" name="群組 634" descr="PLACEHOLDER"/>
          <p:cNvGrpSpPr/>
          <p:nvPr>
            <p:custDataLst>
              <p:tags r:id="rId156"/>
            </p:custDataLst>
          </p:nvPr>
        </p:nvGrpSpPr>
        <p:grpSpPr>
          <a:xfrm>
            <a:off x="2604266" y="5069066"/>
            <a:ext cx="700756" cy="138906"/>
            <a:chOff x="2604266" y="5069066"/>
            <a:chExt cx="700756" cy="138906"/>
          </a:xfrm>
        </p:grpSpPr>
        <p:sp>
          <p:nvSpPr>
            <p:cNvPr id="633" name="橢圓 632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橢圓 633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8" name="群組 637" descr="PLACEHOLDER"/>
          <p:cNvGrpSpPr/>
          <p:nvPr>
            <p:custDataLst>
              <p:tags r:id="rId157"/>
            </p:custDataLst>
          </p:nvPr>
        </p:nvGrpSpPr>
        <p:grpSpPr>
          <a:xfrm>
            <a:off x="3166116" y="4582490"/>
            <a:ext cx="419831" cy="625482"/>
            <a:chOff x="3166116" y="4582490"/>
            <a:chExt cx="419831" cy="625482"/>
          </a:xfrm>
        </p:grpSpPr>
        <p:sp>
          <p:nvSpPr>
            <p:cNvPr id="636" name="橢圓 635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7" name="橢圓 636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1" name="群組 640" descr="PLACEHOLDER"/>
          <p:cNvGrpSpPr/>
          <p:nvPr>
            <p:custDataLst>
              <p:tags r:id="rId158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639" name="橢圓 638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0" name="橢圓 639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4" name="群組 643" descr="PLACEHOLDER"/>
          <p:cNvGrpSpPr/>
          <p:nvPr>
            <p:custDataLst>
              <p:tags r:id="rId159"/>
            </p:custDataLst>
          </p:nvPr>
        </p:nvGrpSpPr>
        <p:grpSpPr>
          <a:xfrm>
            <a:off x="2604266" y="4095913"/>
            <a:ext cx="700756" cy="138906"/>
            <a:chOff x="2604266" y="4095913"/>
            <a:chExt cx="700756" cy="138906"/>
          </a:xfrm>
        </p:grpSpPr>
        <p:sp>
          <p:nvSpPr>
            <p:cNvPr id="642" name="橢圓 64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橢圓 642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7" name="群組 646" descr="PLACEHOLDER"/>
          <p:cNvGrpSpPr/>
          <p:nvPr>
            <p:custDataLst>
              <p:tags r:id="rId160"/>
            </p:custDataLst>
          </p:nvPr>
        </p:nvGrpSpPr>
        <p:grpSpPr>
          <a:xfrm>
            <a:off x="2323341" y="4095912"/>
            <a:ext cx="419831" cy="625483"/>
            <a:chOff x="2323341" y="4095912"/>
            <a:chExt cx="419831" cy="625483"/>
          </a:xfrm>
        </p:grpSpPr>
        <p:sp>
          <p:nvSpPr>
            <p:cNvPr id="645" name="橢圓 644" descr="PLACEHOLDER"/>
            <p:cNvSpPr/>
            <p:nvPr/>
          </p:nvSpPr>
          <p:spPr>
            <a:xfrm>
              <a:off x="2604266" y="40959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6" name="橢圓 645" descr="PLACEHOLDER"/>
            <p:cNvSpPr/>
            <p:nvPr/>
          </p:nvSpPr>
          <p:spPr>
            <a:xfrm>
              <a:off x="2323341" y="45824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0" name="群組 649" descr="PLACEHOLDER"/>
          <p:cNvGrpSpPr/>
          <p:nvPr>
            <p:custDataLst>
              <p:tags r:id="rId161"/>
            </p:custDataLst>
          </p:nvPr>
        </p:nvGrpSpPr>
        <p:grpSpPr>
          <a:xfrm>
            <a:off x="2323341" y="4582489"/>
            <a:ext cx="419831" cy="625483"/>
            <a:chOff x="2323341" y="4582489"/>
            <a:chExt cx="419831" cy="625483"/>
          </a:xfrm>
        </p:grpSpPr>
        <p:sp>
          <p:nvSpPr>
            <p:cNvPr id="648" name="橢圓 64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9" name="橢圓 648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2" name="群組 661" descr="PLACEHOLDER"/>
          <p:cNvGrpSpPr/>
          <p:nvPr>
            <p:custDataLst>
              <p:tags r:id="rId162"/>
            </p:custDataLst>
          </p:nvPr>
        </p:nvGrpSpPr>
        <p:grpSpPr>
          <a:xfrm rot="7200002">
            <a:off x="3908323" y="3180824"/>
            <a:ext cx="1262606" cy="1702411"/>
            <a:chOff x="3652693" y="2738060"/>
            <a:chExt cx="1262606" cy="1702411"/>
          </a:xfrm>
        </p:grpSpPr>
        <p:sp>
          <p:nvSpPr>
            <p:cNvPr id="651" name="矩形 650" descr="PLACEHOLDER"/>
            <p:cNvSpPr/>
            <p:nvPr/>
          </p:nvSpPr>
          <p:spPr>
            <a:xfrm>
              <a:off x="3722146" y="3397865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2" name="橢圓 651" descr="PLACEHOLDER"/>
            <p:cNvSpPr/>
            <p:nvPr/>
          </p:nvSpPr>
          <p:spPr>
            <a:xfrm>
              <a:off x="36526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3" name="橢圓 652" descr="PLACEHOLDER"/>
            <p:cNvSpPr/>
            <p:nvPr/>
          </p:nvSpPr>
          <p:spPr>
            <a:xfrm>
              <a:off x="47763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4" name="橢圓 653" descr="PLACEHOLDER"/>
            <p:cNvSpPr/>
            <p:nvPr/>
          </p:nvSpPr>
          <p:spPr>
            <a:xfrm>
              <a:off x="36526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5" name="橢圓 654" descr="PLACEHOLDER"/>
            <p:cNvSpPr/>
            <p:nvPr/>
          </p:nvSpPr>
          <p:spPr>
            <a:xfrm>
              <a:off x="47763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6" name="橢圓 655" descr="PLACEHOLDER"/>
            <p:cNvSpPr/>
            <p:nvPr/>
          </p:nvSpPr>
          <p:spPr>
            <a:xfrm>
              <a:off x="421454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7" name="橢圓 656" descr="PLACEHOLDER"/>
            <p:cNvSpPr/>
            <p:nvPr/>
          </p:nvSpPr>
          <p:spPr>
            <a:xfrm>
              <a:off x="421454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8" name="橢圓 657" descr="PLACEHOLDER"/>
            <p:cNvSpPr/>
            <p:nvPr/>
          </p:nvSpPr>
          <p:spPr>
            <a:xfrm>
              <a:off x="36526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9" name="橢圓 658" descr="PLACEHOLDER"/>
            <p:cNvSpPr/>
            <p:nvPr/>
          </p:nvSpPr>
          <p:spPr>
            <a:xfrm>
              <a:off x="47763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0" name="直線接點 659" descr="PLACEHOLDER"/>
            <p:cNvCxnSpPr/>
            <p:nvPr/>
          </p:nvCxnSpPr>
          <p:spPr>
            <a:xfrm flipV="1">
              <a:off x="4283996" y="29811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圓形箭號 660" descr="PLACEHOLDER"/>
            <p:cNvSpPr/>
            <p:nvPr/>
          </p:nvSpPr>
          <p:spPr>
            <a:xfrm>
              <a:off x="4110363" y="27380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5" name="群組 664" descr="PLACEHOLDER"/>
          <p:cNvGrpSpPr/>
          <p:nvPr>
            <p:custDataLst>
              <p:tags r:id="rId163"/>
            </p:custDataLst>
          </p:nvPr>
        </p:nvGrpSpPr>
        <p:grpSpPr>
          <a:xfrm>
            <a:off x="4495469" y="3814988"/>
            <a:ext cx="419831" cy="625483"/>
            <a:chOff x="4495469" y="3814988"/>
            <a:chExt cx="419831" cy="625483"/>
          </a:xfrm>
        </p:grpSpPr>
        <p:sp>
          <p:nvSpPr>
            <p:cNvPr id="663" name="橢圓 662" descr="PLACEHOLDER"/>
            <p:cNvSpPr/>
            <p:nvPr/>
          </p:nvSpPr>
          <p:spPr>
            <a:xfrm>
              <a:off x="4495469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4" name="橢圓 663" descr="PLACEHOLDER"/>
            <p:cNvSpPr/>
            <p:nvPr/>
          </p:nvSpPr>
          <p:spPr>
            <a:xfrm>
              <a:off x="4776394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8" name="群組 667" descr="PLACEHOLDER"/>
          <p:cNvGrpSpPr/>
          <p:nvPr>
            <p:custDataLst>
              <p:tags r:id="rId164"/>
            </p:custDataLst>
          </p:nvPr>
        </p:nvGrpSpPr>
        <p:grpSpPr>
          <a:xfrm>
            <a:off x="4495468" y="3328412"/>
            <a:ext cx="419830" cy="625483"/>
            <a:chOff x="4495468" y="3328412"/>
            <a:chExt cx="419830" cy="625483"/>
          </a:xfrm>
        </p:grpSpPr>
        <p:sp>
          <p:nvSpPr>
            <p:cNvPr id="666" name="橢圓 665" descr="PLACEHOLDER"/>
            <p:cNvSpPr/>
            <p:nvPr/>
          </p:nvSpPr>
          <p:spPr>
            <a:xfrm>
              <a:off x="47763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7" name="橢圓 666" descr="PLACEHOLDER"/>
            <p:cNvSpPr/>
            <p:nvPr/>
          </p:nvSpPr>
          <p:spPr>
            <a:xfrm>
              <a:off x="449546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1" name="群組 670" descr="PLACEHOLDER"/>
          <p:cNvGrpSpPr/>
          <p:nvPr>
            <p:custDataLst>
              <p:tags r:id="rId165"/>
            </p:custDataLst>
          </p:nvPr>
        </p:nvGrpSpPr>
        <p:grpSpPr>
          <a:xfrm>
            <a:off x="3933618" y="3328412"/>
            <a:ext cx="700756" cy="138907"/>
            <a:chOff x="3933618" y="3328412"/>
            <a:chExt cx="700756" cy="138907"/>
          </a:xfrm>
        </p:grpSpPr>
        <p:sp>
          <p:nvSpPr>
            <p:cNvPr id="669" name="橢圓 668" descr="PLACEHOLDER"/>
            <p:cNvSpPr/>
            <p:nvPr/>
          </p:nvSpPr>
          <p:spPr>
            <a:xfrm>
              <a:off x="4495468" y="33284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0" name="橢圓 669" descr="PLACEHOLDER"/>
            <p:cNvSpPr/>
            <p:nvPr/>
          </p:nvSpPr>
          <p:spPr>
            <a:xfrm>
              <a:off x="393361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4" name="群組 673" descr="PLACEHOLDER"/>
          <p:cNvGrpSpPr/>
          <p:nvPr>
            <p:custDataLst>
              <p:tags r:id="rId166"/>
            </p:custDataLst>
          </p:nvPr>
        </p:nvGrpSpPr>
        <p:grpSpPr>
          <a:xfrm>
            <a:off x="3652694" y="3328412"/>
            <a:ext cx="419831" cy="625482"/>
            <a:chOff x="3652694" y="3328412"/>
            <a:chExt cx="419831" cy="625482"/>
          </a:xfrm>
        </p:grpSpPr>
        <p:sp>
          <p:nvSpPr>
            <p:cNvPr id="672" name="橢圓 671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3" name="橢圓 672" descr="PLACEHOLDER"/>
            <p:cNvSpPr/>
            <p:nvPr/>
          </p:nvSpPr>
          <p:spPr>
            <a:xfrm>
              <a:off x="3652694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7" name="群組 676" descr="PLACEHOLDER"/>
          <p:cNvGrpSpPr/>
          <p:nvPr>
            <p:custDataLst>
              <p:tags r:id="rId167"/>
            </p:custDataLst>
          </p:nvPr>
        </p:nvGrpSpPr>
        <p:grpSpPr>
          <a:xfrm>
            <a:off x="3652693" y="3814988"/>
            <a:ext cx="419831" cy="625482"/>
            <a:chOff x="3652693" y="3814988"/>
            <a:chExt cx="419831" cy="625482"/>
          </a:xfrm>
        </p:grpSpPr>
        <p:sp>
          <p:nvSpPr>
            <p:cNvPr id="675" name="橢圓 674" descr="PLACEHOLDER"/>
            <p:cNvSpPr/>
            <p:nvPr/>
          </p:nvSpPr>
          <p:spPr>
            <a:xfrm>
              <a:off x="3652693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6" name="橢圓 675" descr="PLACEHOLDER"/>
            <p:cNvSpPr/>
            <p:nvPr/>
          </p:nvSpPr>
          <p:spPr>
            <a:xfrm>
              <a:off x="3933617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0" name="群組 679" descr="PLACEHOLDER"/>
          <p:cNvGrpSpPr/>
          <p:nvPr>
            <p:custDataLst>
              <p:tags r:id="rId168"/>
            </p:custDataLst>
          </p:nvPr>
        </p:nvGrpSpPr>
        <p:grpSpPr>
          <a:xfrm>
            <a:off x="3933617" y="4301565"/>
            <a:ext cx="700757" cy="138906"/>
            <a:chOff x="3933617" y="4301565"/>
            <a:chExt cx="700757" cy="138906"/>
          </a:xfrm>
        </p:grpSpPr>
        <p:sp>
          <p:nvSpPr>
            <p:cNvPr id="678" name="橢圓 677" descr="PLACEHOLDER"/>
            <p:cNvSpPr/>
            <p:nvPr/>
          </p:nvSpPr>
          <p:spPr>
            <a:xfrm>
              <a:off x="3933617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9" name="橢圓 678" descr="PLACEHOLDER"/>
            <p:cNvSpPr/>
            <p:nvPr/>
          </p:nvSpPr>
          <p:spPr>
            <a:xfrm>
              <a:off x="449546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2" name="群組 691" descr="PLACEHOLDER"/>
          <p:cNvGrpSpPr/>
          <p:nvPr>
            <p:custDataLst>
              <p:tags r:id="rId169"/>
            </p:custDataLst>
          </p:nvPr>
        </p:nvGrpSpPr>
        <p:grpSpPr>
          <a:xfrm rot="3600000">
            <a:off x="3908324" y="1350643"/>
            <a:ext cx="1262608" cy="1702413"/>
            <a:chOff x="3652694" y="1203055"/>
            <a:chExt cx="1262608" cy="1702413"/>
          </a:xfrm>
        </p:grpSpPr>
        <p:sp>
          <p:nvSpPr>
            <p:cNvPr id="681" name="矩形 680" descr="PLACEHOLDER"/>
            <p:cNvSpPr/>
            <p:nvPr/>
          </p:nvSpPr>
          <p:spPr>
            <a:xfrm>
              <a:off x="3722147" y="1862860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2" name="橢圓 681" descr="PLACEHOLDER"/>
            <p:cNvSpPr/>
            <p:nvPr/>
          </p:nvSpPr>
          <p:spPr>
            <a:xfrm>
              <a:off x="3652694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3" name="橢圓 682" descr="PLACEHOLDER"/>
            <p:cNvSpPr/>
            <p:nvPr/>
          </p:nvSpPr>
          <p:spPr>
            <a:xfrm>
              <a:off x="477639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4" name="橢圓 683" descr="PLACEHOLDER"/>
            <p:cNvSpPr/>
            <p:nvPr/>
          </p:nvSpPr>
          <p:spPr>
            <a:xfrm>
              <a:off x="365269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5" name="橢圓 684" descr="PLACEHOLDER"/>
            <p:cNvSpPr/>
            <p:nvPr/>
          </p:nvSpPr>
          <p:spPr>
            <a:xfrm>
              <a:off x="4776396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6" name="橢圓 685" descr="PLACEHOLDER"/>
            <p:cNvSpPr/>
            <p:nvPr/>
          </p:nvSpPr>
          <p:spPr>
            <a:xfrm>
              <a:off x="421454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7" name="橢圓 686" descr="PLACEHOLDER"/>
            <p:cNvSpPr/>
            <p:nvPr/>
          </p:nvSpPr>
          <p:spPr>
            <a:xfrm>
              <a:off x="4214545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橢圓 687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橢圓 688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0" name="直線接點 689" descr="PLACEHOLDER"/>
            <p:cNvCxnSpPr/>
            <p:nvPr/>
          </p:nvCxnSpPr>
          <p:spPr>
            <a:xfrm flipV="1">
              <a:off x="4283998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圓形箭號 690" descr="PLACEHOLDER"/>
            <p:cNvSpPr/>
            <p:nvPr/>
          </p:nvSpPr>
          <p:spPr>
            <a:xfrm>
              <a:off x="4110365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5" name="群組 694" descr="PLACEHOLDER"/>
          <p:cNvGrpSpPr/>
          <p:nvPr>
            <p:custDataLst>
              <p:tags r:id="rId170"/>
            </p:custDataLst>
          </p:nvPr>
        </p:nvGrpSpPr>
        <p:grpSpPr>
          <a:xfrm>
            <a:off x="4495471" y="1793407"/>
            <a:ext cx="419831" cy="625484"/>
            <a:chOff x="4495471" y="1793407"/>
            <a:chExt cx="419831" cy="625484"/>
          </a:xfrm>
        </p:grpSpPr>
        <p:sp>
          <p:nvSpPr>
            <p:cNvPr id="693" name="橢圓 692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橢圓 693" descr="PLACEHOLDER"/>
            <p:cNvSpPr/>
            <p:nvPr/>
          </p:nvSpPr>
          <p:spPr>
            <a:xfrm>
              <a:off x="4495471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8" name="群組 697" descr="PLACEHOLDER"/>
          <p:cNvGrpSpPr/>
          <p:nvPr>
            <p:custDataLst>
              <p:tags r:id="rId171"/>
            </p:custDataLst>
          </p:nvPr>
        </p:nvGrpSpPr>
        <p:grpSpPr>
          <a:xfrm>
            <a:off x="3933620" y="1793407"/>
            <a:ext cx="700757" cy="138907"/>
            <a:chOff x="3933620" y="1793407"/>
            <a:chExt cx="700757" cy="138907"/>
          </a:xfrm>
        </p:grpSpPr>
        <p:sp>
          <p:nvSpPr>
            <p:cNvPr id="696" name="橢圓 695" descr="PLACEHOLDER"/>
            <p:cNvSpPr/>
            <p:nvPr/>
          </p:nvSpPr>
          <p:spPr>
            <a:xfrm>
              <a:off x="4495471" y="179340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橢圓 696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1" name="群組 700" descr="PLACEHOLDER"/>
          <p:cNvGrpSpPr/>
          <p:nvPr>
            <p:custDataLst>
              <p:tags r:id="rId172"/>
            </p:custDataLst>
          </p:nvPr>
        </p:nvGrpSpPr>
        <p:grpSpPr>
          <a:xfrm>
            <a:off x="3652694" y="1793407"/>
            <a:ext cx="419832" cy="625484"/>
            <a:chOff x="3652694" y="1793407"/>
            <a:chExt cx="419832" cy="625484"/>
          </a:xfrm>
        </p:grpSpPr>
        <p:sp>
          <p:nvSpPr>
            <p:cNvPr id="699" name="橢圓 698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橢圓 699" descr="PLACEHOLDER"/>
            <p:cNvSpPr/>
            <p:nvPr/>
          </p:nvSpPr>
          <p:spPr>
            <a:xfrm>
              <a:off x="3652694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4" name="群組 703" descr="PLACEHOLDER"/>
          <p:cNvGrpSpPr/>
          <p:nvPr>
            <p:custDataLst>
              <p:tags r:id="rId173"/>
            </p:custDataLst>
          </p:nvPr>
        </p:nvGrpSpPr>
        <p:grpSpPr>
          <a:xfrm>
            <a:off x="3652694" y="2279984"/>
            <a:ext cx="419831" cy="625484"/>
            <a:chOff x="3652694" y="2279984"/>
            <a:chExt cx="419831" cy="625484"/>
          </a:xfrm>
        </p:grpSpPr>
        <p:sp>
          <p:nvSpPr>
            <p:cNvPr id="702" name="橢圓 701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橢圓 70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7" name="群組 706" descr="PLACEHOLDER"/>
          <p:cNvGrpSpPr/>
          <p:nvPr>
            <p:custDataLst>
              <p:tags r:id="rId174"/>
            </p:custDataLst>
          </p:nvPr>
        </p:nvGrpSpPr>
        <p:grpSpPr>
          <a:xfrm>
            <a:off x="3933619" y="2766561"/>
            <a:ext cx="700758" cy="138907"/>
            <a:chOff x="3933619" y="2766561"/>
            <a:chExt cx="700758" cy="138907"/>
          </a:xfrm>
        </p:grpSpPr>
        <p:sp>
          <p:nvSpPr>
            <p:cNvPr id="705" name="橢圓 704" descr="PLACEHOLDER"/>
            <p:cNvSpPr/>
            <p:nvPr/>
          </p:nvSpPr>
          <p:spPr>
            <a:xfrm>
              <a:off x="3933619" y="276656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橢圓 705" descr="PLACEHOLDER"/>
            <p:cNvSpPr/>
            <p:nvPr/>
          </p:nvSpPr>
          <p:spPr>
            <a:xfrm>
              <a:off x="4495471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0" name="群組 709" descr="PLACEHOLDER"/>
          <p:cNvGrpSpPr/>
          <p:nvPr>
            <p:custDataLst>
              <p:tags r:id="rId175"/>
            </p:custDataLst>
          </p:nvPr>
        </p:nvGrpSpPr>
        <p:grpSpPr>
          <a:xfrm>
            <a:off x="4495470" y="2279984"/>
            <a:ext cx="419832" cy="625484"/>
            <a:chOff x="4495470" y="2279984"/>
            <a:chExt cx="419832" cy="625484"/>
          </a:xfrm>
        </p:grpSpPr>
        <p:sp>
          <p:nvSpPr>
            <p:cNvPr id="708" name="橢圓 707" descr="PLACEHOLDER"/>
            <p:cNvSpPr/>
            <p:nvPr/>
          </p:nvSpPr>
          <p:spPr>
            <a:xfrm>
              <a:off x="4495470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9" name="橢圓 708" descr="PLACEHOLDER"/>
            <p:cNvSpPr/>
            <p:nvPr/>
          </p:nvSpPr>
          <p:spPr>
            <a:xfrm>
              <a:off x="4776396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2" name="群組 721" descr="PLACEHOLDER"/>
          <p:cNvGrpSpPr/>
          <p:nvPr>
            <p:custDataLst>
              <p:tags r:id="rId176"/>
            </p:custDataLst>
          </p:nvPr>
        </p:nvGrpSpPr>
        <p:grpSpPr>
          <a:xfrm>
            <a:off x="2323340" y="435555"/>
            <a:ext cx="1262606" cy="1702411"/>
            <a:chOff x="2323340" y="435555"/>
            <a:chExt cx="1262606" cy="1702411"/>
          </a:xfrm>
        </p:grpSpPr>
        <p:sp>
          <p:nvSpPr>
            <p:cNvPr id="711" name="矩形 710" descr="PLACEHOLDER"/>
            <p:cNvSpPr/>
            <p:nvPr/>
          </p:nvSpPr>
          <p:spPr>
            <a:xfrm>
              <a:off x="2392793" y="10953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橢圓 711" descr="PLACEHOLDER"/>
            <p:cNvSpPr/>
            <p:nvPr/>
          </p:nvSpPr>
          <p:spPr>
            <a:xfrm>
              <a:off x="23233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橢圓 712" descr="PLACEHOLDER"/>
            <p:cNvSpPr/>
            <p:nvPr/>
          </p:nvSpPr>
          <p:spPr>
            <a:xfrm>
              <a:off x="34470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橢圓 713" descr="PLACEHOLDER"/>
            <p:cNvSpPr/>
            <p:nvPr/>
          </p:nvSpPr>
          <p:spPr>
            <a:xfrm>
              <a:off x="23233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橢圓 714" descr="PLACEHOLDER"/>
            <p:cNvSpPr/>
            <p:nvPr/>
          </p:nvSpPr>
          <p:spPr>
            <a:xfrm>
              <a:off x="34470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橢圓 715" descr="PLACEHOLDER"/>
            <p:cNvSpPr/>
            <p:nvPr/>
          </p:nvSpPr>
          <p:spPr>
            <a:xfrm>
              <a:off x="288519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橢圓 716" descr="PLACEHOLDER"/>
            <p:cNvSpPr/>
            <p:nvPr/>
          </p:nvSpPr>
          <p:spPr>
            <a:xfrm>
              <a:off x="288519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橢圓 717" descr="PLACEHOLDER"/>
            <p:cNvSpPr/>
            <p:nvPr/>
          </p:nvSpPr>
          <p:spPr>
            <a:xfrm>
              <a:off x="23233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橢圓 718" descr="PLACEHOLDER"/>
            <p:cNvSpPr/>
            <p:nvPr/>
          </p:nvSpPr>
          <p:spPr>
            <a:xfrm>
              <a:off x="34470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0" name="直線接點 719" descr="PLACEHOLDER"/>
            <p:cNvCxnSpPr/>
            <p:nvPr/>
          </p:nvCxnSpPr>
          <p:spPr>
            <a:xfrm flipV="1">
              <a:off x="2954643" y="6786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圓形箭號 720" descr="PLACEHOLDER"/>
            <p:cNvSpPr/>
            <p:nvPr/>
          </p:nvSpPr>
          <p:spPr>
            <a:xfrm>
              <a:off x="2781010" y="4355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群組 724" descr="PLACEHOLDER"/>
          <p:cNvGrpSpPr/>
          <p:nvPr>
            <p:custDataLst>
              <p:tags r:id="rId177"/>
            </p:custDataLst>
          </p:nvPr>
        </p:nvGrpSpPr>
        <p:grpSpPr>
          <a:xfrm>
            <a:off x="2604265" y="1025907"/>
            <a:ext cx="700756" cy="138906"/>
            <a:chOff x="2604265" y="1025907"/>
            <a:chExt cx="700756" cy="138906"/>
          </a:xfrm>
        </p:grpSpPr>
        <p:sp>
          <p:nvSpPr>
            <p:cNvPr id="723" name="橢圓 722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橢圓 723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8" name="群組 727" descr="PLACEHOLDER"/>
          <p:cNvGrpSpPr/>
          <p:nvPr>
            <p:custDataLst>
              <p:tags r:id="rId178"/>
            </p:custDataLst>
          </p:nvPr>
        </p:nvGrpSpPr>
        <p:grpSpPr>
          <a:xfrm>
            <a:off x="2323340" y="1025907"/>
            <a:ext cx="419831" cy="625482"/>
            <a:chOff x="2323340" y="1025907"/>
            <a:chExt cx="419831" cy="625482"/>
          </a:xfrm>
        </p:grpSpPr>
        <p:sp>
          <p:nvSpPr>
            <p:cNvPr id="726" name="橢圓 725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橢圓 726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1" name="群組 730" descr="PLACEHOLDER"/>
          <p:cNvGrpSpPr/>
          <p:nvPr>
            <p:custDataLst>
              <p:tags r:id="rId179"/>
            </p:custDataLst>
          </p:nvPr>
        </p:nvGrpSpPr>
        <p:grpSpPr>
          <a:xfrm>
            <a:off x="2323340" y="1512483"/>
            <a:ext cx="419831" cy="625483"/>
            <a:chOff x="2323340" y="1512483"/>
            <a:chExt cx="419831" cy="625483"/>
          </a:xfrm>
        </p:grpSpPr>
        <p:sp>
          <p:nvSpPr>
            <p:cNvPr id="729" name="橢圓 728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橢圓 729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4" name="群組 733" descr="PLACEHOLDER"/>
          <p:cNvGrpSpPr/>
          <p:nvPr>
            <p:custDataLst>
              <p:tags r:id="rId180"/>
            </p:custDataLst>
          </p:nvPr>
        </p:nvGrpSpPr>
        <p:grpSpPr>
          <a:xfrm>
            <a:off x="2604265" y="1999060"/>
            <a:ext cx="700756" cy="138906"/>
            <a:chOff x="2604265" y="1999060"/>
            <a:chExt cx="700756" cy="138906"/>
          </a:xfrm>
        </p:grpSpPr>
        <p:sp>
          <p:nvSpPr>
            <p:cNvPr id="732" name="橢圓 731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橢圓 732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7" name="群組 736" descr="PLACEHOLDER"/>
          <p:cNvGrpSpPr/>
          <p:nvPr>
            <p:custDataLst>
              <p:tags r:id="rId181"/>
            </p:custDataLst>
          </p:nvPr>
        </p:nvGrpSpPr>
        <p:grpSpPr>
          <a:xfrm>
            <a:off x="3166115" y="1512484"/>
            <a:ext cx="419831" cy="625482"/>
            <a:chOff x="3166115" y="1512484"/>
            <a:chExt cx="419831" cy="625482"/>
          </a:xfrm>
        </p:grpSpPr>
        <p:sp>
          <p:nvSpPr>
            <p:cNvPr id="735" name="橢圓 734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橢圓 735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0" name="群組 739" descr="PLACEHOLDER"/>
          <p:cNvGrpSpPr/>
          <p:nvPr>
            <p:custDataLst>
              <p:tags r:id="rId182"/>
            </p:custDataLst>
          </p:nvPr>
        </p:nvGrpSpPr>
        <p:grpSpPr>
          <a:xfrm>
            <a:off x="3166115" y="1025907"/>
            <a:ext cx="419831" cy="625483"/>
            <a:chOff x="3166115" y="1025907"/>
            <a:chExt cx="419831" cy="625483"/>
          </a:xfrm>
        </p:grpSpPr>
        <p:sp>
          <p:nvSpPr>
            <p:cNvPr id="738" name="橢圓 737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橢圓 738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2" name="群組 751" descr="PLACEHOLDER"/>
          <p:cNvGrpSpPr/>
          <p:nvPr>
            <p:custDataLst>
              <p:tags r:id="rId183"/>
            </p:custDataLst>
          </p:nvPr>
        </p:nvGrpSpPr>
        <p:grpSpPr>
          <a:xfrm rot="18000004">
            <a:off x="738360" y="1350643"/>
            <a:ext cx="1262606" cy="1702411"/>
            <a:chOff x="993990" y="1203055"/>
            <a:chExt cx="1262606" cy="1702411"/>
          </a:xfrm>
        </p:grpSpPr>
        <p:sp>
          <p:nvSpPr>
            <p:cNvPr id="741" name="矩形 740" descr="PLACEHOLDER"/>
            <p:cNvSpPr/>
            <p:nvPr/>
          </p:nvSpPr>
          <p:spPr>
            <a:xfrm>
              <a:off x="1063443" y="18628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2" name="橢圓 741" descr="PLACEHOLDER"/>
            <p:cNvSpPr/>
            <p:nvPr/>
          </p:nvSpPr>
          <p:spPr>
            <a:xfrm>
              <a:off x="9939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橢圓 742" descr="PLACEHOLDER"/>
            <p:cNvSpPr/>
            <p:nvPr/>
          </p:nvSpPr>
          <p:spPr>
            <a:xfrm>
              <a:off x="21176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橢圓 743" descr="PLACEHOLDER"/>
            <p:cNvSpPr/>
            <p:nvPr/>
          </p:nvSpPr>
          <p:spPr>
            <a:xfrm>
              <a:off x="9939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橢圓 744" descr="PLACEHOLDER"/>
            <p:cNvSpPr/>
            <p:nvPr/>
          </p:nvSpPr>
          <p:spPr>
            <a:xfrm>
              <a:off x="21176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橢圓 745" descr="PLACEHOLDER"/>
            <p:cNvSpPr/>
            <p:nvPr/>
          </p:nvSpPr>
          <p:spPr>
            <a:xfrm>
              <a:off x="155584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橢圓 746" descr="PLACEHOLDER"/>
            <p:cNvSpPr/>
            <p:nvPr/>
          </p:nvSpPr>
          <p:spPr>
            <a:xfrm>
              <a:off x="155584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橢圓 747" descr="PLACEHOLDER"/>
            <p:cNvSpPr/>
            <p:nvPr/>
          </p:nvSpPr>
          <p:spPr>
            <a:xfrm>
              <a:off x="9939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橢圓 748" descr="PLACEHOLDER"/>
            <p:cNvSpPr/>
            <p:nvPr/>
          </p:nvSpPr>
          <p:spPr>
            <a:xfrm>
              <a:off x="21176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0" name="直線接點 749" descr="PLACEHOLDER"/>
            <p:cNvCxnSpPr/>
            <p:nvPr/>
          </p:nvCxnSpPr>
          <p:spPr>
            <a:xfrm flipV="1">
              <a:off x="1625293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圓形箭號 750" descr="PLACEHOLDER"/>
            <p:cNvSpPr/>
            <p:nvPr/>
          </p:nvSpPr>
          <p:spPr>
            <a:xfrm>
              <a:off x="1451660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5" name="群組 754" descr="PLACEHOLDER"/>
          <p:cNvGrpSpPr/>
          <p:nvPr>
            <p:custDataLst>
              <p:tags r:id="rId184"/>
            </p:custDataLst>
          </p:nvPr>
        </p:nvGrpSpPr>
        <p:grpSpPr>
          <a:xfrm>
            <a:off x="993990" y="1793407"/>
            <a:ext cx="419832" cy="625482"/>
            <a:chOff x="993990" y="1793407"/>
            <a:chExt cx="419832" cy="625482"/>
          </a:xfrm>
        </p:grpSpPr>
        <p:sp>
          <p:nvSpPr>
            <p:cNvPr id="753" name="橢圓 752" descr="PLACEHOLDER"/>
            <p:cNvSpPr/>
            <p:nvPr/>
          </p:nvSpPr>
          <p:spPr>
            <a:xfrm>
              <a:off x="127491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橢圓 753" descr="PLACEHOLDER"/>
            <p:cNvSpPr/>
            <p:nvPr/>
          </p:nvSpPr>
          <p:spPr>
            <a:xfrm>
              <a:off x="993990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8" name="群組 757" descr="PLACEHOLDER"/>
          <p:cNvGrpSpPr/>
          <p:nvPr>
            <p:custDataLst>
              <p:tags r:id="rId185"/>
            </p:custDataLst>
          </p:nvPr>
        </p:nvGrpSpPr>
        <p:grpSpPr>
          <a:xfrm>
            <a:off x="993989" y="2279983"/>
            <a:ext cx="419831" cy="625482"/>
            <a:chOff x="993989" y="2279983"/>
            <a:chExt cx="419831" cy="625482"/>
          </a:xfrm>
        </p:grpSpPr>
        <p:sp>
          <p:nvSpPr>
            <p:cNvPr id="756" name="橢圓 755" descr="PLACEHOLDER"/>
            <p:cNvSpPr/>
            <p:nvPr/>
          </p:nvSpPr>
          <p:spPr>
            <a:xfrm>
              <a:off x="993989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橢圓 756" descr="PLACEHOLDER"/>
            <p:cNvSpPr/>
            <p:nvPr/>
          </p:nvSpPr>
          <p:spPr>
            <a:xfrm>
              <a:off x="1274913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1" name="群組 760" descr="PLACEHOLDER"/>
          <p:cNvGrpSpPr/>
          <p:nvPr>
            <p:custDataLst>
              <p:tags r:id="rId186"/>
            </p:custDataLst>
          </p:nvPr>
        </p:nvGrpSpPr>
        <p:grpSpPr>
          <a:xfrm>
            <a:off x="1274914" y="2766559"/>
            <a:ext cx="700757" cy="138907"/>
            <a:chOff x="1274914" y="2766559"/>
            <a:chExt cx="700757" cy="138907"/>
          </a:xfrm>
        </p:grpSpPr>
        <p:sp>
          <p:nvSpPr>
            <p:cNvPr id="759" name="橢圓 758" descr="PLACEHOLDER"/>
            <p:cNvSpPr/>
            <p:nvPr/>
          </p:nvSpPr>
          <p:spPr>
            <a:xfrm>
              <a:off x="1274914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橢圓 759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4" name="群組 763" descr="PLACEHOLDER"/>
          <p:cNvGrpSpPr/>
          <p:nvPr>
            <p:custDataLst>
              <p:tags r:id="rId187"/>
            </p:custDataLst>
          </p:nvPr>
        </p:nvGrpSpPr>
        <p:grpSpPr>
          <a:xfrm>
            <a:off x="1836764" y="2279984"/>
            <a:ext cx="419832" cy="625482"/>
            <a:chOff x="1836764" y="2279984"/>
            <a:chExt cx="419832" cy="625482"/>
          </a:xfrm>
        </p:grpSpPr>
        <p:sp>
          <p:nvSpPr>
            <p:cNvPr id="762" name="橢圓 761" descr="PLACEHOLDER"/>
            <p:cNvSpPr/>
            <p:nvPr/>
          </p:nvSpPr>
          <p:spPr>
            <a:xfrm>
              <a:off x="1836764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橢圓 762" descr="PLACEHOLDER"/>
            <p:cNvSpPr/>
            <p:nvPr/>
          </p:nvSpPr>
          <p:spPr>
            <a:xfrm>
              <a:off x="2117690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7" name="群組 766" descr="PLACEHOLDER"/>
          <p:cNvGrpSpPr/>
          <p:nvPr>
            <p:custDataLst>
              <p:tags r:id="rId188"/>
            </p:custDataLst>
          </p:nvPr>
        </p:nvGrpSpPr>
        <p:grpSpPr>
          <a:xfrm>
            <a:off x="1836765" y="1793408"/>
            <a:ext cx="419831" cy="625482"/>
            <a:chOff x="1836765" y="1793408"/>
            <a:chExt cx="419831" cy="625482"/>
          </a:xfrm>
        </p:grpSpPr>
        <p:sp>
          <p:nvSpPr>
            <p:cNvPr id="765" name="橢圓 764" descr="PLACEHOLDER"/>
            <p:cNvSpPr/>
            <p:nvPr/>
          </p:nvSpPr>
          <p:spPr>
            <a:xfrm>
              <a:off x="2117689" y="227998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橢圓 765" descr="PLACEHOLDER"/>
            <p:cNvSpPr/>
            <p:nvPr/>
          </p:nvSpPr>
          <p:spPr>
            <a:xfrm>
              <a:off x="1836765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0" name="群組 769" descr="PLACEHOLDER"/>
          <p:cNvGrpSpPr/>
          <p:nvPr>
            <p:custDataLst>
              <p:tags r:id="rId189"/>
            </p:custDataLst>
          </p:nvPr>
        </p:nvGrpSpPr>
        <p:grpSpPr>
          <a:xfrm>
            <a:off x="1274915" y="1793407"/>
            <a:ext cx="700757" cy="138907"/>
            <a:chOff x="1274915" y="1793407"/>
            <a:chExt cx="700757" cy="138907"/>
          </a:xfrm>
        </p:grpSpPr>
        <p:sp>
          <p:nvSpPr>
            <p:cNvPr id="768" name="橢圓 76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橢圓 768" descr="PLACEHOLDER"/>
            <p:cNvSpPr/>
            <p:nvPr/>
          </p:nvSpPr>
          <p:spPr>
            <a:xfrm>
              <a:off x="127491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2" name="群組 781" descr="PLACEHOLDER"/>
          <p:cNvGrpSpPr/>
          <p:nvPr>
            <p:custDataLst>
              <p:tags r:id="rId190"/>
            </p:custDataLst>
          </p:nvPr>
        </p:nvGrpSpPr>
        <p:grpSpPr>
          <a:xfrm rot="14400005">
            <a:off x="738356" y="3180822"/>
            <a:ext cx="1262608" cy="1702413"/>
            <a:chOff x="993986" y="2738058"/>
            <a:chExt cx="1262608" cy="1702413"/>
          </a:xfrm>
        </p:grpSpPr>
        <p:sp>
          <p:nvSpPr>
            <p:cNvPr id="771" name="矩形 770" descr="PLACEHOLDER"/>
            <p:cNvSpPr/>
            <p:nvPr/>
          </p:nvSpPr>
          <p:spPr>
            <a:xfrm>
              <a:off x="1063439" y="3397863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橢圓 771" descr="PLACEHOLDER"/>
            <p:cNvSpPr/>
            <p:nvPr/>
          </p:nvSpPr>
          <p:spPr>
            <a:xfrm>
              <a:off x="993986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橢圓 772" descr="PLACEHOLDER"/>
            <p:cNvSpPr/>
            <p:nvPr/>
          </p:nvSpPr>
          <p:spPr>
            <a:xfrm>
              <a:off x="2117688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橢圓 773" descr="PLACEHOLDER"/>
            <p:cNvSpPr/>
            <p:nvPr/>
          </p:nvSpPr>
          <p:spPr>
            <a:xfrm>
              <a:off x="99398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5" name="橢圓 774" descr="PLACEHOLDER"/>
            <p:cNvSpPr/>
            <p:nvPr/>
          </p:nvSpPr>
          <p:spPr>
            <a:xfrm>
              <a:off x="211768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6" name="橢圓 775" descr="PLACEHOLDER"/>
            <p:cNvSpPr/>
            <p:nvPr/>
          </p:nvSpPr>
          <p:spPr>
            <a:xfrm>
              <a:off x="1555837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7" name="橢圓 776" descr="PLACEHOLDER"/>
            <p:cNvSpPr/>
            <p:nvPr/>
          </p:nvSpPr>
          <p:spPr>
            <a:xfrm>
              <a:off x="1555837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8" name="橢圓 777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9" name="橢圓 778" descr="PLACEHOLDER"/>
            <p:cNvSpPr/>
            <p:nvPr/>
          </p:nvSpPr>
          <p:spPr>
            <a:xfrm>
              <a:off x="2117688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0" name="直線接點 779" descr="PLACEHOLDER"/>
            <p:cNvCxnSpPr/>
            <p:nvPr/>
          </p:nvCxnSpPr>
          <p:spPr>
            <a:xfrm flipV="1">
              <a:off x="1625290" y="29811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圓形箭號 780" descr="PLACEHOLDER"/>
            <p:cNvSpPr/>
            <p:nvPr/>
          </p:nvSpPr>
          <p:spPr>
            <a:xfrm>
              <a:off x="1451657" y="27380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5" name="群組 784" descr="PLACEHOLDER"/>
          <p:cNvGrpSpPr/>
          <p:nvPr>
            <p:custDataLst>
              <p:tags r:id="rId191"/>
            </p:custDataLst>
          </p:nvPr>
        </p:nvGrpSpPr>
        <p:grpSpPr>
          <a:xfrm>
            <a:off x="993986" y="3814987"/>
            <a:ext cx="419831" cy="625484"/>
            <a:chOff x="993986" y="3814987"/>
            <a:chExt cx="419831" cy="625484"/>
          </a:xfrm>
        </p:grpSpPr>
        <p:sp>
          <p:nvSpPr>
            <p:cNvPr id="783" name="橢圓 782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橢圓 783" descr="PLACEHOLDER"/>
            <p:cNvSpPr/>
            <p:nvPr/>
          </p:nvSpPr>
          <p:spPr>
            <a:xfrm>
              <a:off x="1274911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8" name="群組 787" descr="PLACEHOLDER"/>
          <p:cNvGrpSpPr/>
          <p:nvPr>
            <p:custDataLst>
              <p:tags r:id="rId192"/>
            </p:custDataLst>
          </p:nvPr>
        </p:nvGrpSpPr>
        <p:grpSpPr>
          <a:xfrm>
            <a:off x="1274910" y="4301564"/>
            <a:ext cx="700758" cy="138908"/>
            <a:chOff x="1274910" y="4301564"/>
            <a:chExt cx="700758" cy="138908"/>
          </a:xfrm>
        </p:grpSpPr>
        <p:sp>
          <p:nvSpPr>
            <p:cNvPr id="786" name="橢圓 785" descr="PLACEHOLDER"/>
            <p:cNvSpPr/>
            <p:nvPr/>
          </p:nvSpPr>
          <p:spPr>
            <a:xfrm>
              <a:off x="1274910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橢圓 786" descr="PLACEHOLDER"/>
            <p:cNvSpPr/>
            <p:nvPr/>
          </p:nvSpPr>
          <p:spPr>
            <a:xfrm>
              <a:off x="1836761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1" name="群組 790" descr="PLACEHOLDER"/>
          <p:cNvGrpSpPr/>
          <p:nvPr>
            <p:custDataLst>
              <p:tags r:id="rId193"/>
            </p:custDataLst>
          </p:nvPr>
        </p:nvGrpSpPr>
        <p:grpSpPr>
          <a:xfrm>
            <a:off x="1836762" y="3814988"/>
            <a:ext cx="419832" cy="625484"/>
            <a:chOff x="1836762" y="3814988"/>
            <a:chExt cx="419832" cy="625484"/>
          </a:xfrm>
        </p:grpSpPr>
        <p:sp>
          <p:nvSpPr>
            <p:cNvPr id="789" name="橢圓 788" descr="PLACEHOLDER"/>
            <p:cNvSpPr/>
            <p:nvPr/>
          </p:nvSpPr>
          <p:spPr>
            <a:xfrm>
              <a:off x="1836762" y="43015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0" name="橢圓 789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4" name="群組 793" descr="PLACEHOLDER"/>
          <p:cNvGrpSpPr/>
          <p:nvPr>
            <p:custDataLst>
              <p:tags r:id="rId194"/>
            </p:custDataLst>
          </p:nvPr>
        </p:nvGrpSpPr>
        <p:grpSpPr>
          <a:xfrm>
            <a:off x="1836763" y="3328410"/>
            <a:ext cx="419831" cy="625484"/>
            <a:chOff x="1836763" y="3328410"/>
            <a:chExt cx="419831" cy="625484"/>
          </a:xfrm>
        </p:grpSpPr>
        <p:sp>
          <p:nvSpPr>
            <p:cNvPr id="792" name="橢圓 791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3" name="橢圓 792" descr="PLACEHOLDER"/>
            <p:cNvSpPr/>
            <p:nvPr/>
          </p:nvSpPr>
          <p:spPr>
            <a:xfrm>
              <a:off x="1836763" y="33284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7" name="群組 796" descr="PLACEHOLDER"/>
          <p:cNvGrpSpPr/>
          <p:nvPr>
            <p:custDataLst>
              <p:tags r:id="rId195"/>
            </p:custDataLst>
          </p:nvPr>
        </p:nvGrpSpPr>
        <p:grpSpPr>
          <a:xfrm>
            <a:off x="1274912" y="3328410"/>
            <a:ext cx="700758" cy="138907"/>
            <a:chOff x="1274912" y="3328410"/>
            <a:chExt cx="700758" cy="138907"/>
          </a:xfrm>
        </p:grpSpPr>
        <p:sp>
          <p:nvSpPr>
            <p:cNvPr id="795" name="橢圓 794" descr="PLACEHOLDER"/>
            <p:cNvSpPr/>
            <p:nvPr/>
          </p:nvSpPr>
          <p:spPr>
            <a:xfrm>
              <a:off x="1836763" y="33284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6" name="橢圓 795" descr="PLACEHOLDER"/>
            <p:cNvSpPr/>
            <p:nvPr/>
          </p:nvSpPr>
          <p:spPr>
            <a:xfrm>
              <a:off x="1274912" y="33284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0" name="群組 799" descr="PLACEHOLDER"/>
          <p:cNvGrpSpPr/>
          <p:nvPr>
            <p:custDataLst>
              <p:tags r:id="rId196"/>
            </p:custDataLst>
          </p:nvPr>
        </p:nvGrpSpPr>
        <p:grpSpPr>
          <a:xfrm>
            <a:off x="993986" y="3328409"/>
            <a:ext cx="419832" cy="625484"/>
            <a:chOff x="993986" y="3328409"/>
            <a:chExt cx="419832" cy="625484"/>
          </a:xfrm>
        </p:grpSpPr>
        <p:sp>
          <p:nvSpPr>
            <p:cNvPr id="798" name="橢圓 797" descr="PLACEHOLDER"/>
            <p:cNvSpPr/>
            <p:nvPr/>
          </p:nvSpPr>
          <p:spPr>
            <a:xfrm>
              <a:off x="1274912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9" name="橢圓 798" descr="PLACEHOLDER"/>
            <p:cNvSpPr/>
            <p:nvPr/>
          </p:nvSpPr>
          <p:spPr>
            <a:xfrm>
              <a:off x="993986" y="38149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2" name="群組 811" descr="PLACEHOLDER"/>
          <p:cNvGrpSpPr/>
          <p:nvPr>
            <p:custDataLst>
              <p:tags r:id="rId197"/>
            </p:custDataLst>
          </p:nvPr>
        </p:nvGrpSpPr>
        <p:grpSpPr>
          <a:xfrm rot="9000004">
            <a:off x="3416529" y="3878268"/>
            <a:ext cx="700756" cy="1291108"/>
            <a:chOff x="3268941" y="3327462"/>
            <a:chExt cx="700756" cy="1291108"/>
          </a:xfrm>
        </p:grpSpPr>
        <p:sp>
          <p:nvSpPr>
            <p:cNvPr id="801" name="矩形 800" descr="PLACEHOLDER"/>
            <p:cNvSpPr/>
            <p:nvPr/>
          </p:nvSpPr>
          <p:spPr>
            <a:xfrm>
              <a:off x="3338394" y="3987267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2" name="橢圓 801" descr="PLACEHOLDER"/>
            <p:cNvSpPr/>
            <p:nvPr/>
          </p:nvSpPr>
          <p:spPr>
            <a:xfrm>
              <a:off x="326894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3" name="橢圓 802" descr="PLACEHOLDER"/>
            <p:cNvSpPr/>
            <p:nvPr/>
          </p:nvSpPr>
          <p:spPr>
            <a:xfrm>
              <a:off x="383079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4" name="橢圓 803" descr="PLACEHOLDER"/>
            <p:cNvSpPr/>
            <p:nvPr/>
          </p:nvSpPr>
          <p:spPr>
            <a:xfrm>
              <a:off x="326894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5" name="橢圓 804" descr="PLACEHOLDER"/>
            <p:cNvSpPr/>
            <p:nvPr/>
          </p:nvSpPr>
          <p:spPr>
            <a:xfrm>
              <a:off x="383079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6" name="橢圓 805" descr="PLACEHOLDER"/>
            <p:cNvSpPr/>
            <p:nvPr/>
          </p:nvSpPr>
          <p:spPr>
            <a:xfrm>
              <a:off x="3549866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7" name="橢圓 806" descr="PLACEHOLDER"/>
            <p:cNvSpPr/>
            <p:nvPr/>
          </p:nvSpPr>
          <p:spPr>
            <a:xfrm>
              <a:off x="3549866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8" name="橢圓 807" descr="PLACEHOLDER"/>
            <p:cNvSpPr/>
            <p:nvPr/>
          </p:nvSpPr>
          <p:spPr>
            <a:xfrm>
              <a:off x="326894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9" name="橢圓 808" descr="PLACEHOLDER"/>
            <p:cNvSpPr/>
            <p:nvPr/>
          </p:nvSpPr>
          <p:spPr>
            <a:xfrm>
              <a:off x="383079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0" name="直線接點 809" descr="PLACEHOLDER"/>
            <p:cNvCxnSpPr/>
            <p:nvPr/>
          </p:nvCxnSpPr>
          <p:spPr>
            <a:xfrm flipV="1">
              <a:off x="3619319" y="357054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圓形箭號 810" descr="PLACEHOLDER"/>
            <p:cNvSpPr/>
            <p:nvPr/>
          </p:nvSpPr>
          <p:spPr>
            <a:xfrm>
              <a:off x="3445686" y="332746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5" name="群組 814" descr="PLACEHOLDER"/>
          <p:cNvGrpSpPr/>
          <p:nvPr>
            <p:custDataLst>
              <p:tags r:id="rId198"/>
            </p:custDataLst>
          </p:nvPr>
        </p:nvGrpSpPr>
        <p:grpSpPr>
          <a:xfrm>
            <a:off x="3447040" y="4301565"/>
            <a:ext cx="625482" cy="419831"/>
            <a:chOff x="3447040" y="4301565"/>
            <a:chExt cx="625482" cy="419831"/>
          </a:xfrm>
        </p:grpSpPr>
        <p:sp>
          <p:nvSpPr>
            <p:cNvPr id="813" name="橢圓 812" descr="PLACEHOLDER"/>
            <p:cNvSpPr/>
            <p:nvPr/>
          </p:nvSpPr>
          <p:spPr>
            <a:xfrm>
              <a:off x="3447040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橢圓 813" descr="PLACEHOLDER"/>
            <p:cNvSpPr/>
            <p:nvPr/>
          </p:nvSpPr>
          <p:spPr>
            <a:xfrm>
              <a:off x="393361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8" name="群組 817" descr="PLACEHOLDER"/>
          <p:cNvGrpSpPr/>
          <p:nvPr>
            <p:custDataLst>
              <p:tags r:id="rId199"/>
            </p:custDataLst>
          </p:nvPr>
        </p:nvGrpSpPr>
        <p:grpSpPr>
          <a:xfrm>
            <a:off x="3652692" y="3814989"/>
            <a:ext cx="419830" cy="625483"/>
            <a:chOff x="3652692" y="3814989"/>
            <a:chExt cx="419830" cy="625483"/>
          </a:xfrm>
        </p:grpSpPr>
        <p:sp>
          <p:nvSpPr>
            <p:cNvPr id="816" name="橢圓 815" descr="PLACEHOLDER"/>
            <p:cNvSpPr/>
            <p:nvPr/>
          </p:nvSpPr>
          <p:spPr>
            <a:xfrm>
              <a:off x="3933616" y="430156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7" name="橢圓 816" descr="PLACEHOLDER"/>
            <p:cNvSpPr/>
            <p:nvPr/>
          </p:nvSpPr>
          <p:spPr>
            <a:xfrm>
              <a:off x="36526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1" name="群組 820" descr="PLACEHOLDER"/>
          <p:cNvGrpSpPr/>
          <p:nvPr>
            <p:custDataLst>
              <p:tags r:id="rId200"/>
            </p:custDataLst>
          </p:nvPr>
        </p:nvGrpSpPr>
        <p:grpSpPr>
          <a:xfrm>
            <a:off x="3166115" y="3814988"/>
            <a:ext cx="625483" cy="419831"/>
            <a:chOff x="3166115" y="3814988"/>
            <a:chExt cx="625483" cy="419831"/>
          </a:xfrm>
        </p:grpSpPr>
        <p:sp>
          <p:nvSpPr>
            <p:cNvPr id="819" name="橢圓 818" descr="PLACEHOLDER"/>
            <p:cNvSpPr/>
            <p:nvPr/>
          </p:nvSpPr>
          <p:spPr>
            <a:xfrm>
              <a:off x="3652692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0" name="橢圓 819" descr="PLACEHOLDER"/>
            <p:cNvSpPr/>
            <p:nvPr/>
          </p:nvSpPr>
          <p:spPr>
            <a:xfrm>
              <a:off x="3166115" y="409591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4" name="群組 823" descr="PLACEHOLDER"/>
          <p:cNvGrpSpPr/>
          <p:nvPr>
            <p:custDataLst>
              <p:tags r:id="rId201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822" name="橢圓 82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3" name="橢圓 822" descr="PLACEHOLDER"/>
            <p:cNvSpPr/>
            <p:nvPr/>
          </p:nvSpPr>
          <p:spPr>
            <a:xfrm>
              <a:off x="3447040" y="4582489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6" name="群組 835" descr="PLACEHOLDER"/>
          <p:cNvGrpSpPr/>
          <p:nvPr>
            <p:custDataLst>
              <p:tags r:id="rId202"/>
            </p:custDataLst>
          </p:nvPr>
        </p:nvGrpSpPr>
        <p:grpSpPr>
          <a:xfrm rot="5400004">
            <a:off x="4228795" y="2471386"/>
            <a:ext cx="700756" cy="1291108"/>
            <a:chOff x="3933619" y="2176210"/>
            <a:chExt cx="700756" cy="1291108"/>
          </a:xfrm>
        </p:grpSpPr>
        <p:sp>
          <p:nvSpPr>
            <p:cNvPr id="825" name="矩形 824" descr="PLACEHOLDER"/>
            <p:cNvSpPr/>
            <p:nvPr/>
          </p:nvSpPr>
          <p:spPr>
            <a:xfrm>
              <a:off x="4003072" y="283601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6" name="橢圓 825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7" name="橢圓 826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8" name="橢圓 827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9" name="橢圓 828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0" name="橢圓 829" descr="PLACEHOLDER"/>
            <p:cNvSpPr/>
            <p:nvPr/>
          </p:nvSpPr>
          <p:spPr>
            <a:xfrm>
              <a:off x="421454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1" name="橢圓 830" descr="PLACEHOLDER"/>
            <p:cNvSpPr/>
            <p:nvPr/>
          </p:nvSpPr>
          <p:spPr>
            <a:xfrm>
              <a:off x="4214544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2" name="橢圓 831" descr="PLACEHOLDER"/>
            <p:cNvSpPr/>
            <p:nvPr/>
          </p:nvSpPr>
          <p:spPr>
            <a:xfrm>
              <a:off x="393361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3" name="橢圓 832" descr="PLACEHOLDER"/>
            <p:cNvSpPr/>
            <p:nvPr/>
          </p:nvSpPr>
          <p:spPr>
            <a:xfrm>
              <a:off x="449546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4" name="直線接點 833" descr="PLACEHOLDER"/>
            <p:cNvCxnSpPr/>
            <p:nvPr/>
          </p:nvCxnSpPr>
          <p:spPr>
            <a:xfrm flipV="1">
              <a:off x="4283997" y="241929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" name="圓形箭號 834" descr="PLACEHOLDER"/>
            <p:cNvSpPr/>
            <p:nvPr/>
          </p:nvSpPr>
          <p:spPr>
            <a:xfrm>
              <a:off x="4110364" y="217621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9" name="群組 838" descr="PLACEHOLDER"/>
          <p:cNvGrpSpPr/>
          <p:nvPr>
            <p:custDataLst>
              <p:tags r:id="rId203"/>
            </p:custDataLst>
          </p:nvPr>
        </p:nvGrpSpPr>
        <p:grpSpPr>
          <a:xfrm>
            <a:off x="4495469" y="2766562"/>
            <a:ext cx="138907" cy="700756"/>
            <a:chOff x="4495469" y="2766562"/>
            <a:chExt cx="138907" cy="700756"/>
          </a:xfrm>
        </p:grpSpPr>
        <p:sp>
          <p:nvSpPr>
            <p:cNvPr id="837" name="橢圓 836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8" name="橢圓 837" descr="PLACEHOLDER"/>
            <p:cNvSpPr/>
            <p:nvPr/>
          </p:nvSpPr>
          <p:spPr>
            <a:xfrm>
              <a:off x="4495469" y="27665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2" name="群組 841" descr="PLACEHOLDER"/>
          <p:cNvGrpSpPr/>
          <p:nvPr>
            <p:custDataLst>
              <p:tags r:id="rId204"/>
            </p:custDataLst>
          </p:nvPr>
        </p:nvGrpSpPr>
        <p:grpSpPr>
          <a:xfrm>
            <a:off x="3933619" y="2766561"/>
            <a:ext cx="700756" cy="138907"/>
            <a:chOff x="3933619" y="2766561"/>
            <a:chExt cx="700756" cy="138907"/>
          </a:xfrm>
        </p:grpSpPr>
        <p:sp>
          <p:nvSpPr>
            <p:cNvPr id="840" name="橢圓 839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1" name="橢圓 840" descr="PLACEHOLDER"/>
            <p:cNvSpPr/>
            <p:nvPr/>
          </p:nvSpPr>
          <p:spPr>
            <a:xfrm>
              <a:off x="3933619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5" name="群組 844" descr="PLACEHOLDER"/>
          <p:cNvGrpSpPr/>
          <p:nvPr>
            <p:custDataLst>
              <p:tags r:id="rId205"/>
            </p:custDataLst>
          </p:nvPr>
        </p:nvGrpSpPr>
        <p:grpSpPr>
          <a:xfrm>
            <a:off x="3933618" y="2766562"/>
            <a:ext cx="138907" cy="700756"/>
            <a:chOff x="3933618" y="2766562"/>
            <a:chExt cx="138907" cy="700756"/>
          </a:xfrm>
        </p:grpSpPr>
        <p:sp>
          <p:nvSpPr>
            <p:cNvPr id="843" name="橢圓 84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4" name="橢圓 843" descr="PLACEHOLDER"/>
            <p:cNvSpPr/>
            <p:nvPr/>
          </p:nvSpPr>
          <p:spPr>
            <a:xfrm>
              <a:off x="3933618" y="332841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8" name="群組 847" descr="PLACEHOLDER"/>
          <p:cNvGrpSpPr/>
          <p:nvPr>
            <p:custDataLst>
              <p:tags r:id="rId206"/>
            </p:custDataLst>
          </p:nvPr>
        </p:nvGrpSpPr>
        <p:grpSpPr>
          <a:xfrm>
            <a:off x="3933619" y="3328412"/>
            <a:ext cx="700756" cy="138907"/>
            <a:chOff x="3933619" y="3328412"/>
            <a:chExt cx="700756" cy="138907"/>
          </a:xfrm>
        </p:grpSpPr>
        <p:sp>
          <p:nvSpPr>
            <p:cNvPr id="846" name="橢圓 845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7" name="橢圓 846" descr="PLACEHOLDER"/>
            <p:cNvSpPr/>
            <p:nvPr/>
          </p:nvSpPr>
          <p:spPr>
            <a:xfrm>
              <a:off x="4495469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0" name="群組 859" descr="PLACEHOLDER"/>
          <p:cNvGrpSpPr/>
          <p:nvPr>
            <p:custDataLst>
              <p:tags r:id="rId207"/>
            </p:custDataLst>
          </p:nvPr>
        </p:nvGrpSpPr>
        <p:grpSpPr>
          <a:xfrm rot="1800004">
            <a:off x="3416530" y="1064502"/>
            <a:ext cx="700757" cy="1291109"/>
            <a:chOff x="3268942" y="1024956"/>
            <a:chExt cx="700757" cy="1291109"/>
          </a:xfrm>
        </p:grpSpPr>
        <p:sp>
          <p:nvSpPr>
            <p:cNvPr id="849" name="矩形 848" descr="PLACEHOLDER"/>
            <p:cNvSpPr/>
            <p:nvPr/>
          </p:nvSpPr>
          <p:spPr>
            <a:xfrm>
              <a:off x="3338395" y="1684761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0" name="橢圓 849" descr="PLACEHOLDER"/>
            <p:cNvSpPr/>
            <p:nvPr/>
          </p:nvSpPr>
          <p:spPr>
            <a:xfrm>
              <a:off x="3268942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1" name="橢圓 850" descr="PLACEHOLDER"/>
            <p:cNvSpPr/>
            <p:nvPr/>
          </p:nvSpPr>
          <p:spPr>
            <a:xfrm>
              <a:off x="3830793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2" name="橢圓 851" descr="PLACEHOLDER"/>
            <p:cNvSpPr/>
            <p:nvPr/>
          </p:nvSpPr>
          <p:spPr>
            <a:xfrm>
              <a:off x="3268942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3" name="橢圓 852" descr="PLACEHOLDER"/>
            <p:cNvSpPr/>
            <p:nvPr/>
          </p:nvSpPr>
          <p:spPr>
            <a:xfrm>
              <a:off x="3830793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4" name="橢圓 853" descr="PLACEHOLDER"/>
            <p:cNvSpPr/>
            <p:nvPr/>
          </p:nvSpPr>
          <p:spPr>
            <a:xfrm>
              <a:off x="3549867" y="161530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5" name="橢圓 854" descr="PLACEHOLDER"/>
            <p:cNvSpPr/>
            <p:nvPr/>
          </p:nvSpPr>
          <p:spPr>
            <a:xfrm>
              <a:off x="3549867" y="21771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6" name="橢圓 855" descr="PLACEHOLDER"/>
            <p:cNvSpPr/>
            <p:nvPr/>
          </p:nvSpPr>
          <p:spPr>
            <a:xfrm>
              <a:off x="3268942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7" name="橢圓 856" descr="PLACEHOLDER"/>
            <p:cNvSpPr/>
            <p:nvPr/>
          </p:nvSpPr>
          <p:spPr>
            <a:xfrm>
              <a:off x="3830793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8" name="直線接點 857" descr="PLACEHOLDER"/>
            <p:cNvCxnSpPr/>
            <p:nvPr/>
          </p:nvCxnSpPr>
          <p:spPr>
            <a:xfrm flipV="1">
              <a:off x="3619321" y="126804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圓形箭號 858" descr="PLACEHOLDER"/>
            <p:cNvSpPr/>
            <p:nvPr/>
          </p:nvSpPr>
          <p:spPr>
            <a:xfrm>
              <a:off x="3445688" y="1024956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3" name="群組 862" descr="PLACEHOLDER"/>
          <p:cNvGrpSpPr/>
          <p:nvPr>
            <p:custDataLst>
              <p:tags r:id="rId208"/>
            </p:custDataLst>
          </p:nvPr>
        </p:nvGrpSpPr>
        <p:grpSpPr>
          <a:xfrm>
            <a:off x="3447042" y="1512482"/>
            <a:ext cx="625483" cy="419832"/>
            <a:chOff x="3447042" y="1512482"/>
            <a:chExt cx="625483" cy="419832"/>
          </a:xfrm>
        </p:grpSpPr>
        <p:sp>
          <p:nvSpPr>
            <p:cNvPr id="861" name="橢圓 86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2" name="橢圓 861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6" name="群組 865" descr="PLACEHOLDER"/>
          <p:cNvGrpSpPr/>
          <p:nvPr>
            <p:custDataLst>
              <p:tags r:id="rId209"/>
            </p:custDataLst>
          </p:nvPr>
        </p:nvGrpSpPr>
        <p:grpSpPr>
          <a:xfrm>
            <a:off x="3166116" y="1512482"/>
            <a:ext cx="419832" cy="625483"/>
            <a:chOff x="3166116" y="1512482"/>
            <a:chExt cx="419832" cy="625483"/>
          </a:xfrm>
        </p:grpSpPr>
        <p:sp>
          <p:nvSpPr>
            <p:cNvPr id="864" name="橢圓 863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5" name="橢圓 864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9" name="群組 868" descr="PLACEHOLDER"/>
          <p:cNvGrpSpPr/>
          <p:nvPr>
            <p:custDataLst>
              <p:tags r:id="rId210"/>
            </p:custDataLst>
          </p:nvPr>
        </p:nvGrpSpPr>
        <p:grpSpPr>
          <a:xfrm>
            <a:off x="3166116" y="1999059"/>
            <a:ext cx="625483" cy="419832"/>
            <a:chOff x="3166116" y="1999059"/>
            <a:chExt cx="625483" cy="419832"/>
          </a:xfrm>
        </p:grpSpPr>
        <p:sp>
          <p:nvSpPr>
            <p:cNvPr id="867" name="橢圓 866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8" name="橢圓 867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2" name="群組 871" descr="PLACEHOLDER"/>
          <p:cNvGrpSpPr/>
          <p:nvPr>
            <p:custDataLst>
              <p:tags r:id="rId211"/>
            </p:custDataLst>
          </p:nvPr>
        </p:nvGrpSpPr>
        <p:grpSpPr>
          <a:xfrm>
            <a:off x="3652693" y="1793408"/>
            <a:ext cx="419832" cy="625483"/>
            <a:chOff x="3652693" y="1793408"/>
            <a:chExt cx="419832" cy="625483"/>
          </a:xfrm>
        </p:grpSpPr>
        <p:sp>
          <p:nvSpPr>
            <p:cNvPr id="870" name="橢圓 869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1" name="橢圓 87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4" name="群組 883" descr="PLACEHOLDER"/>
          <p:cNvGrpSpPr/>
          <p:nvPr>
            <p:custDataLst>
              <p:tags r:id="rId212"/>
            </p:custDataLst>
          </p:nvPr>
        </p:nvGrpSpPr>
        <p:grpSpPr>
          <a:xfrm rot="19800002">
            <a:off x="1792003" y="1064503"/>
            <a:ext cx="700756" cy="1291108"/>
            <a:chOff x="1939591" y="1024957"/>
            <a:chExt cx="700756" cy="1291108"/>
          </a:xfrm>
        </p:grpSpPr>
        <p:sp>
          <p:nvSpPr>
            <p:cNvPr id="873" name="矩形 872" descr="PLACEHOLDER"/>
            <p:cNvSpPr/>
            <p:nvPr/>
          </p:nvSpPr>
          <p:spPr>
            <a:xfrm>
              <a:off x="2009044" y="168476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4" name="橢圓 873" descr="PLACEHOLDER"/>
            <p:cNvSpPr/>
            <p:nvPr/>
          </p:nvSpPr>
          <p:spPr>
            <a:xfrm>
              <a:off x="193959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5" name="橢圓 874" descr="PLACEHOLDER"/>
            <p:cNvSpPr/>
            <p:nvPr/>
          </p:nvSpPr>
          <p:spPr>
            <a:xfrm>
              <a:off x="250144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6" name="橢圓 875" descr="PLACEHOLDER"/>
            <p:cNvSpPr/>
            <p:nvPr/>
          </p:nvSpPr>
          <p:spPr>
            <a:xfrm>
              <a:off x="193959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7" name="橢圓 876" descr="PLACEHOLDER"/>
            <p:cNvSpPr/>
            <p:nvPr/>
          </p:nvSpPr>
          <p:spPr>
            <a:xfrm>
              <a:off x="250144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8" name="橢圓 877" descr="PLACEHOLDER"/>
            <p:cNvSpPr/>
            <p:nvPr/>
          </p:nvSpPr>
          <p:spPr>
            <a:xfrm>
              <a:off x="2220516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9" name="橢圓 878" descr="PLACEHOLDER"/>
            <p:cNvSpPr/>
            <p:nvPr/>
          </p:nvSpPr>
          <p:spPr>
            <a:xfrm>
              <a:off x="2220516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0" name="橢圓 879" descr="PLACEHOLDER"/>
            <p:cNvSpPr/>
            <p:nvPr/>
          </p:nvSpPr>
          <p:spPr>
            <a:xfrm>
              <a:off x="193959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1" name="橢圓 880" descr="PLACEHOLDER"/>
            <p:cNvSpPr/>
            <p:nvPr/>
          </p:nvSpPr>
          <p:spPr>
            <a:xfrm>
              <a:off x="250144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2" name="直線接點 881" descr="PLACEHOLDER"/>
            <p:cNvCxnSpPr/>
            <p:nvPr/>
          </p:nvCxnSpPr>
          <p:spPr>
            <a:xfrm flipV="1">
              <a:off x="2289969" y="126804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圓形箭號 882" descr="PLACEHOLDER"/>
            <p:cNvSpPr/>
            <p:nvPr/>
          </p:nvSpPr>
          <p:spPr>
            <a:xfrm>
              <a:off x="2116336" y="102495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7" name="群組 886" descr="PLACEHOLDER"/>
          <p:cNvGrpSpPr/>
          <p:nvPr>
            <p:custDataLst>
              <p:tags r:id="rId213"/>
            </p:custDataLst>
          </p:nvPr>
        </p:nvGrpSpPr>
        <p:grpSpPr>
          <a:xfrm>
            <a:off x="1836766" y="1512483"/>
            <a:ext cx="625483" cy="419832"/>
            <a:chOff x="1836766" y="1512483"/>
            <a:chExt cx="625483" cy="419832"/>
          </a:xfrm>
        </p:grpSpPr>
        <p:sp>
          <p:nvSpPr>
            <p:cNvPr id="885" name="橢圓 884" descr="PLACEHOLDER"/>
            <p:cNvSpPr/>
            <p:nvPr/>
          </p:nvSpPr>
          <p:spPr>
            <a:xfrm>
              <a:off x="2323342" y="1512483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6" name="橢圓 885" descr="PLACEHOLDER"/>
            <p:cNvSpPr/>
            <p:nvPr/>
          </p:nvSpPr>
          <p:spPr>
            <a:xfrm>
              <a:off x="1836766" y="1793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0" name="群組 889" descr="PLACEHOLDER"/>
          <p:cNvGrpSpPr/>
          <p:nvPr>
            <p:custDataLst>
              <p:tags r:id="rId214"/>
            </p:custDataLst>
          </p:nvPr>
        </p:nvGrpSpPr>
        <p:grpSpPr>
          <a:xfrm>
            <a:off x="1836766" y="1793408"/>
            <a:ext cx="419831" cy="625482"/>
            <a:chOff x="1836766" y="1793408"/>
            <a:chExt cx="419831" cy="625482"/>
          </a:xfrm>
        </p:grpSpPr>
        <p:sp>
          <p:nvSpPr>
            <p:cNvPr id="888" name="橢圓 88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9" name="橢圓 888" descr="PLACEHOLDER"/>
            <p:cNvSpPr/>
            <p:nvPr/>
          </p:nvSpPr>
          <p:spPr>
            <a:xfrm>
              <a:off x="2117691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3" name="群組 892" descr="PLACEHOLDER"/>
          <p:cNvGrpSpPr/>
          <p:nvPr>
            <p:custDataLst>
              <p:tags r:id="rId215"/>
            </p:custDataLst>
          </p:nvPr>
        </p:nvGrpSpPr>
        <p:grpSpPr>
          <a:xfrm>
            <a:off x="2117690" y="1999060"/>
            <a:ext cx="625482" cy="419831"/>
            <a:chOff x="2117690" y="1999060"/>
            <a:chExt cx="625482" cy="419831"/>
          </a:xfrm>
        </p:grpSpPr>
        <p:sp>
          <p:nvSpPr>
            <p:cNvPr id="891" name="橢圓 890" descr="PLACEHOLDER"/>
            <p:cNvSpPr/>
            <p:nvPr/>
          </p:nvSpPr>
          <p:spPr>
            <a:xfrm>
              <a:off x="2117690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2" name="橢圓 891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6" name="群組 895" descr="PLACEHOLDER"/>
          <p:cNvGrpSpPr/>
          <p:nvPr>
            <p:custDataLst>
              <p:tags r:id="rId216"/>
            </p:custDataLst>
          </p:nvPr>
        </p:nvGrpSpPr>
        <p:grpSpPr>
          <a:xfrm>
            <a:off x="2323342" y="1512484"/>
            <a:ext cx="419831" cy="625482"/>
            <a:chOff x="2323342" y="1512484"/>
            <a:chExt cx="419831" cy="625482"/>
          </a:xfrm>
        </p:grpSpPr>
        <p:sp>
          <p:nvSpPr>
            <p:cNvPr id="894" name="橢圓 893" descr="PLACEHOLDER"/>
            <p:cNvSpPr/>
            <p:nvPr/>
          </p:nvSpPr>
          <p:spPr>
            <a:xfrm>
              <a:off x="2604266" y="199906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5" name="橢圓 894" descr="PLACEHOLDER"/>
            <p:cNvSpPr/>
            <p:nvPr/>
          </p:nvSpPr>
          <p:spPr>
            <a:xfrm>
              <a:off x="2323342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8" name="群組 907" descr="PLACEHOLDER"/>
          <p:cNvGrpSpPr/>
          <p:nvPr>
            <p:custDataLst>
              <p:tags r:id="rId217"/>
            </p:custDataLst>
          </p:nvPr>
        </p:nvGrpSpPr>
        <p:grpSpPr>
          <a:xfrm rot="16200005">
            <a:off x="979740" y="2471382"/>
            <a:ext cx="700756" cy="1291108"/>
            <a:chOff x="1274916" y="2176207"/>
            <a:chExt cx="700756" cy="1291108"/>
          </a:xfrm>
        </p:grpSpPr>
        <p:sp>
          <p:nvSpPr>
            <p:cNvPr id="897" name="矩形 896" descr="PLACEHOLDER"/>
            <p:cNvSpPr/>
            <p:nvPr/>
          </p:nvSpPr>
          <p:spPr>
            <a:xfrm>
              <a:off x="1344369" y="283601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橢圓 897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橢圓 898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橢圓 899" descr="PLACEHOLDER"/>
            <p:cNvSpPr/>
            <p:nvPr/>
          </p:nvSpPr>
          <p:spPr>
            <a:xfrm>
              <a:off x="127491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1" name="橢圓 900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橢圓 901" descr="PLACEHOLDER"/>
            <p:cNvSpPr/>
            <p:nvPr/>
          </p:nvSpPr>
          <p:spPr>
            <a:xfrm>
              <a:off x="1555841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3" name="橢圓 902" descr="PLACEHOLDER"/>
            <p:cNvSpPr/>
            <p:nvPr/>
          </p:nvSpPr>
          <p:spPr>
            <a:xfrm>
              <a:off x="1555841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4" name="橢圓 903" descr="PLACEHOLDER"/>
            <p:cNvSpPr/>
            <p:nvPr/>
          </p:nvSpPr>
          <p:spPr>
            <a:xfrm>
              <a:off x="127491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橢圓 904" descr="PLACEHOLDER"/>
            <p:cNvSpPr/>
            <p:nvPr/>
          </p:nvSpPr>
          <p:spPr>
            <a:xfrm>
              <a:off x="183676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6" name="直線接點 905" descr="PLACEHOLDER"/>
            <p:cNvCxnSpPr/>
            <p:nvPr/>
          </p:nvCxnSpPr>
          <p:spPr>
            <a:xfrm flipV="1">
              <a:off x="1625294" y="241929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圓形箭號 906" descr="PLACEHOLDER"/>
            <p:cNvSpPr/>
            <p:nvPr/>
          </p:nvSpPr>
          <p:spPr>
            <a:xfrm>
              <a:off x="1451661" y="217620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1" name="群組 910" descr="PLACEHOLDER"/>
          <p:cNvGrpSpPr/>
          <p:nvPr>
            <p:custDataLst>
              <p:tags r:id="rId218"/>
            </p:custDataLst>
          </p:nvPr>
        </p:nvGrpSpPr>
        <p:grpSpPr>
          <a:xfrm>
            <a:off x="1274915" y="2766559"/>
            <a:ext cx="138908" cy="700756"/>
            <a:chOff x="1274915" y="2766559"/>
            <a:chExt cx="138908" cy="700756"/>
          </a:xfrm>
        </p:grpSpPr>
        <p:sp>
          <p:nvSpPr>
            <p:cNvPr id="909" name="橢圓 908" descr="PLACEHOLDER"/>
            <p:cNvSpPr/>
            <p:nvPr/>
          </p:nvSpPr>
          <p:spPr>
            <a:xfrm>
              <a:off x="1274916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橢圓 909" descr="PLACEHOLDER"/>
            <p:cNvSpPr/>
            <p:nvPr/>
          </p:nvSpPr>
          <p:spPr>
            <a:xfrm>
              <a:off x="127491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4" name="群組 913" descr="PLACEHOLDER"/>
          <p:cNvGrpSpPr/>
          <p:nvPr>
            <p:custDataLst>
              <p:tags r:id="rId219"/>
            </p:custDataLst>
          </p:nvPr>
        </p:nvGrpSpPr>
        <p:grpSpPr>
          <a:xfrm>
            <a:off x="1274916" y="3328408"/>
            <a:ext cx="700756" cy="138907"/>
            <a:chOff x="1274916" y="3328408"/>
            <a:chExt cx="700756" cy="138907"/>
          </a:xfrm>
        </p:grpSpPr>
        <p:sp>
          <p:nvSpPr>
            <p:cNvPr id="912" name="橢圓 911" descr="PLACEHOLDER"/>
            <p:cNvSpPr/>
            <p:nvPr/>
          </p:nvSpPr>
          <p:spPr>
            <a:xfrm>
              <a:off x="1274916" y="3328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橢圓 912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7" name="群組 916" descr="PLACEHOLDER"/>
          <p:cNvGrpSpPr/>
          <p:nvPr>
            <p:custDataLst>
              <p:tags r:id="rId220"/>
            </p:custDataLst>
          </p:nvPr>
        </p:nvGrpSpPr>
        <p:grpSpPr>
          <a:xfrm>
            <a:off x="1836765" y="2766559"/>
            <a:ext cx="138907" cy="700756"/>
            <a:chOff x="1836765" y="2766559"/>
            <a:chExt cx="138907" cy="700756"/>
          </a:xfrm>
        </p:grpSpPr>
        <p:sp>
          <p:nvSpPr>
            <p:cNvPr id="915" name="橢圓 914" descr="PLACEHOLDER"/>
            <p:cNvSpPr/>
            <p:nvPr/>
          </p:nvSpPr>
          <p:spPr>
            <a:xfrm>
              <a:off x="183676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橢圓 915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0" name="群組 919" descr="PLACEHOLDER"/>
          <p:cNvGrpSpPr/>
          <p:nvPr>
            <p:custDataLst>
              <p:tags r:id="rId221"/>
            </p:custDataLst>
          </p:nvPr>
        </p:nvGrpSpPr>
        <p:grpSpPr>
          <a:xfrm>
            <a:off x="1274916" y="2766559"/>
            <a:ext cx="700756" cy="138907"/>
            <a:chOff x="1274916" y="2766559"/>
            <a:chExt cx="700756" cy="138907"/>
          </a:xfrm>
        </p:grpSpPr>
        <p:sp>
          <p:nvSpPr>
            <p:cNvPr id="918" name="橢圓 917" descr="PLACEHOLDER"/>
            <p:cNvSpPr/>
            <p:nvPr/>
          </p:nvSpPr>
          <p:spPr>
            <a:xfrm>
              <a:off x="1836766" y="276655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橢圓 918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2" name="群組 931" descr="PLACEHOLDER"/>
          <p:cNvGrpSpPr/>
          <p:nvPr>
            <p:custDataLst>
              <p:tags r:id="rId222"/>
            </p:custDataLst>
          </p:nvPr>
        </p:nvGrpSpPr>
        <p:grpSpPr>
          <a:xfrm rot="12600013">
            <a:off x="1791998" y="3878268"/>
            <a:ext cx="700757" cy="1291109"/>
            <a:chOff x="1939587" y="3327463"/>
            <a:chExt cx="700757" cy="1291109"/>
          </a:xfrm>
        </p:grpSpPr>
        <p:sp>
          <p:nvSpPr>
            <p:cNvPr id="921" name="矩形 920" descr="PLACEHOLDER"/>
            <p:cNvSpPr/>
            <p:nvPr/>
          </p:nvSpPr>
          <p:spPr>
            <a:xfrm>
              <a:off x="2009040" y="3987268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橢圓 921" descr="PLACEHOLDER"/>
            <p:cNvSpPr/>
            <p:nvPr/>
          </p:nvSpPr>
          <p:spPr>
            <a:xfrm>
              <a:off x="1939587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橢圓 922" descr="PLACEHOLDER"/>
            <p:cNvSpPr/>
            <p:nvPr/>
          </p:nvSpPr>
          <p:spPr>
            <a:xfrm>
              <a:off x="2501438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橢圓 923" descr="PLACEHOLDER"/>
            <p:cNvSpPr/>
            <p:nvPr/>
          </p:nvSpPr>
          <p:spPr>
            <a:xfrm>
              <a:off x="1939587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橢圓 924" descr="PLACEHOLDER"/>
            <p:cNvSpPr/>
            <p:nvPr/>
          </p:nvSpPr>
          <p:spPr>
            <a:xfrm>
              <a:off x="2501438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6" name="橢圓 925" descr="PLACEHOLDER"/>
            <p:cNvSpPr/>
            <p:nvPr/>
          </p:nvSpPr>
          <p:spPr>
            <a:xfrm>
              <a:off x="2220512" y="391781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7" name="橢圓 926" descr="PLACEHOLDER"/>
            <p:cNvSpPr/>
            <p:nvPr/>
          </p:nvSpPr>
          <p:spPr>
            <a:xfrm>
              <a:off x="2220512" y="447966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橢圓 927" descr="PLACEHOLDER"/>
            <p:cNvSpPr/>
            <p:nvPr/>
          </p:nvSpPr>
          <p:spPr>
            <a:xfrm>
              <a:off x="1939587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橢圓 928" descr="PLACEHOLDER"/>
            <p:cNvSpPr/>
            <p:nvPr/>
          </p:nvSpPr>
          <p:spPr>
            <a:xfrm>
              <a:off x="2501438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0" name="直線接點 929" descr="PLACEHOLDER"/>
            <p:cNvCxnSpPr/>
            <p:nvPr/>
          </p:nvCxnSpPr>
          <p:spPr>
            <a:xfrm flipV="1">
              <a:off x="2289965" y="357054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圓形箭號 930" descr="PLACEHOLDER"/>
            <p:cNvSpPr/>
            <p:nvPr/>
          </p:nvSpPr>
          <p:spPr>
            <a:xfrm>
              <a:off x="2116333" y="332746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5" name="群組 934" descr="PLACEHOLDER"/>
          <p:cNvGrpSpPr/>
          <p:nvPr>
            <p:custDataLst>
              <p:tags r:id="rId223"/>
            </p:custDataLst>
          </p:nvPr>
        </p:nvGrpSpPr>
        <p:grpSpPr>
          <a:xfrm>
            <a:off x="1836760" y="4301565"/>
            <a:ext cx="625483" cy="419834"/>
            <a:chOff x="1836760" y="4301565"/>
            <a:chExt cx="625483" cy="419834"/>
          </a:xfrm>
        </p:grpSpPr>
        <p:sp>
          <p:nvSpPr>
            <p:cNvPr id="933" name="橢圓 932" descr="PLACEHOLDER"/>
            <p:cNvSpPr/>
            <p:nvPr/>
          </p:nvSpPr>
          <p:spPr>
            <a:xfrm>
              <a:off x="1836760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橢圓 933" descr="PLACEHOLDER"/>
            <p:cNvSpPr/>
            <p:nvPr/>
          </p:nvSpPr>
          <p:spPr>
            <a:xfrm>
              <a:off x="2323336" y="4582492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8" name="群組 937" descr="PLACEHOLDER"/>
          <p:cNvGrpSpPr/>
          <p:nvPr>
            <p:custDataLst>
              <p:tags r:id="rId224"/>
            </p:custDataLst>
          </p:nvPr>
        </p:nvGrpSpPr>
        <p:grpSpPr>
          <a:xfrm>
            <a:off x="2323337" y="4095916"/>
            <a:ext cx="419834" cy="625483"/>
            <a:chOff x="2323337" y="4095916"/>
            <a:chExt cx="419834" cy="625483"/>
          </a:xfrm>
        </p:grpSpPr>
        <p:sp>
          <p:nvSpPr>
            <p:cNvPr id="936" name="橢圓 935" descr="PLACEHOLDER"/>
            <p:cNvSpPr/>
            <p:nvPr/>
          </p:nvSpPr>
          <p:spPr>
            <a:xfrm>
              <a:off x="2323337" y="458249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橢圓 936" descr="PLACEHOLDER"/>
            <p:cNvSpPr/>
            <p:nvPr/>
          </p:nvSpPr>
          <p:spPr>
            <a:xfrm>
              <a:off x="2604265" y="409591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1" name="群組 940" descr="PLACEHOLDER"/>
          <p:cNvGrpSpPr/>
          <p:nvPr>
            <p:custDataLst>
              <p:tags r:id="rId225"/>
            </p:custDataLst>
          </p:nvPr>
        </p:nvGrpSpPr>
        <p:grpSpPr>
          <a:xfrm>
            <a:off x="2117688" y="3814988"/>
            <a:ext cx="625483" cy="419834"/>
            <a:chOff x="2117688" y="3814988"/>
            <a:chExt cx="625483" cy="419834"/>
          </a:xfrm>
        </p:grpSpPr>
        <p:sp>
          <p:nvSpPr>
            <p:cNvPr id="939" name="橢圓 938" descr="PLACEHOLDER"/>
            <p:cNvSpPr/>
            <p:nvPr/>
          </p:nvSpPr>
          <p:spPr>
            <a:xfrm>
              <a:off x="2604264" y="409591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橢圓 939" descr="PLACEHOLDER"/>
            <p:cNvSpPr/>
            <p:nvPr/>
          </p:nvSpPr>
          <p:spPr>
            <a:xfrm>
              <a:off x="2117688" y="3814988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4" name="群組 943" descr="PLACEHOLDER"/>
          <p:cNvGrpSpPr/>
          <p:nvPr>
            <p:custDataLst>
              <p:tags r:id="rId226"/>
            </p:custDataLst>
          </p:nvPr>
        </p:nvGrpSpPr>
        <p:grpSpPr>
          <a:xfrm>
            <a:off x="1836760" y="3814988"/>
            <a:ext cx="419834" cy="625483"/>
            <a:chOff x="1836760" y="3814988"/>
            <a:chExt cx="419834" cy="625483"/>
          </a:xfrm>
        </p:grpSpPr>
        <p:sp>
          <p:nvSpPr>
            <p:cNvPr id="942" name="橢圓 941" descr="PLACEHOLDER"/>
            <p:cNvSpPr/>
            <p:nvPr/>
          </p:nvSpPr>
          <p:spPr>
            <a:xfrm>
              <a:off x="2117687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橢圓 942" descr="PLACEHOLDER"/>
            <p:cNvSpPr/>
            <p:nvPr/>
          </p:nvSpPr>
          <p:spPr>
            <a:xfrm>
              <a:off x="1836760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6" name="群組 955" descr="PLACEHOLDER"/>
          <p:cNvGrpSpPr/>
          <p:nvPr>
            <p:custDataLst>
              <p:tags r:id="rId227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945" name="矩形 944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橢圓 945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橢圓 946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橢圓 947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橢圓 948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橢圓 949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1" name="橢圓 950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橢圓 951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橢圓 952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4" name="直線接點 953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圓形箭號 954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8" name="群組 967" descr="PLACEHOLDER"/>
          <p:cNvGrpSpPr/>
          <p:nvPr>
            <p:custDataLst>
              <p:tags r:id="rId228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957" name="矩形 956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橢圓 957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橢圓 958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0" name="橢圓 959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橢圓 960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橢圓 961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橢圓 962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橢圓 963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橢圓 964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6" name="直線接點 965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7" name="圓形箭號 966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0" name="群組 979" descr="PLACEHOLDER"/>
          <p:cNvGrpSpPr/>
          <p:nvPr>
            <p:custDataLst>
              <p:tags r:id="rId22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969" name="矩形 968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橢圓 969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1" name="橢圓 970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橢圓 971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橢圓 972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橢圓 973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橢圓 974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橢圓 975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橢圓 976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8" name="直線接點 977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圓形箭號 978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3" name="群組 982" descr="PLACEHOLDER"/>
          <p:cNvGrpSpPr/>
          <p:nvPr>
            <p:custDataLst>
              <p:tags r:id="rId230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981" name="橢圓 980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橢圓 981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6" name="群組 985" descr="PLACEHOLDER"/>
          <p:cNvGrpSpPr/>
          <p:nvPr>
            <p:custDataLst>
              <p:tags r:id="rId23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984" name="橢圓 98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橢圓 984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9" name="群組 988" descr="PLACEHOLDER"/>
          <p:cNvGrpSpPr/>
          <p:nvPr>
            <p:custDataLst>
              <p:tags r:id="rId23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987" name="橢圓 986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橢圓 987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52"/>
          <a:stretch>
            <a:fillRect/>
          </a:stretch>
        </p:blipFill>
        <p:spPr>
          <a:xfrm>
            <a:off x="3743800" y="1092543"/>
            <a:ext cx="2270043" cy="4124062"/>
          </a:xfrm>
          <a:prstGeom prst="rect">
            <a:avLst/>
          </a:prstGeom>
        </p:spPr>
      </p:pic>
      <p:sp>
        <p:nvSpPr>
          <p:cNvPr id="990" name="橢圓 989"/>
          <p:cNvSpPr/>
          <p:nvPr/>
        </p:nvSpPr>
        <p:spPr>
          <a:xfrm>
            <a:off x="3817020" y="1676810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1" name="橢圓 990"/>
          <p:cNvSpPr/>
          <p:nvPr/>
        </p:nvSpPr>
        <p:spPr>
          <a:xfrm>
            <a:off x="4793972" y="4816522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2" name="文字方塊 991"/>
          <p:cNvSpPr txBox="1"/>
          <p:nvPr>
            <p:custDataLst>
              <p:tags r:id="rId23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72</a:t>
            </a:r>
            <a:endParaRPr lang="zh-CN" altLang="en-US" sz="12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C14E6E8E-C756-47E4-9164-D2CCB19CA972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6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 40" descr="R4"/>
          <p:cNvSpPr/>
          <p:nvPr>
            <p:custDataLst>
              <p:tags r:id="rId4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48" descr="R4"/>
          <p:cNvSpPr/>
          <p:nvPr>
            <p:custDataLst>
              <p:tags r:id="rId5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手繪多邊形 56" descr="R4"/>
          <p:cNvSpPr/>
          <p:nvPr>
            <p:custDataLst>
              <p:tags r:id="rId6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 64" descr="R4"/>
          <p:cNvSpPr/>
          <p:nvPr>
            <p:custDataLst>
              <p:tags r:id="rId7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 72" descr="R4"/>
          <p:cNvSpPr/>
          <p:nvPr>
            <p:custDataLst>
              <p:tags r:id="rId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 descr="R3"/>
          <p:cNvSpPr/>
          <p:nvPr>
            <p:custDataLst>
              <p:tags r:id="rId9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 77" descr="R3"/>
          <p:cNvSpPr/>
          <p:nvPr>
            <p:custDataLst>
              <p:tags r:id="rId10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4" name="手繪多邊形 83" descr="R3"/>
          <p:cNvSpPr/>
          <p:nvPr>
            <p:custDataLst>
              <p:tags r:id="rId11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 89" descr="R3"/>
          <p:cNvSpPr/>
          <p:nvPr>
            <p:custDataLst>
              <p:tags r:id="rId12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 95" descr="R3"/>
          <p:cNvSpPr/>
          <p:nvPr>
            <p:custDataLst>
              <p:tags r:id="rId1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 101" descr="R3"/>
          <p:cNvSpPr/>
          <p:nvPr>
            <p:custDataLst>
              <p:tags r:id="rId14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 81" descr="R6"/>
          <p:cNvSpPr/>
          <p:nvPr>
            <p:custDataLst>
              <p:tags r:id="rId1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7" name="手繪多邊形 106" descr="R6"/>
          <p:cNvSpPr/>
          <p:nvPr>
            <p:custDataLst>
              <p:tags r:id="rId1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6" name="手繪多邊形 115" descr="R6"/>
          <p:cNvSpPr/>
          <p:nvPr>
            <p:custDataLst>
              <p:tags r:id="rId17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5" name="手繪多邊形 124" descr="R6"/>
          <p:cNvSpPr/>
          <p:nvPr>
            <p:custDataLst>
              <p:tags r:id="rId18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133" descr="R6"/>
          <p:cNvSpPr/>
          <p:nvPr>
            <p:custDataLst>
              <p:tags r:id="rId19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3" name="手繪多邊形 142" descr="R6"/>
          <p:cNvSpPr/>
          <p:nvPr>
            <p:custDataLst>
              <p:tags r:id="rId2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 114" descr="R4"/>
          <p:cNvSpPr/>
          <p:nvPr>
            <p:custDataLst>
              <p:tags r:id="rId2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149" descr="R4"/>
          <p:cNvSpPr/>
          <p:nvPr>
            <p:custDataLst>
              <p:tags r:id="rId22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 156" descr="R4"/>
          <p:cNvSpPr/>
          <p:nvPr>
            <p:custDataLst>
              <p:tags r:id="rId23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4" name="手繪多邊形 163" descr="R4"/>
          <p:cNvSpPr/>
          <p:nvPr>
            <p:custDataLst>
              <p:tags r:id="rId24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1" name="手繪多邊形 170" descr="R4"/>
          <p:cNvSpPr/>
          <p:nvPr>
            <p:custDataLst>
              <p:tags r:id="rId25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 177" descr="R4"/>
          <p:cNvSpPr/>
          <p:nvPr>
            <p:custDataLst>
              <p:tags r:id="rId2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圓角矩形 183"/>
          <p:cNvSpPr/>
          <p:nvPr>
            <p:custDataLst>
              <p:tags r:id="rId27"/>
            </p:custDataLst>
          </p:nvPr>
        </p:nvSpPr>
        <p:spPr>
          <a:xfrm>
            <a:off x="3811966" y="6295982"/>
            <a:ext cx="228403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刪除線段與基本圖形</a:t>
            </a:r>
          </a:p>
        </p:txBody>
      </p:sp>
      <p:sp>
        <p:nvSpPr>
          <p:cNvPr id="2" name="文字方塊 1"/>
          <p:cNvSpPr txBox="1"/>
          <p:nvPr>
            <p:custDataLst>
              <p:tags r:id="rId2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7D8DDB-E8D3-42E1-AEA9-ACC4BC03546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661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</p:grpSpPr>
        <p:sp>
          <p:nvSpPr>
            <p:cNvPr id="62" name="手繪多邊形 61" descr="R3"/>
            <p:cNvSpPr/>
            <p:nvPr>
              <p:custDataLst>
                <p:tags r:id="rId27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28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29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30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31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32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sp>
          <p:nvSpPr>
            <p:cNvPr id="537" name="手繪多邊形 536" descr="R6"/>
            <p:cNvSpPr/>
            <p:nvPr>
              <p:custDataLst>
                <p:tags r:id="rId20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21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22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23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24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25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26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</p:grpSpPr>
        <p:sp>
          <p:nvSpPr>
            <p:cNvPr id="33" name="手繪多邊形 32" descr="R4"/>
            <p:cNvSpPr/>
            <p:nvPr>
              <p:custDataLst>
                <p:tags r:id="rId8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9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10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11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12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13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14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15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16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17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18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9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群組 19" descr="PLACEHOLDER"/>
          <p:cNvGrpSpPr/>
          <p:nvPr>
            <p:custDataLst>
              <p:tags r:id="rId2"/>
            </p:custDataLst>
          </p:nvPr>
        </p:nvGrpSpPr>
        <p:grpSpPr>
          <a:xfrm>
            <a:off x="1544891" y="1261410"/>
            <a:ext cx="2819506" cy="3138597"/>
            <a:chOff x="1544891" y="1261410"/>
            <a:chExt cx="2819506" cy="3138597"/>
          </a:xfrm>
        </p:grpSpPr>
        <p:sp>
          <p:nvSpPr>
            <p:cNvPr id="9" name="矩形 8" descr="PLACEHOLDER"/>
            <p:cNvSpPr/>
            <p:nvPr/>
          </p:nvSpPr>
          <p:spPr>
            <a:xfrm>
              <a:off x="1612240" y="1901221"/>
              <a:ext cx="2684809" cy="24314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544891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229700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544891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229700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887296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887296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1544891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4229700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/>
            <p:cNvCxnSpPr/>
            <p:nvPr/>
          </p:nvCxnSpPr>
          <p:spPr>
            <a:xfrm flipV="1">
              <a:off x="2954644" y="149713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形箭號 18" descr="PLACEHOLDER"/>
            <p:cNvSpPr/>
            <p:nvPr/>
          </p:nvSpPr>
          <p:spPr>
            <a:xfrm>
              <a:off x="2786273" y="1261410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3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 descr="PLACEHOLDER"/>
          <p:cNvGrpSpPr/>
          <p:nvPr>
            <p:custDataLst>
              <p:tags r:id="rId4"/>
            </p:custDataLst>
          </p:nvPr>
        </p:nvGrpSpPr>
        <p:grpSpPr>
          <a:xfrm>
            <a:off x="1142323" y="910253"/>
            <a:ext cx="3624644" cy="3840911"/>
            <a:chOff x="1142323" y="910253"/>
            <a:chExt cx="3624644" cy="3840911"/>
          </a:xfrm>
        </p:grpSpPr>
        <p:sp>
          <p:nvSpPr>
            <p:cNvPr id="34" name="矩形 33" descr="PLACEHOLDER"/>
            <p:cNvSpPr/>
            <p:nvPr/>
          </p:nvSpPr>
          <p:spPr>
            <a:xfrm>
              <a:off x="1209672" y="1550064"/>
              <a:ext cx="3489947" cy="313375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1142323" y="1482715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4632270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142323" y="4616467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4632270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887297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887297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1142323" y="3049591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4632270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 descr="PLACEHOLDER"/>
            <p:cNvCxnSpPr/>
            <p:nvPr/>
          </p:nvCxnSpPr>
          <p:spPr>
            <a:xfrm flipV="1">
              <a:off x="2954645" y="1145973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形箭號 49" descr="PLACEHOLDER"/>
            <p:cNvSpPr/>
            <p:nvPr/>
          </p:nvSpPr>
          <p:spPr>
            <a:xfrm>
              <a:off x="2786274" y="910253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74</a:t>
            </a:r>
            <a:endParaRPr lang="zh-CN" altLang="en-US" sz="1200" dirty="0"/>
          </a:p>
        </p:txBody>
      </p:sp>
      <p:sp>
        <p:nvSpPr>
          <p:cNvPr id="53" name="圓角矩形 52"/>
          <p:cNvSpPr/>
          <p:nvPr>
            <p:custDataLst>
              <p:tags r:id="rId6"/>
            </p:custDataLst>
          </p:nvPr>
        </p:nvSpPr>
        <p:spPr>
          <a:xfrm>
            <a:off x="2928260" y="6322377"/>
            <a:ext cx="31677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ED78D9-C6D7-4CE8-ABE7-181F741231B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638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grpSp>
          <p:nvGrpSpPr>
            <p:cNvPr id="3" name="群組 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2" name="手繪多邊形 61" descr="R3"/>
              <p:cNvSpPr/>
              <p:nvPr>
                <p:custDataLst>
                  <p:tags r:id="rId25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3"/>
              <p:cNvSpPr/>
              <p:nvPr>
                <p:custDataLst>
                  <p:tags r:id="rId26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3"/>
              <p:cNvSpPr/>
              <p:nvPr>
                <p:custDataLst>
                  <p:tags r:id="rId27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28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3"/>
              <p:cNvSpPr/>
              <p:nvPr>
                <p:custDataLst>
                  <p:tags r:id="rId29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3"/>
              <p:cNvSpPr/>
              <p:nvPr>
                <p:custDataLst>
                  <p:tags r:id="rId30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37" name="手繪多邊形 536" descr="R6"/>
              <p:cNvSpPr/>
              <p:nvPr>
                <p:custDataLst>
                  <p:tags r:id="rId18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6"/>
              <p:cNvSpPr/>
              <p:nvPr>
                <p:custDataLst>
                  <p:tags r:id="rId19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6"/>
              <p:cNvSpPr/>
              <p:nvPr>
                <p:custDataLst>
                  <p:tags r:id="rId20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6"/>
              <p:cNvSpPr/>
              <p:nvPr>
                <p:custDataLst>
                  <p:tags r:id="rId21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6"/>
              <p:cNvSpPr/>
              <p:nvPr>
                <p:custDataLst>
                  <p:tags r:id="rId22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23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 142" descr="R6"/>
              <p:cNvSpPr/>
              <p:nvPr>
                <p:custDataLst>
                  <p:tags r:id="rId24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33" name="手繪多邊形 32" descr="R4"/>
              <p:cNvSpPr/>
              <p:nvPr>
                <p:custDataLst>
                  <p:tags r:id="rId6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 40" descr="R4"/>
              <p:cNvSpPr/>
              <p:nvPr>
                <p:custDataLst>
                  <p:tags r:id="rId7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8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9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10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4"/>
              <p:cNvSpPr/>
              <p:nvPr>
                <p:custDataLst>
                  <p:tags r:id="rId11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12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 149" descr="R4"/>
              <p:cNvSpPr/>
              <p:nvPr>
                <p:custDataLst>
                  <p:tags r:id="rId13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 156" descr="R4"/>
              <p:cNvSpPr/>
              <p:nvPr>
                <p:custDataLst>
                  <p:tags r:id="rId14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手繪多邊形 163" descr="R4"/>
              <p:cNvSpPr/>
              <p:nvPr>
                <p:custDataLst>
                  <p:tags r:id="rId15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 170" descr="R4"/>
              <p:cNvSpPr/>
              <p:nvPr>
                <p:custDataLst>
                  <p:tags r:id="rId16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手繪多邊形 177" descr="R4"/>
              <p:cNvSpPr/>
              <p:nvPr>
                <p:custDataLst>
                  <p:tags r:id="rId17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" name="群組 31" descr="PLACEHOLDER"/>
          <p:cNvGrpSpPr/>
          <p:nvPr>
            <p:custDataLst>
              <p:tags r:id="rId2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圓角矩形 44"/>
          <p:cNvSpPr/>
          <p:nvPr>
            <p:custDataLst>
              <p:tags r:id="rId3"/>
            </p:custDataLst>
          </p:nvPr>
        </p:nvSpPr>
        <p:spPr>
          <a:xfrm>
            <a:off x="2701670" y="6295982"/>
            <a:ext cx="33943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別名    群組</a:t>
            </a:r>
          </a:p>
        </p:txBody>
      </p:sp>
      <p:sp>
        <p:nvSpPr>
          <p:cNvPr id="7" name="文字方塊 6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B3430C-7E02-406C-99B5-B6EE2433797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15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26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27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28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29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30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31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19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20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21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22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23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24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25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7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8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11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13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14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15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16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17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8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24458" y="3242170"/>
            <a:ext cx="1679799" cy="3016242"/>
          </a:xfrm>
          <a:prstGeom prst="rect">
            <a:avLst/>
          </a:prstGeom>
        </p:spPr>
      </p:pic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76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80773F-982D-4575-A7D3-17A648952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905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26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27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28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29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30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31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19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20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21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22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23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24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25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7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8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11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13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14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15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16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17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8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sp>
        <p:nvSpPr>
          <p:cNvPr id="6" name="文字方塊 5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77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715888-7AD9-46A5-B0F1-0FC29961DB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21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小彙整 </a:t>
            </a:r>
            <a:r>
              <a:rPr lang="en-US" altLang="zh-TW" dirty="0"/>
              <a:t>- </a:t>
            </a:r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3B4BF-D20C-4B82-A4BE-0EB939A342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7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</a:t>
            </a:r>
            <a:br>
              <a:rPr lang="en-US" altLang="zh-TW" dirty="0"/>
            </a:br>
            <a:r>
              <a:rPr lang="zh-TW" altLang="en-US" dirty="0"/>
              <a:t>半正鑲嵌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結構複製法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定線複製法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鑲嵌基本圖必要方法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5990359" y="4366670"/>
            <a:ext cx="3814823" cy="922205"/>
            <a:chOff x="897854" y="5309205"/>
            <a:chExt cx="3814823" cy="922205"/>
          </a:xfrm>
        </p:grpSpPr>
        <p:grpSp>
          <p:nvGrpSpPr>
            <p:cNvPr id="4" name="群組 3"/>
            <p:cNvGrpSpPr/>
            <p:nvPr/>
          </p:nvGrpSpPr>
          <p:grpSpPr>
            <a:xfrm>
              <a:off x="897854" y="5432758"/>
              <a:ext cx="922204" cy="798652"/>
              <a:chOff x="374894" y="1769213"/>
              <a:chExt cx="1465120" cy="1268831"/>
            </a:xfrm>
          </p:grpSpPr>
          <p:sp>
            <p:nvSpPr>
              <p:cNvPr id="5" name="手繪多邊形 4" descr="R3"/>
              <p:cNvSpPr/>
              <p:nvPr>
                <p:custDataLst>
                  <p:tags r:id="rId19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" name="直線接點 5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/>
            <p:cNvGrpSpPr/>
            <p:nvPr/>
          </p:nvGrpSpPr>
          <p:grpSpPr>
            <a:xfrm>
              <a:off x="2349568" y="5478434"/>
              <a:ext cx="752976" cy="752976"/>
              <a:chOff x="2450663" y="1841779"/>
              <a:chExt cx="1196265" cy="1196265"/>
            </a:xfrm>
          </p:grpSpPr>
          <p:sp>
            <p:nvSpPr>
              <p:cNvPr id="10" name="手繪多邊形 9" descr="R4"/>
              <p:cNvSpPr/>
              <p:nvPr>
                <p:custDataLst>
                  <p:tags r:id="rId14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" name="直線接點 1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/>
            <p:cNvGrpSpPr/>
            <p:nvPr/>
          </p:nvGrpSpPr>
          <p:grpSpPr>
            <a:xfrm>
              <a:off x="3647807" y="5309205"/>
              <a:ext cx="1064870" cy="922205"/>
              <a:chOff x="4144249" y="1572923"/>
              <a:chExt cx="1691775" cy="1465121"/>
            </a:xfrm>
          </p:grpSpPr>
          <p:sp>
            <p:nvSpPr>
              <p:cNvPr id="16" name="手繪多邊形 15" descr="R6"/>
              <p:cNvSpPr/>
              <p:nvPr>
                <p:custDataLst>
                  <p:tags r:id="rId7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" name="直線接點 1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接點 22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897854" y="6231410"/>
              <a:ext cx="922204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2349568" y="6231410"/>
              <a:ext cx="752976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914025" y="6231410"/>
              <a:ext cx="53243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圖片 27"/>
          <p:cNvPicPr>
            <a:picLocks/>
          </p:cNvPicPr>
          <p:nvPr/>
        </p:nvPicPr>
        <p:blipFill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06953" y="1434906"/>
            <a:ext cx="2152387" cy="2293809"/>
          </a:xfrm>
          <a:prstGeom prst="rect">
            <a:avLst/>
          </a:prstGeom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6742148" y="1561514"/>
            <a:ext cx="2106440" cy="2243179"/>
          </a:xfrm>
          <a:prstGeom prst="rect">
            <a:avLst/>
          </a:prstGeom>
        </p:spPr>
      </p:pic>
      <p:pic>
        <p:nvPicPr>
          <p:cNvPr id="117" name="圖片 116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4853352" y="1878340"/>
            <a:ext cx="1621991" cy="1621991"/>
          </a:xfrm>
          <a:prstGeom prst="rect">
            <a:avLst/>
          </a:prstGeom>
        </p:spPr>
      </p:pic>
      <p:sp>
        <p:nvSpPr>
          <p:cNvPr id="27" name="文字方塊 26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36</a:t>
            </a:r>
            <a:endParaRPr lang="zh-CN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A20618F-14E3-4911-9837-04FAEAAEA3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4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繪圖流程</a:t>
            </a:r>
          </a:p>
        </p:txBody>
      </p:sp>
      <p:sp>
        <p:nvSpPr>
          <p:cNvPr id="25" name="手繪多邊形 24" descr="R3"/>
          <p:cNvSpPr/>
          <p:nvPr>
            <p:custDataLst>
              <p:tags r:id="rId2"/>
            </p:custDataLst>
          </p:nvPr>
        </p:nvSpPr>
        <p:spPr>
          <a:xfrm>
            <a:off x="1373754" y="1791627"/>
            <a:ext cx="922204" cy="798652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6" name="直線接點 25"/>
          <p:cNvCxnSpPr/>
          <p:nvPr>
            <p:custDataLst>
              <p:tags r:id="rId3"/>
            </p:custDataLst>
          </p:nvPr>
        </p:nvCxnSpPr>
        <p:spPr>
          <a:xfrm flipH="1">
            <a:off x="1110708" y="1716471"/>
            <a:ext cx="461103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>
            <p:custDataLst>
              <p:tags r:id="rId4"/>
            </p:custDataLst>
          </p:nvPr>
        </p:nvCxnSpPr>
        <p:spPr>
          <a:xfrm>
            <a:off x="1373754" y="2690487"/>
            <a:ext cx="922204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>
            <p:custDataLst>
              <p:tags r:id="rId5"/>
            </p:custDataLst>
          </p:nvPr>
        </p:nvCxnSpPr>
        <p:spPr>
          <a:xfrm flipH="1" flipV="1">
            <a:off x="1997695" y="1728997"/>
            <a:ext cx="461101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 descr="R4"/>
          <p:cNvSpPr/>
          <p:nvPr>
            <p:custDataLst>
              <p:tags r:id="rId6"/>
            </p:custDataLst>
          </p:nvPr>
        </p:nvSpPr>
        <p:spPr>
          <a:xfrm>
            <a:off x="2825468" y="1837303"/>
            <a:ext cx="752976" cy="752976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1" name="直線接點 20"/>
          <p:cNvCxnSpPr/>
          <p:nvPr>
            <p:custDataLst>
              <p:tags r:id="rId7"/>
            </p:custDataLst>
          </p:nvPr>
        </p:nvCxnSpPr>
        <p:spPr>
          <a:xfrm flipH="1">
            <a:off x="2825468" y="1699517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8"/>
            </p:custDataLst>
          </p:nvPr>
        </p:nvCxnSpPr>
        <p:spPr>
          <a:xfrm>
            <a:off x="2712734" y="1837303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9"/>
            </p:custDataLst>
          </p:nvPr>
        </p:nvCxnSpPr>
        <p:spPr>
          <a:xfrm>
            <a:off x="2825468" y="2652909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>
            <p:custDataLst>
              <p:tags r:id="rId10"/>
            </p:custDataLst>
          </p:nvPr>
        </p:nvCxnSpPr>
        <p:spPr>
          <a:xfrm flipV="1">
            <a:off x="3716230" y="1812251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 descr="R6"/>
          <p:cNvSpPr/>
          <p:nvPr>
            <p:custDataLst>
              <p:tags r:id="rId11"/>
            </p:custDataLst>
          </p:nvPr>
        </p:nvSpPr>
        <p:spPr>
          <a:xfrm>
            <a:off x="4123707" y="1668074"/>
            <a:ext cx="1064870" cy="92220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" name="直線接點 13"/>
          <p:cNvCxnSpPr/>
          <p:nvPr>
            <p:custDataLst>
              <p:tags r:id="rId12"/>
            </p:custDataLst>
          </p:nvPr>
        </p:nvCxnSpPr>
        <p:spPr>
          <a:xfrm flipH="1">
            <a:off x="4402451" y="154281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3"/>
            </p:custDataLst>
          </p:nvPr>
        </p:nvCxnSpPr>
        <p:spPr>
          <a:xfrm flipH="1">
            <a:off x="4061077" y="1567866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4"/>
            </p:custDataLst>
          </p:nvPr>
        </p:nvCxnSpPr>
        <p:spPr>
          <a:xfrm>
            <a:off x="4023499" y="222938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5"/>
            </p:custDataLst>
          </p:nvPr>
        </p:nvCxnSpPr>
        <p:spPr>
          <a:xfrm>
            <a:off x="4389925" y="264038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6"/>
            </p:custDataLst>
          </p:nvPr>
        </p:nvCxnSpPr>
        <p:spPr>
          <a:xfrm flipV="1">
            <a:off x="5010041" y="2166755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>
            <p:custDataLst>
              <p:tags r:id="rId17"/>
            </p:custDataLst>
          </p:nvPr>
        </p:nvCxnSpPr>
        <p:spPr>
          <a:xfrm flipH="1" flipV="1">
            <a:off x="5035093" y="160544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18"/>
            </p:custDataLst>
          </p:nvPr>
        </p:nvCxnSpPr>
        <p:spPr>
          <a:xfrm flipH="1" flipV="1">
            <a:off x="1311124" y="2840799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9"/>
            </p:custDataLst>
          </p:nvPr>
        </p:nvCxnSpPr>
        <p:spPr>
          <a:xfrm flipH="1" flipV="1">
            <a:off x="2762838" y="2840799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20"/>
            </p:custDataLst>
          </p:nvPr>
        </p:nvCxnSpPr>
        <p:spPr>
          <a:xfrm flipH="1" flipV="1">
            <a:off x="4327295" y="2840799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/>
          </p:cNvPicPr>
          <p:nvPr/>
        </p:nvPicPr>
        <p:blipFill>
          <a:blip r:embed="rId5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94308" y="3341756"/>
            <a:ext cx="2106440" cy="2243179"/>
          </a:xfrm>
          <a:prstGeom prst="rect">
            <a:avLst/>
          </a:prstGeom>
        </p:spPr>
      </p:pic>
      <p:pic>
        <p:nvPicPr>
          <p:cNvPr id="30" name="圖片 29"/>
          <p:cNvPicPr>
            <a:picLocks/>
          </p:cNvPicPr>
          <p:nvPr/>
        </p:nvPicPr>
        <p:blipFill>
          <a:blip r:embed="rId58"/>
          <a:stretch>
            <a:fillRect/>
          </a:stretch>
        </p:blipFill>
        <p:spPr>
          <a:xfrm>
            <a:off x="5765927" y="3341755"/>
            <a:ext cx="2106440" cy="2243179"/>
          </a:xfrm>
          <a:prstGeom prst="rect">
            <a:avLst/>
          </a:prstGeom>
        </p:spPr>
      </p:pic>
      <p:pic>
        <p:nvPicPr>
          <p:cNvPr id="31" name="圖片 30"/>
          <p:cNvPicPr>
            <a:picLocks/>
          </p:cNvPicPr>
          <p:nvPr/>
        </p:nvPicPr>
        <p:blipFill>
          <a:blip r:embed="rId59"/>
          <a:stretch>
            <a:fillRect/>
          </a:stretch>
        </p:blipFill>
        <p:spPr>
          <a:xfrm>
            <a:off x="3828285" y="3652349"/>
            <a:ext cx="1621991" cy="1621991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60"/>
          <a:stretch>
            <a:fillRect/>
          </a:stretch>
        </p:blipFill>
        <p:spPr>
          <a:xfrm>
            <a:off x="2236678" y="3987063"/>
            <a:ext cx="1064083" cy="952563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7039443" y="1066906"/>
            <a:ext cx="2106440" cy="2243179"/>
            <a:chOff x="1138712" y="1095360"/>
            <a:chExt cx="3631863" cy="4043159"/>
          </a:xfrm>
        </p:grpSpPr>
        <p:grpSp>
          <p:nvGrpSpPr>
            <p:cNvPr id="43" name="群組 4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5" name="手繪多邊形 64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3"/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54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55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8" name="手繪多邊形 57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 58" descr="R6"/>
              <p:cNvSpPr/>
              <p:nvPr>
                <p:custDataLst>
                  <p:tags r:id="rId44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 59" descr="R6"/>
              <p:cNvSpPr/>
              <p:nvPr>
                <p:custDataLst>
                  <p:tags r:id="rId45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 60" descr="R6"/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 61" descr="R6"/>
              <p:cNvSpPr/>
              <p:nvPr>
                <p:custDataLst>
                  <p:tags r:id="rId47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6"/>
              <p:cNvSpPr/>
              <p:nvPr>
                <p:custDataLst>
                  <p:tags r:id="rId48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6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46" name="手繪多邊形 45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手繪多邊形 46" descr="R4"/>
              <p:cNvSpPr/>
              <p:nvPr>
                <p:custDataLst>
                  <p:tags r:id="rId32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 47" descr="R4"/>
              <p:cNvSpPr/>
              <p:nvPr>
                <p:custDataLst>
                  <p:tags r:id="rId33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34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 49" descr="R4"/>
              <p:cNvSpPr/>
              <p:nvPr>
                <p:custDataLst>
                  <p:tags r:id="rId35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 50" descr="R4"/>
              <p:cNvSpPr/>
              <p:nvPr>
                <p:custDataLst>
                  <p:tags r:id="rId36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 51" descr="R4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 52" descr="R4"/>
              <p:cNvSpPr/>
              <p:nvPr>
                <p:custDataLst>
                  <p:tags r:id="rId38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 53" descr="R4"/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 54" descr="R4"/>
              <p:cNvSpPr/>
              <p:nvPr>
                <p:custDataLst>
                  <p:tags r:id="rId40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 55" descr="R4"/>
              <p:cNvSpPr/>
              <p:nvPr>
                <p:custDataLst>
                  <p:tags r:id="rId41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42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4" name="直線接點 73"/>
          <p:cNvCxnSpPr/>
          <p:nvPr>
            <p:custDataLst>
              <p:tags r:id="rId21"/>
            </p:custDataLst>
          </p:nvPr>
        </p:nvCxnSpPr>
        <p:spPr>
          <a:xfrm flipH="1">
            <a:off x="895876" y="4761049"/>
            <a:ext cx="375362" cy="0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1014761" y="2051823"/>
            <a:ext cx="8631044" cy="3914078"/>
            <a:chOff x="1014761" y="2051823"/>
            <a:chExt cx="8631044" cy="3914078"/>
          </a:xfrm>
          <a:solidFill>
            <a:schemeClr val="bg1"/>
          </a:solidFill>
        </p:grpSpPr>
        <p:sp>
          <p:nvSpPr>
            <p:cNvPr id="76" name="橢圓 75"/>
            <p:cNvSpPr/>
            <p:nvPr>
              <p:custDataLst>
                <p:tags r:id="rId24"/>
              </p:custDataLst>
            </p:nvPr>
          </p:nvSpPr>
          <p:spPr>
            <a:xfrm>
              <a:off x="1014761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2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橢圓 76"/>
            <p:cNvSpPr/>
            <p:nvPr>
              <p:custDataLst>
                <p:tags r:id="rId25"/>
              </p:custDataLst>
            </p:nvPr>
          </p:nvSpPr>
          <p:spPr>
            <a:xfrm>
              <a:off x="2631688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橢圓 77"/>
            <p:cNvSpPr/>
            <p:nvPr>
              <p:custDataLst>
                <p:tags r:id="rId26"/>
              </p:custDataLst>
            </p:nvPr>
          </p:nvSpPr>
          <p:spPr>
            <a:xfrm>
              <a:off x="4516244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4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橢圓 78"/>
            <p:cNvSpPr/>
            <p:nvPr>
              <p:custDataLst>
                <p:tags r:id="rId27"/>
              </p:custDataLst>
            </p:nvPr>
          </p:nvSpPr>
          <p:spPr>
            <a:xfrm>
              <a:off x="6646127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5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橢圓 79"/>
            <p:cNvSpPr/>
            <p:nvPr>
              <p:custDataLst>
                <p:tags r:id="rId28"/>
              </p:custDataLst>
            </p:nvPr>
          </p:nvSpPr>
          <p:spPr>
            <a:xfrm>
              <a:off x="2497874" y="2999677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橢圓 80"/>
            <p:cNvSpPr/>
            <p:nvPr>
              <p:custDataLst>
                <p:tags r:id="rId29"/>
              </p:custDataLst>
            </p:nvPr>
          </p:nvSpPr>
          <p:spPr>
            <a:xfrm>
              <a:off x="6657278" y="2051823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6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橢圓 81"/>
            <p:cNvSpPr/>
            <p:nvPr>
              <p:custDataLst>
                <p:tags r:id="rId30"/>
              </p:custDataLst>
            </p:nvPr>
          </p:nvSpPr>
          <p:spPr>
            <a:xfrm>
              <a:off x="9400478" y="572057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7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2687444" y="2943922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生成子</a:t>
            </a:r>
          </a:p>
        </p:txBody>
      </p:sp>
      <p:sp>
        <p:nvSpPr>
          <p:cNvPr id="86" name="矩形 85"/>
          <p:cNvSpPr/>
          <p:nvPr/>
        </p:nvSpPr>
        <p:spPr>
          <a:xfrm>
            <a:off x="8854068" y="5988205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塗色</a:t>
            </a: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947854" y="6188927"/>
            <a:ext cx="637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977375" y="6032811"/>
            <a:ext cx="1683836" cy="334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定線複製法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7292898" y="3066585"/>
            <a:ext cx="301083" cy="5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37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151836-8A4D-4C13-AD96-AAE5986D8483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01" name="圓角矩形 100"/>
          <p:cNvSpPr/>
          <p:nvPr>
            <p:custDataLst>
              <p:tags r:id="rId2"/>
            </p:custDataLst>
          </p:nvPr>
        </p:nvSpPr>
        <p:spPr>
          <a:xfrm>
            <a:off x="3111676" y="6295982"/>
            <a:ext cx="3030167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橢圓（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30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62D7DA-4080-4F35-B028-60BE4EEEA8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>
            <p:custDataLst>
              <p:tags r:id="rId2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6" name="群組 15" descr="PLACEHOLDER">
            <a:extLst>
              <a:ext uri="{FF2B5EF4-FFF2-40B4-BE49-F238E27FC236}">
                <a16:creationId xmlns:a16="http://schemas.microsoft.com/office/drawing/2014/main" id="{60CC235A-F570-49E0-A89D-7F78DAB6E256}"/>
              </a:ext>
            </a:extLst>
          </p:cNvPr>
          <p:cNvGrpSpPr/>
          <p:nvPr/>
        </p:nvGrpSpPr>
        <p:grpSpPr>
          <a:xfrm>
            <a:off x="208013" y="950832"/>
            <a:ext cx="1798883" cy="2254094"/>
            <a:chOff x="208013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1BE69150-ECF3-47E9-A3B1-9EA97107ADE9}"/>
                </a:ext>
              </a:extLst>
            </p:cNvPr>
            <p:cNvSpPr/>
            <p:nvPr/>
          </p:nvSpPr>
          <p:spPr>
            <a:xfrm>
              <a:off x="261567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497209CA-084C-410C-9484-5ED9749CA575}"/>
                </a:ext>
              </a:extLst>
            </p:cNvPr>
            <p:cNvSpPr/>
            <p:nvPr/>
          </p:nvSpPr>
          <p:spPr>
            <a:xfrm>
              <a:off x="208013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9E0DA40-42BE-4E9E-87AB-DDC649F9D968}"/>
                </a:ext>
              </a:extLst>
            </p:cNvPr>
            <p:cNvSpPr/>
            <p:nvPr/>
          </p:nvSpPr>
          <p:spPr>
            <a:xfrm>
              <a:off x="1899788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AB9ECE5F-2BB8-4BA0-B860-18F6BA16F392}"/>
                </a:ext>
              </a:extLst>
            </p:cNvPr>
            <p:cNvSpPr/>
            <p:nvPr/>
          </p:nvSpPr>
          <p:spPr>
            <a:xfrm>
              <a:off x="208013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69DEE9A2-1F07-4C66-82C8-85655C07912B}"/>
                </a:ext>
              </a:extLst>
            </p:cNvPr>
            <p:cNvSpPr/>
            <p:nvPr/>
          </p:nvSpPr>
          <p:spPr>
            <a:xfrm>
              <a:off x="1899788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C2FA814-97A5-4234-9E2A-A96A901096AF}"/>
                </a:ext>
              </a:extLst>
            </p:cNvPr>
            <p:cNvSpPr/>
            <p:nvPr/>
          </p:nvSpPr>
          <p:spPr>
            <a:xfrm>
              <a:off x="1053900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0E07C4B7-006B-4E9F-B88A-700E1DA86962}"/>
                </a:ext>
              </a:extLst>
            </p:cNvPr>
            <p:cNvSpPr/>
            <p:nvPr/>
          </p:nvSpPr>
          <p:spPr>
            <a:xfrm>
              <a:off x="1053900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1EDF67E7-2ECF-4ADE-B4A4-6DC3EFB66F50}"/>
                </a:ext>
              </a:extLst>
            </p:cNvPr>
            <p:cNvSpPr/>
            <p:nvPr/>
          </p:nvSpPr>
          <p:spPr>
            <a:xfrm>
              <a:off x="208013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8956B34A-A00E-442D-859E-D29F29C8E7AC}"/>
                </a:ext>
              </a:extLst>
            </p:cNvPr>
            <p:cNvSpPr/>
            <p:nvPr/>
          </p:nvSpPr>
          <p:spPr>
            <a:xfrm>
              <a:off x="1899788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 descr="PLACEHOLDER">
              <a:extLst>
                <a:ext uri="{FF2B5EF4-FFF2-40B4-BE49-F238E27FC236}">
                  <a16:creationId xmlns:a16="http://schemas.microsoft.com/office/drawing/2014/main" id="{4FD264CC-3E35-4312-B759-C6AE40544D32}"/>
                </a:ext>
              </a:extLst>
            </p:cNvPr>
            <p:cNvCxnSpPr/>
            <p:nvPr/>
          </p:nvCxnSpPr>
          <p:spPr>
            <a:xfrm flipV="1">
              <a:off x="1107454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號: 圓形 14" descr="PLACEHOLDER">
              <a:extLst>
                <a:ext uri="{FF2B5EF4-FFF2-40B4-BE49-F238E27FC236}">
                  <a16:creationId xmlns:a16="http://schemas.microsoft.com/office/drawing/2014/main" id="{7BF34E93-CDC7-494E-801F-9CD49A05DB54}"/>
                </a:ext>
              </a:extLst>
            </p:cNvPr>
            <p:cNvSpPr/>
            <p:nvPr/>
          </p:nvSpPr>
          <p:spPr>
            <a:xfrm>
              <a:off x="973569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39</a:t>
            </a:r>
            <a:endParaRPr lang="zh-CN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1A79FF-C49A-40DE-AB87-9187817865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8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8C323E-A3FB-4036-800C-515948F595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755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5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6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7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2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3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6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7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1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4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5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7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0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5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8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9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3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7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2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3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4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8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9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0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4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5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0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1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2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6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7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8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2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3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4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3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8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9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4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5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0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8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9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1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2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3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6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7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8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9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0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1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5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7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8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9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0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1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4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5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7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8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9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0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3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4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5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6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7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9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5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3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4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2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0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1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2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4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7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8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9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0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1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4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6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8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1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2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3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4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5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8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9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0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2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5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0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6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4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5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6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SELECTED" val="N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electionMenu~AutoGroupMenu~AutoGroupByAliasButton"/>
  <p:tag name="AMAVERSION" val="3.0~alpha 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SELECTED" val="N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AMAVERSION" val="3.0~alpha 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ReverseLineButton"/>
  <p:tag name="AMAVERSION" val="3.0~alpha 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_LEFT" val="493.9234"/>
  <p:tag name="COPY_TOP" val="56.1950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5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  <p:tag name="LABELING" val="3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8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3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66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5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753</Words>
  <Application>Microsoft Office PowerPoint</Application>
  <PresentationFormat>寬螢幕</PresentationFormat>
  <Paragraphs>228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等线</vt:lpstr>
      <vt:lpstr>微軟正黑體</vt:lpstr>
      <vt:lpstr>新細明體</vt:lpstr>
      <vt:lpstr>Arial</vt:lpstr>
      <vt:lpstr>Calibri</vt:lpstr>
      <vt:lpstr>Segoe UI Semilight</vt:lpstr>
      <vt:lpstr>Times New Roman</vt:lpstr>
      <vt:lpstr>Office 佈景主題</vt:lpstr>
      <vt:lpstr>AMA-2Colum</vt:lpstr>
      <vt:lpstr>鑲嵌 Tiling and Tessellation</vt:lpstr>
      <vt:lpstr>快取功能設定</vt:lpstr>
      <vt:lpstr>PowerPoint 簡報</vt:lpstr>
      <vt:lpstr>綱要</vt:lpstr>
      <vt:lpstr>鑲嵌 半正鑲嵌</vt:lpstr>
      <vt:lpstr>繪圖流程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小彙整 - 鑲嵌 – 結構複製法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USER</cp:lastModifiedBy>
  <cp:revision>332</cp:revision>
  <dcterms:created xsi:type="dcterms:W3CDTF">2021-06-05T11:46:47Z</dcterms:created>
  <dcterms:modified xsi:type="dcterms:W3CDTF">2023-11-19T23:36:40Z</dcterms:modified>
</cp:coreProperties>
</file>