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23"/>
  </p:notesMasterIdLst>
  <p:sldIdLst>
    <p:sldId id="707" r:id="rId3"/>
    <p:sldId id="766" r:id="rId4"/>
    <p:sldId id="690" r:id="rId5"/>
    <p:sldId id="693" r:id="rId6"/>
    <p:sldId id="779" r:id="rId7"/>
    <p:sldId id="780" r:id="rId8"/>
    <p:sldId id="781" r:id="rId9"/>
    <p:sldId id="783" r:id="rId10"/>
    <p:sldId id="790" r:id="rId11"/>
    <p:sldId id="818" r:id="rId12"/>
    <p:sldId id="817" r:id="rId13"/>
    <p:sldId id="786" r:id="rId14"/>
    <p:sldId id="787" r:id="rId15"/>
    <p:sldId id="788" r:id="rId16"/>
    <p:sldId id="793" r:id="rId17"/>
    <p:sldId id="794" r:id="rId18"/>
    <p:sldId id="796" r:id="rId19"/>
    <p:sldId id="797" r:id="rId20"/>
    <p:sldId id="798" r:id="rId21"/>
    <p:sldId id="75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03"/>
    <a:srgbClr val="3333FF"/>
    <a:srgbClr val="DDE1F5"/>
    <a:srgbClr val="2F5597"/>
    <a:srgbClr val="FFF2CC"/>
    <a:srgbClr val="000066"/>
    <a:srgbClr val="FF0000"/>
    <a:srgbClr val="F6F6F0"/>
    <a:srgbClr val="F4B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93153-C4CB-410B-B4DF-D0FC28D416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D16-ADF0-492E-9293-AB11A8ED88CA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8416-EBA0-4B5D-A549-B9D4AEC3A33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230863" y="6336646"/>
            <a:ext cx="609600" cy="360973"/>
          </a:xfrm>
        </p:spPr>
        <p:txBody>
          <a:bodyPr/>
          <a:lstStyle>
            <a:lvl1pPr algn="l">
              <a:defRPr/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D00C-41F9-428A-A3DC-503B623E282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0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6E8-CCB6-4B1D-8792-851510B11C1F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6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12C-A895-4896-9DA4-7C5DFC15F89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3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DFCC-E19E-425A-BE9E-05C4B1DA5476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5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5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199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44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F870-A740-42CE-9CE7-7FBF108C101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83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271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03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85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84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72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22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2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3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724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99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2326-2BBD-419E-8F56-86E391C9B869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12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A09-5C31-4C3A-985A-95A83C8EAB47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7438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750C-9247-48BC-AE5F-A0417F5B2CA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28CA-D3EC-4BC2-89A7-3B697B0AEB9F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103345" cy="6858000"/>
          </a:xfrm>
          <a:prstGeom prst="rect">
            <a:avLst/>
          </a:prstGeom>
          <a:solidFill>
            <a:srgbClr val="E2F0D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51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349128"/>
          </a:xfrm>
          <a:prstGeom prst="rect">
            <a:avLst/>
          </a:prstGeom>
          <a:solidFill>
            <a:srgbClr val="FFFFCC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2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5B8D-81B4-4F40-A0FB-296BAB8459A8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8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946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C983D8-0C12-4A05-A520-411735469411}" type="datetime1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6" action="ppaction://hlinksldjump"/>
          </p:cNvPr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5928754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61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9.xml"/><Relationship Id="rId10" Type="http://schemas.openxmlformats.org/officeDocument/2006/relationships/image" Target="../media/image5.png"/><Relationship Id="rId4" Type="http://schemas.openxmlformats.org/officeDocument/2006/relationships/tags" Target="../tags/tag8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645.xml"/><Relationship Id="rId21" Type="http://schemas.openxmlformats.org/officeDocument/2006/relationships/tags" Target="../tags/tag549.xml"/><Relationship Id="rId42" Type="http://schemas.openxmlformats.org/officeDocument/2006/relationships/tags" Target="../tags/tag570.xml"/><Relationship Id="rId63" Type="http://schemas.openxmlformats.org/officeDocument/2006/relationships/tags" Target="../tags/tag591.xml"/><Relationship Id="rId84" Type="http://schemas.openxmlformats.org/officeDocument/2006/relationships/tags" Target="../tags/tag612.xml"/><Relationship Id="rId138" Type="http://schemas.openxmlformats.org/officeDocument/2006/relationships/tags" Target="../tags/tag666.xml"/><Relationship Id="rId107" Type="http://schemas.openxmlformats.org/officeDocument/2006/relationships/tags" Target="../tags/tag635.xml"/><Relationship Id="rId11" Type="http://schemas.openxmlformats.org/officeDocument/2006/relationships/tags" Target="../tags/tag539.xml"/><Relationship Id="rId32" Type="http://schemas.openxmlformats.org/officeDocument/2006/relationships/tags" Target="../tags/tag560.xml"/><Relationship Id="rId37" Type="http://schemas.openxmlformats.org/officeDocument/2006/relationships/tags" Target="../tags/tag565.xml"/><Relationship Id="rId53" Type="http://schemas.openxmlformats.org/officeDocument/2006/relationships/tags" Target="../tags/tag581.xml"/><Relationship Id="rId58" Type="http://schemas.openxmlformats.org/officeDocument/2006/relationships/tags" Target="../tags/tag586.xml"/><Relationship Id="rId74" Type="http://schemas.openxmlformats.org/officeDocument/2006/relationships/tags" Target="../tags/tag602.xml"/><Relationship Id="rId79" Type="http://schemas.openxmlformats.org/officeDocument/2006/relationships/tags" Target="../tags/tag607.xml"/><Relationship Id="rId102" Type="http://schemas.openxmlformats.org/officeDocument/2006/relationships/tags" Target="../tags/tag630.xml"/><Relationship Id="rId123" Type="http://schemas.openxmlformats.org/officeDocument/2006/relationships/tags" Target="../tags/tag651.xml"/><Relationship Id="rId128" Type="http://schemas.openxmlformats.org/officeDocument/2006/relationships/tags" Target="../tags/tag656.xml"/><Relationship Id="rId5" Type="http://schemas.openxmlformats.org/officeDocument/2006/relationships/tags" Target="../tags/tag533.xml"/><Relationship Id="rId90" Type="http://schemas.openxmlformats.org/officeDocument/2006/relationships/tags" Target="../tags/tag618.xml"/><Relationship Id="rId95" Type="http://schemas.openxmlformats.org/officeDocument/2006/relationships/tags" Target="../tags/tag623.xml"/><Relationship Id="rId22" Type="http://schemas.openxmlformats.org/officeDocument/2006/relationships/tags" Target="../tags/tag550.xml"/><Relationship Id="rId27" Type="http://schemas.openxmlformats.org/officeDocument/2006/relationships/tags" Target="../tags/tag555.xml"/><Relationship Id="rId43" Type="http://schemas.openxmlformats.org/officeDocument/2006/relationships/tags" Target="../tags/tag571.xml"/><Relationship Id="rId48" Type="http://schemas.openxmlformats.org/officeDocument/2006/relationships/tags" Target="../tags/tag576.xml"/><Relationship Id="rId64" Type="http://schemas.openxmlformats.org/officeDocument/2006/relationships/tags" Target="../tags/tag592.xml"/><Relationship Id="rId69" Type="http://schemas.openxmlformats.org/officeDocument/2006/relationships/tags" Target="../tags/tag597.xml"/><Relationship Id="rId113" Type="http://schemas.openxmlformats.org/officeDocument/2006/relationships/tags" Target="../tags/tag641.xml"/><Relationship Id="rId118" Type="http://schemas.openxmlformats.org/officeDocument/2006/relationships/tags" Target="../tags/tag646.xml"/><Relationship Id="rId134" Type="http://schemas.openxmlformats.org/officeDocument/2006/relationships/tags" Target="../tags/tag662.xml"/><Relationship Id="rId139" Type="http://schemas.openxmlformats.org/officeDocument/2006/relationships/tags" Target="../tags/tag667.xml"/><Relationship Id="rId80" Type="http://schemas.openxmlformats.org/officeDocument/2006/relationships/tags" Target="../tags/tag608.xml"/><Relationship Id="rId85" Type="http://schemas.openxmlformats.org/officeDocument/2006/relationships/tags" Target="../tags/tag613.xml"/><Relationship Id="rId12" Type="http://schemas.openxmlformats.org/officeDocument/2006/relationships/tags" Target="../tags/tag540.xml"/><Relationship Id="rId17" Type="http://schemas.openxmlformats.org/officeDocument/2006/relationships/tags" Target="../tags/tag545.xml"/><Relationship Id="rId33" Type="http://schemas.openxmlformats.org/officeDocument/2006/relationships/tags" Target="../tags/tag561.xml"/><Relationship Id="rId38" Type="http://schemas.openxmlformats.org/officeDocument/2006/relationships/tags" Target="../tags/tag566.xml"/><Relationship Id="rId59" Type="http://schemas.openxmlformats.org/officeDocument/2006/relationships/tags" Target="../tags/tag587.xml"/><Relationship Id="rId103" Type="http://schemas.openxmlformats.org/officeDocument/2006/relationships/tags" Target="../tags/tag631.xml"/><Relationship Id="rId108" Type="http://schemas.openxmlformats.org/officeDocument/2006/relationships/tags" Target="../tags/tag636.xml"/><Relationship Id="rId124" Type="http://schemas.openxmlformats.org/officeDocument/2006/relationships/tags" Target="../tags/tag652.xml"/><Relationship Id="rId129" Type="http://schemas.openxmlformats.org/officeDocument/2006/relationships/tags" Target="../tags/tag657.xml"/><Relationship Id="rId54" Type="http://schemas.openxmlformats.org/officeDocument/2006/relationships/tags" Target="../tags/tag582.xml"/><Relationship Id="rId70" Type="http://schemas.openxmlformats.org/officeDocument/2006/relationships/tags" Target="../tags/tag598.xml"/><Relationship Id="rId75" Type="http://schemas.openxmlformats.org/officeDocument/2006/relationships/tags" Target="../tags/tag603.xml"/><Relationship Id="rId91" Type="http://schemas.openxmlformats.org/officeDocument/2006/relationships/tags" Target="../tags/tag619.xml"/><Relationship Id="rId96" Type="http://schemas.openxmlformats.org/officeDocument/2006/relationships/tags" Target="../tags/tag624.xml"/><Relationship Id="rId140" Type="http://schemas.openxmlformats.org/officeDocument/2006/relationships/tags" Target="../tags/tag668.xml"/><Relationship Id="rId1" Type="http://schemas.openxmlformats.org/officeDocument/2006/relationships/tags" Target="../tags/tag529.xml"/><Relationship Id="rId6" Type="http://schemas.openxmlformats.org/officeDocument/2006/relationships/tags" Target="../tags/tag534.xml"/><Relationship Id="rId23" Type="http://schemas.openxmlformats.org/officeDocument/2006/relationships/tags" Target="../tags/tag551.xml"/><Relationship Id="rId28" Type="http://schemas.openxmlformats.org/officeDocument/2006/relationships/tags" Target="../tags/tag556.xml"/><Relationship Id="rId49" Type="http://schemas.openxmlformats.org/officeDocument/2006/relationships/tags" Target="../tags/tag577.xml"/><Relationship Id="rId114" Type="http://schemas.openxmlformats.org/officeDocument/2006/relationships/tags" Target="../tags/tag642.xml"/><Relationship Id="rId119" Type="http://schemas.openxmlformats.org/officeDocument/2006/relationships/tags" Target="../tags/tag647.xml"/><Relationship Id="rId44" Type="http://schemas.openxmlformats.org/officeDocument/2006/relationships/tags" Target="../tags/tag572.xml"/><Relationship Id="rId60" Type="http://schemas.openxmlformats.org/officeDocument/2006/relationships/tags" Target="../tags/tag588.xml"/><Relationship Id="rId65" Type="http://schemas.openxmlformats.org/officeDocument/2006/relationships/tags" Target="../tags/tag593.xml"/><Relationship Id="rId81" Type="http://schemas.openxmlformats.org/officeDocument/2006/relationships/tags" Target="../tags/tag609.xml"/><Relationship Id="rId86" Type="http://schemas.openxmlformats.org/officeDocument/2006/relationships/tags" Target="../tags/tag614.xml"/><Relationship Id="rId130" Type="http://schemas.openxmlformats.org/officeDocument/2006/relationships/tags" Target="../tags/tag658.xml"/><Relationship Id="rId135" Type="http://schemas.openxmlformats.org/officeDocument/2006/relationships/tags" Target="../tags/tag663.xml"/><Relationship Id="rId13" Type="http://schemas.openxmlformats.org/officeDocument/2006/relationships/tags" Target="../tags/tag541.xml"/><Relationship Id="rId18" Type="http://schemas.openxmlformats.org/officeDocument/2006/relationships/tags" Target="../tags/tag546.xml"/><Relationship Id="rId39" Type="http://schemas.openxmlformats.org/officeDocument/2006/relationships/tags" Target="../tags/tag567.xml"/><Relationship Id="rId109" Type="http://schemas.openxmlformats.org/officeDocument/2006/relationships/tags" Target="../tags/tag637.xml"/><Relationship Id="rId34" Type="http://schemas.openxmlformats.org/officeDocument/2006/relationships/tags" Target="../tags/tag562.xml"/><Relationship Id="rId50" Type="http://schemas.openxmlformats.org/officeDocument/2006/relationships/tags" Target="../tags/tag578.xml"/><Relationship Id="rId55" Type="http://schemas.openxmlformats.org/officeDocument/2006/relationships/tags" Target="../tags/tag583.xml"/><Relationship Id="rId76" Type="http://schemas.openxmlformats.org/officeDocument/2006/relationships/tags" Target="../tags/tag604.xml"/><Relationship Id="rId97" Type="http://schemas.openxmlformats.org/officeDocument/2006/relationships/tags" Target="../tags/tag625.xml"/><Relationship Id="rId104" Type="http://schemas.openxmlformats.org/officeDocument/2006/relationships/tags" Target="../tags/tag632.xml"/><Relationship Id="rId120" Type="http://schemas.openxmlformats.org/officeDocument/2006/relationships/tags" Target="../tags/tag648.xml"/><Relationship Id="rId125" Type="http://schemas.openxmlformats.org/officeDocument/2006/relationships/tags" Target="../tags/tag653.xml"/><Relationship Id="rId141" Type="http://schemas.openxmlformats.org/officeDocument/2006/relationships/tags" Target="../tags/tag669.xml"/><Relationship Id="rId7" Type="http://schemas.openxmlformats.org/officeDocument/2006/relationships/tags" Target="../tags/tag535.xml"/><Relationship Id="rId71" Type="http://schemas.openxmlformats.org/officeDocument/2006/relationships/tags" Target="../tags/tag599.xml"/><Relationship Id="rId92" Type="http://schemas.openxmlformats.org/officeDocument/2006/relationships/tags" Target="../tags/tag620.xml"/><Relationship Id="rId2" Type="http://schemas.openxmlformats.org/officeDocument/2006/relationships/tags" Target="../tags/tag530.xml"/><Relationship Id="rId29" Type="http://schemas.openxmlformats.org/officeDocument/2006/relationships/tags" Target="../tags/tag557.xml"/><Relationship Id="rId24" Type="http://schemas.openxmlformats.org/officeDocument/2006/relationships/tags" Target="../tags/tag552.xml"/><Relationship Id="rId40" Type="http://schemas.openxmlformats.org/officeDocument/2006/relationships/tags" Target="../tags/tag568.xml"/><Relationship Id="rId45" Type="http://schemas.openxmlformats.org/officeDocument/2006/relationships/tags" Target="../tags/tag573.xml"/><Relationship Id="rId66" Type="http://schemas.openxmlformats.org/officeDocument/2006/relationships/tags" Target="../tags/tag594.xml"/><Relationship Id="rId87" Type="http://schemas.openxmlformats.org/officeDocument/2006/relationships/tags" Target="../tags/tag615.xml"/><Relationship Id="rId110" Type="http://schemas.openxmlformats.org/officeDocument/2006/relationships/tags" Target="../tags/tag638.xml"/><Relationship Id="rId115" Type="http://schemas.openxmlformats.org/officeDocument/2006/relationships/tags" Target="../tags/tag643.xml"/><Relationship Id="rId131" Type="http://schemas.openxmlformats.org/officeDocument/2006/relationships/tags" Target="../tags/tag659.xml"/><Relationship Id="rId136" Type="http://schemas.openxmlformats.org/officeDocument/2006/relationships/tags" Target="../tags/tag664.xml"/><Relationship Id="rId61" Type="http://schemas.openxmlformats.org/officeDocument/2006/relationships/tags" Target="../tags/tag589.xml"/><Relationship Id="rId82" Type="http://schemas.openxmlformats.org/officeDocument/2006/relationships/tags" Target="../tags/tag610.xml"/><Relationship Id="rId19" Type="http://schemas.openxmlformats.org/officeDocument/2006/relationships/tags" Target="../tags/tag547.xml"/><Relationship Id="rId14" Type="http://schemas.openxmlformats.org/officeDocument/2006/relationships/tags" Target="../tags/tag542.xml"/><Relationship Id="rId30" Type="http://schemas.openxmlformats.org/officeDocument/2006/relationships/tags" Target="../tags/tag558.xml"/><Relationship Id="rId35" Type="http://schemas.openxmlformats.org/officeDocument/2006/relationships/tags" Target="../tags/tag563.xml"/><Relationship Id="rId56" Type="http://schemas.openxmlformats.org/officeDocument/2006/relationships/tags" Target="../tags/tag584.xml"/><Relationship Id="rId77" Type="http://schemas.openxmlformats.org/officeDocument/2006/relationships/tags" Target="../tags/tag605.xml"/><Relationship Id="rId100" Type="http://schemas.openxmlformats.org/officeDocument/2006/relationships/tags" Target="../tags/tag628.xml"/><Relationship Id="rId105" Type="http://schemas.openxmlformats.org/officeDocument/2006/relationships/tags" Target="../tags/tag633.xml"/><Relationship Id="rId126" Type="http://schemas.openxmlformats.org/officeDocument/2006/relationships/tags" Target="../tags/tag654.xml"/><Relationship Id="rId8" Type="http://schemas.openxmlformats.org/officeDocument/2006/relationships/tags" Target="../tags/tag536.xml"/><Relationship Id="rId51" Type="http://schemas.openxmlformats.org/officeDocument/2006/relationships/tags" Target="../tags/tag579.xml"/><Relationship Id="rId72" Type="http://schemas.openxmlformats.org/officeDocument/2006/relationships/tags" Target="../tags/tag600.xml"/><Relationship Id="rId93" Type="http://schemas.openxmlformats.org/officeDocument/2006/relationships/tags" Target="../tags/tag621.xml"/><Relationship Id="rId98" Type="http://schemas.openxmlformats.org/officeDocument/2006/relationships/tags" Target="../tags/tag626.xml"/><Relationship Id="rId121" Type="http://schemas.openxmlformats.org/officeDocument/2006/relationships/tags" Target="../tags/tag649.xml"/><Relationship Id="rId142" Type="http://schemas.openxmlformats.org/officeDocument/2006/relationships/slideLayout" Target="../slideLayouts/slideLayout7.xml"/><Relationship Id="rId3" Type="http://schemas.openxmlformats.org/officeDocument/2006/relationships/tags" Target="../tags/tag531.xml"/><Relationship Id="rId25" Type="http://schemas.openxmlformats.org/officeDocument/2006/relationships/tags" Target="../tags/tag553.xml"/><Relationship Id="rId46" Type="http://schemas.openxmlformats.org/officeDocument/2006/relationships/tags" Target="../tags/tag574.xml"/><Relationship Id="rId67" Type="http://schemas.openxmlformats.org/officeDocument/2006/relationships/tags" Target="../tags/tag595.xml"/><Relationship Id="rId116" Type="http://schemas.openxmlformats.org/officeDocument/2006/relationships/tags" Target="../tags/tag644.xml"/><Relationship Id="rId137" Type="http://schemas.openxmlformats.org/officeDocument/2006/relationships/tags" Target="../tags/tag665.xml"/><Relationship Id="rId20" Type="http://schemas.openxmlformats.org/officeDocument/2006/relationships/tags" Target="../tags/tag548.xml"/><Relationship Id="rId41" Type="http://schemas.openxmlformats.org/officeDocument/2006/relationships/tags" Target="../tags/tag569.xml"/><Relationship Id="rId62" Type="http://schemas.openxmlformats.org/officeDocument/2006/relationships/tags" Target="../tags/tag590.xml"/><Relationship Id="rId83" Type="http://schemas.openxmlformats.org/officeDocument/2006/relationships/tags" Target="../tags/tag611.xml"/><Relationship Id="rId88" Type="http://schemas.openxmlformats.org/officeDocument/2006/relationships/tags" Target="../tags/tag616.xml"/><Relationship Id="rId111" Type="http://schemas.openxmlformats.org/officeDocument/2006/relationships/tags" Target="../tags/tag639.xml"/><Relationship Id="rId132" Type="http://schemas.openxmlformats.org/officeDocument/2006/relationships/tags" Target="../tags/tag660.xml"/><Relationship Id="rId15" Type="http://schemas.openxmlformats.org/officeDocument/2006/relationships/tags" Target="../tags/tag543.xml"/><Relationship Id="rId36" Type="http://schemas.openxmlformats.org/officeDocument/2006/relationships/tags" Target="../tags/tag564.xml"/><Relationship Id="rId57" Type="http://schemas.openxmlformats.org/officeDocument/2006/relationships/tags" Target="../tags/tag585.xml"/><Relationship Id="rId106" Type="http://schemas.openxmlformats.org/officeDocument/2006/relationships/tags" Target="../tags/tag634.xml"/><Relationship Id="rId127" Type="http://schemas.openxmlformats.org/officeDocument/2006/relationships/tags" Target="../tags/tag655.xml"/><Relationship Id="rId10" Type="http://schemas.openxmlformats.org/officeDocument/2006/relationships/tags" Target="../tags/tag538.xml"/><Relationship Id="rId31" Type="http://schemas.openxmlformats.org/officeDocument/2006/relationships/tags" Target="../tags/tag559.xml"/><Relationship Id="rId52" Type="http://schemas.openxmlformats.org/officeDocument/2006/relationships/tags" Target="../tags/tag580.xml"/><Relationship Id="rId73" Type="http://schemas.openxmlformats.org/officeDocument/2006/relationships/tags" Target="../tags/tag601.xml"/><Relationship Id="rId78" Type="http://schemas.openxmlformats.org/officeDocument/2006/relationships/tags" Target="../tags/tag606.xml"/><Relationship Id="rId94" Type="http://schemas.openxmlformats.org/officeDocument/2006/relationships/tags" Target="../tags/tag622.xml"/><Relationship Id="rId99" Type="http://schemas.openxmlformats.org/officeDocument/2006/relationships/tags" Target="../tags/tag627.xml"/><Relationship Id="rId101" Type="http://schemas.openxmlformats.org/officeDocument/2006/relationships/tags" Target="../tags/tag629.xml"/><Relationship Id="rId122" Type="http://schemas.openxmlformats.org/officeDocument/2006/relationships/tags" Target="../tags/tag650.xml"/><Relationship Id="rId4" Type="http://schemas.openxmlformats.org/officeDocument/2006/relationships/tags" Target="../tags/tag532.xml"/><Relationship Id="rId9" Type="http://schemas.openxmlformats.org/officeDocument/2006/relationships/tags" Target="../tags/tag537.xml"/><Relationship Id="rId26" Type="http://schemas.openxmlformats.org/officeDocument/2006/relationships/tags" Target="../tags/tag554.xml"/><Relationship Id="rId47" Type="http://schemas.openxmlformats.org/officeDocument/2006/relationships/tags" Target="../tags/tag575.xml"/><Relationship Id="rId68" Type="http://schemas.openxmlformats.org/officeDocument/2006/relationships/tags" Target="../tags/tag596.xml"/><Relationship Id="rId89" Type="http://schemas.openxmlformats.org/officeDocument/2006/relationships/tags" Target="../tags/tag617.xml"/><Relationship Id="rId112" Type="http://schemas.openxmlformats.org/officeDocument/2006/relationships/tags" Target="../tags/tag640.xml"/><Relationship Id="rId133" Type="http://schemas.openxmlformats.org/officeDocument/2006/relationships/tags" Target="../tags/tag661.xml"/><Relationship Id="rId16" Type="http://schemas.openxmlformats.org/officeDocument/2006/relationships/tags" Target="../tags/tag54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786.xml"/><Relationship Id="rId21" Type="http://schemas.openxmlformats.org/officeDocument/2006/relationships/tags" Target="../tags/tag690.xml"/><Relationship Id="rId42" Type="http://schemas.openxmlformats.org/officeDocument/2006/relationships/tags" Target="../tags/tag711.xml"/><Relationship Id="rId47" Type="http://schemas.openxmlformats.org/officeDocument/2006/relationships/tags" Target="../tags/tag716.xml"/><Relationship Id="rId63" Type="http://schemas.openxmlformats.org/officeDocument/2006/relationships/tags" Target="../tags/tag732.xml"/><Relationship Id="rId68" Type="http://schemas.openxmlformats.org/officeDocument/2006/relationships/tags" Target="../tags/tag737.xml"/><Relationship Id="rId84" Type="http://schemas.openxmlformats.org/officeDocument/2006/relationships/tags" Target="../tags/tag753.xml"/><Relationship Id="rId89" Type="http://schemas.openxmlformats.org/officeDocument/2006/relationships/tags" Target="../tags/tag758.xml"/><Relationship Id="rId112" Type="http://schemas.openxmlformats.org/officeDocument/2006/relationships/tags" Target="../tags/tag781.xml"/><Relationship Id="rId16" Type="http://schemas.openxmlformats.org/officeDocument/2006/relationships/tags" Target="../tags/tag685.xml"/><Relationship Id="rId107" Type="http://schemas.openxmlformats.org/officeDocument/2006/relationships/tags" Target="../tags/tag776.xml"/><Relationship Id="rId11" Type="http://schemas.openxmlformats.org/officeDocument/2006/relationships/tags" Target="../tags/tag680.xml"/><Relationship Id="rId32" Type="http://schemas.openxmlformats.org/officeDocument/2006/relationships/tags" Target="../tags/tag701.xml"/><Relationship Id="rId37" Type="http://schemas.openxmlformats.org/officeDocument/2006/relationships/tags" Target="../tags/tag706.xml"/><Relationship Id="rId53" Type="http://schemas.openxmlformats.org/officeDocument/2006/relationships/tags" Target="../tags/tag722.xml"/><Relationship Id="rId58" Type="http://schemas.openxmlformats.org/officeDocument/2006/relationships/tags" Target="../tags/tag727.xml"/><Relationship Id="rId74" Type="http://schemas.openxmlformats.org/officeDocument/2006/relationships/tags" Target="../tags/tag743.xml"/><Relationship Id="rId79" Type="http://schemas.openxmlformats.org/officeDocument/2006/relationships/tags" Target="../tags/tag748.xml"/><Relationship Id="rId102" Type="http://schemas.openxmlformats.org/officeDocument/2006/relationships/tags" Target="../tags/tag771.xml"/><Relationship Id="rId123" Type="http://schemas.openxmlformats.org/officeDocument/2006/relationships/tags" Target="../tags/tag792.xml"/><Relationship Id="rId128" Type="http://schemas.openxmlformats.org/officeDocument/2006/relationships/tags" Target="../tags/tag797.xml"/><Relationship Id="rId5" Type="http://schemas.openxmlformats.org/officeDocument/2006/relationships/tags" Target="../tags/tag674.xml"/><Relationship Id="rId90" Type="http://schemas.openxmlformats.org/officeDocument/2006/relationships/tags" Target="../tags/tag759.xml"/><Relationship Id="rId95" Type="http://schemas.openxmlformats.org/officeDocument/2006/relationships/tags" Target="../tags/tag764.xml"/><Relationship Id="rId22" Type="http://schemas.openxmlformats.org/officeDocument/2006/relationships/tags" Target="../tags/tag691.xml"/><Relationship Id="rId27" Type="http://schemas.openxmlformats.org/officeDocument/2006/relationships/tags" Target="../tags/tag696.xml"/><Relationship Id="rId43" Type="http://schemas.openxmlformats.org/officeDocument/2006/relationships/tags" Target="../tags/tag712.xml"/><Relationship Id="rId48" Type="http://schemas.openxmlformats.org/officeDocument/2006/relationships/tags" Target="../tags/tag717.xml"/><Relationship Id="rId64" Type="http://schemas.openxmlformats.org/officeDocument/2006/relationships/tags" Target="../tags/tag733.xml"/><Relationship Id="rId69" Type="http://schemas.openxmlformats.org/officeDocument/2006/relationships/tags" Target="../tags/tag738.xml"/><Relationship Id="rId113" Type="http://schemas.openxmlformats.org/officeDocument/2006/relationships/tags" Target="../tags/tag782.xml"/><Relationship Id="rId118" Type="http://schemas.openxmlformats.org/officeDocument/2006/relationships/tags" Target="../tags/tag787.xml"/><Relationship Id="rId80" Type="http://schemas.openxmlformats.org/officeDocument/2006/relationships/tags" Target="../tags/tag749.xml"/><Relationship Id="rId85" Type="http://schemas.openxmlformats.org/officeDocument/2006/relationships/tags" Target="../tags/tag754.xml"/><Relationship Id="rId12" Type="http://schemas.openxmlformats.org/officeDocument/2006/relationships/tags" Target="../tags/tag681.xml"/><Relationship Id="rId17" Type="http://schemas.openxmlformats.org/officeDocument/2006/relationships/tags" Target="../tags/tag686.xml"/><Relationship Id="rId33" Type="http://schemas.openxmlformats.org/officeDocument/2006/relationships/tags" Target="../tags/tag702.xml"/><Relationship Id="rId38" Type="http://schemas.openxmlformats.org/officeDocument/2006/relationships/tags" Target="../tags/tag707.xml"/><Relationship Id="rId59" Type="http://schemas.openxmlformats.org/officeDocument/2006/relationships/tags" Target="../tags/tag728.xml"/><Relationship Id="rId103" Type="http://schemas.openxmlformats.org/officeDocument/2006/relationships/tags" Target="../tags/tag772.xml"/><Relationship Id="rId108" Type="http://schemas.openxmlformats.org/officeDocument/2006/relationships/tags" Target="../tags/tag777.xml"/><Relationship Id="rId124" Type="http://schemas.openxmlformats.org/officeDocument/2006/relationships/tags" Target="../tags/tag793.xml"/><Relationship Id="rId129" Type="http://schemas.openxmlformats.org/officeDocument/2006/relationships/tags" Target="../tags/tag798.xml"/><Relationship Id="rId54" Type="http://schemas.openxmlformats.org/officeDocument/2006/relationships/tags" Target="../tags/tag723.xml"/><Relationship Id="rId70" Type="http://schemas.openxmlformats.org/officeDocument/2006/relationships/tags" Target="../tags/tag739.xml"/><Relationship Id="rId75" Type="http://schemas.openxmlformats.org/officeDocument/2006/relationships/tags" Target="../tags/tag744.xml"/><Relationship Id="rId91" Type="http://schemas.openxmlformats.org/officeDocument/2006/relationships/tags" Target="../tags/tag760.xml"/><Relationship Id="rId96" Type="http://schemas.openxmlformats.org/officeDocument/2006/relationships/tags" Target="../tags/tag765.xml"/><Relationship Id="rId1" Type="http://schemas.openxmlformats.org/officeDocument/2006/relationships/tags" Target="../tags/tag670.xml"/><Relationship Id="rId6" Type="http://schemas.openxmlformats.org/officeDocument/2006/relationships/tags" Target="../tags/tag675.xml"/><Relationship Id="rId23" Type="http://schemas.openxmlformats.org/officeDocument/2006/relationships/tags" Target="../tags/tag692.xml"/><Relationship Id="rId28" Type="http://schemas.openxmlformats.org/officeDocument/2006/relationships/tags" Target="../tags/tag697.xml"/><Relationship Id="rId49" Type="http://schemas.openxmlformats.org/officeDocument/2006/relationships/tags" Target="../tags/tag718.xml"/><Relationship Id="rId114" Type="http://schemas.openxmlformats.org/officeDocument/2006/relationships/tags" Target="../tags/tag783.xml"/><Relationship Id="rId119" Type="http://schemas.openxmlformats.org/officeDocument/2006/relationships/tags" Target="../tags/tag788.xml"/><Relationship Id="rId44" Type="http://schemas.openxmlformats.org/officeDocument/2006/relationships/tags" Target="../tags/tag713.xml"/><Relationship Id="rId60" Type="http://schemas.openxmlformats.org/officeDocument/2006/relationships/tags" Target="../tags/tag729.xml"/><Relationship Id="rId65" Type="http://schemas.openxmlformats.org/officeDocument/2006/relationships/tags" Target="../tags/tag734.xml"/><Relationship Id="rId81" Type="http://schemas.openxmlformats.org/officeDocument/2006/relationships/tags" Target="../tags/tag750.xml"/><Relationship Id="rId86" Type="http://schemas.openxmlformats.org/officeDocument/2006/relationships/tags" Target="../tags/tag755.xml"/><Relationship Id="rId130" Type="http://schemas.openxmlformats.org/officeDocument/2006/relationships/tags" Target="../tags/tag799.xml"/><Relationship Id="rId13" Type="http://schemas.openxmlformats.org/officeDocument/2006/relationships/tags" Target="../tags/tag682.xml"/><Relationship Id="rId18" Type="http://schemas.openxmlformats.org/officeDocument/2006/relationships/tags" Target="../tags/tag687.xml"/><Relationship Id="rId39" Type="http://schemas.openxmlformats.org/officeDocument/2006/relationships/tags" Target="../tags/tag708.xml"/><Relationship Id="rId109" Type="http://schemas.openxmlformats.org/officeDocument/2006/relationships/tags" Target="../tags/tag778.xml"/><Relationship Id="rId34" Type="http://schemas.openxmlformats.org/officeDocument/2006/relationships/tags" Target="../tags/tag703.xml"/><Relationship Id="rId50" Type="http://schemas.openxmlformats.org/officeDocument/2006/relationships/tags" Target="../tags/tag719.xml"/><Relationship Id="rId55" Type="http://schemas.openxmlformats.org/officeDocument/2006/relationships/tags" Target="../tags/tag724.xml"/><Relationship Id="rId76" Type="http://schemas.openxmlformats.org/officeDocument/2006/relationships/tags" Target="../tags/tag745.xml"/><Relationship Id="rId97" Type="http://schemas.openxmlformats.org/officeDocument/2006/relationships/tags" Target="../tags/tag766.xml"/><Relationship Id="rId104" Type="http://schemas.openxmlformats.org/officeDocument/2006/relationships/tags" Target="../tags/tag773.xml"/><Relationship Id="rId120" Type="http://schemas.openxmlformats.org/officeDocument/2006/relationships/tags" Target="../tags/tag789.xml"/><Relationship Id="rId125" Type="http://schemas.openxmlformats.org/officeDocument/2006/relationships/tags" Target="../tags/tag794.xml"/><Relationship Id="rId7" Type="http://schemas.openxmlformats.org/officeDocument/2006/relationships/tags" Target="../tags/tag676.xml"/><Relationship Id="rId71" Type="http://schemas.openxmlformats.org/officeDocument/2006/relationships/tags" Target="../tags/tag740.xml"/><Relationship Id="rId92" Type="http://schemas.openxmlformats.org/officeDocument/2006/relationships/tags" Target="../tags/tag761.xml"/><Relationship Id="rId2" Type="http://schemas.openxmlformats.org/officeDocument/2006/relationships/tags" Target="../tags/tag671.xml"/><Relationship Id="rId29" Type="http://schemas.openxmlformats.org/officeDocument/2006/relationships/tags" Target="../tags/tag698.xml"/><Relationship Id="rId24" Type="http://schemas.openxmlformats.org/officeDocument/2006/relationships/tags" Target="../tags/tag693.xml"/><Relationship Id="rId40" Type="http://schemas.openxmlformats.org/officeDocument/2006/relationships/tags" Target="../tags/tag709.xml"/><Relationship Id="rId45" Type="http://schemas.openxmlformats.org/officeDocument/2006/relationships/tags" Target="../tags/tag714.xml"/><Relationship Id="rId66" Type="http://schemas.openxmlformats.org/officeDocument/2006/relationships/tags" Target="../tags/tag735.xml"/><Relationship Id="rId87" Type="http://schemas.openxmlformats.org/officeDocument/2006/relationships/tags" Target="../tags/tag756.xml"/><Relationship Id="rId110" Type="http://schemas.openxmlformats.org/officeDocument/2006/relationships/tags" Target="../tags/tag779.xml"/><Relationship Id="rId115" Type="http://schemas.openxmlformats.org/officeDocument/2006/relationships/tags" Target="../tags/tag784.xml"/><Relationship Id="rId131" Type="http://schemas.openxmlformats.org/officeDocument/2006/relationships/tags" Target="../tags/tag800.xml"/><Relationship Id="rId61" Type="http://schemas.openxmlformats.org/officeDocument/2006/relationships/tags" Target="../tags/tag730.xml"/><Relationship Id="rId82" Type="http://schemas.openxmlformats.org/officeDocument/2006/relationships/tags" Target="../tags/tag751.xml"/><Relationship Id="rId19" Type="http://schemas.openxmlformats.org/officeDocument/2006/relationships/tags" Target="../tags/tag688.xml"/><Relationship Id="rId14" Type="http://schemas.openxmlformats.org/officeDocument/2006/relationships/tags" Target="../tags/tag683.xml"/><Relationship Id="rId30" Type="http://schemas.openxmlformats.org/officeDocument/2006/relationships/tags" Target="../tags/tag699.xml"/><Relationship Id="rId35" Type="http://schemas.openxmlformats.org/officeDocument/2006/relationships/tags" Target="../tags/tag704.xml"/><Relationship Id="rId56" Type="http://schemas.openxmlformats.org/officeDocument/2006/relationships/tags" Target="../tags/tag725.xml"/><Relationship Id="rId77" Type="http://schemas.openxmlformats.org/officeDocument/2006/relationships/tags" Target="../tags/tag746.xml"/><Relationship Id="rId100" Type="http://schemas.openxmlformats.org/officeDocument/2006/relationships/tags" Target="../tags/tag769.xml"/><Relationship Id="rId105" Type="http://schemas.openxmlformats.org/officeDocument/2006/relationships/tags" Target="../tags/tag774.xml"/><Relationship Id="rId126" Type="http://schemas.openxmlformats.org/officeDocument/2006/relationships/tags" Target="../tags/tag795.xml"/><Relationship Id="rId8" Type="http://schemas.openxmlformats.org/officeDocument/2006/relationships/tags" Target="../tags/tag677.xml"/><Relationship Id="rId51" Type="http://schemas.openxmlformats.org/officeDocument/2006/relationships/tags" Target="../tags/tag720.xml"/><Relationship Id="rId72" Type="http://schemas.openxmlformats.org/officeDocument/2006/relationships/tags" Target="../tags/tag741.xml"/><Relationship Id="rId93" Type="http://schemas.openxmlformats.org/officeDocument/2006/relationships/tags" Target="../tags/tag762.xml"/><Relationship Id="rId98" Type="http://schemas.openxmlformats.org/officeDocument/2006/relationships/tags" Target="../tags/tag767.xml"/><Relationship Id="rId121" Type="http://schemas.openxmlformats.org/officeDocument/2006/relationships/tags" Target="../tags/tag790.xml"/><Relationship Id="rId3" Type="http://schemas.openxmlformats.org/officeDocument/2006/relationships/tags" Target="../tags/tag672.xml"/><Relationship Id="rId25" Type="http://schemas.openxmlformats.org/officeDocument/2006/relationships/tags" Target="../tags/tag694.xml"/><Relationship Id="rId46" Type="http://schemas.openxmlformats.org/officeDocument/2006/relationships/tags" Target="../tags/tag715.xml"/><Relationship Id="rId67" Type="http://schemas.openxmlformats.org/officeDocument/2006/relationships/tags" Target="../tags/tag736.xml"/><Relationship Id="rId116" Type="http://schemas.openxmlformats.org/officeDocument/2006/relationships/tags" Target="../tags/tag785.xml"/><Relationship Id="rId20" Type="http://schemas.openxmlformats.org/officeDocument/2006/relationships/tags" Target="../tags/tag689.xml"/><Relationship Id="rId41" Type="http://schemas.openxmlformats.org/officeDocument/2006/relationships/tags" Target="../tags/tag710.xml"/><Relationship Id="rId62" Type="http://schemas.openxmlformats.org/officeDocument/2006/relationships/tags" Target="../tags/tag731.xml"/><Relationship Id="rId83" Type="http://schemas.openxmlformats.org/officeDocument/2006/relationships/tags" Target="../tags/tag752.xml"/><Relationship Id="rId88" Type="http://schemas.openxmlformats.org/officeDocument/2006/relationships/tags" Target="../tags/tag757.xml"/><Relationship Id="rId111" Type="http://schemas.openxmlformats.org/officeDocument/2006/relationships/tags" Target="../tags/tag780.xml"/><Relationship Id="rId132" Type="http://schemas.openxmlformats.org/officeDocument/2006/relationships/slideLayout" Target="../slideLayouts/slideLayout7.xml"/><Relationship Id="rId15" Type="http://schemas.openxmlformats.org/officeDocument/2006/relationships/tags" Target="../tags/tag684.xml"/><Relationship Id="rId36" Type="http://schemas.openxmlformats.org/officeDocument/2006/relationships/tags" Target="../tags/tag705.xml"/><Relationship Id="rId57" Type="http://schemas.openxmlformats.org/officeDocument/2006/relationships/tags" Target="../tags/tag726.xml"/><Relationship Id="rId106" Type="http://schemas.openxmlformats.org/officeDocument/2006/relationships/tags" Target="../tags/tag775.xml"/><Relationship Id="rId127" Type="http://schemas.openxmlformats.org/officeDocument/2006/relationships/tags" Target="../tags/tag796.xml"/><Relationship Id="rId10" Type="http://schemas.openxmlformats.org/officeDocument/2006/relationships/tags" Target="../tags/tag679.xml"/><Relationship Id="rId31" Type="http://schemas.openxmlformats.org/officeDocument/2006/relationships/tags" Target="../tags/tag700.xml"/><Relationship Id="rId52" Type="http://schemas.openxmlformats.org/officeDocument/2006/relationships/tags" Target="../tags/tag721.xml"/><Relationship Id="rId73" Type="http://schemas.openxmlformats.org/officeDocument/2006/relationships/tags" Target="../tags/tag742.xml"/><Relationship Id="rId78" Type="http://schemas.openxmlformats.org/officeDocument/2006/relationships/tags" Target="../tags/tag747.xml"/><Relationship Id="rId94" Type="http://schemas.openxmlformats.org/officeDocument/2006/relationships/tags" Target="../tags/tag763.xml"/><Relationship Id="rId99" Type="http://schemas.openxmlformats.org/officeDocument/2006/relationships/tags" Target="../tags/tag768.xml"/><Relationship Id="rId101" Type="http://schemas.openxmlformats.org/officeDocument/2006/relationships/tags" Target="../tags/tag770.xml"/><Relationship Id="rId122" Type="http://schemas.openxmlformats.org/officeDocument/2006/relationships/tags" Target="../tags/tag791.xml"/><Relationship Id="rId4" Type="http://schemas.openxmlformats.org/officeDocument/2006/relationships/tags" Target="../tags/tag673.xml"/><Relationship Id="rId9" Type="http://schemas.openxmlformats.org/officeDocument/2006/relationships/tags" Target="../tags/tag678.xml"/><Relationship Id="rId26" Type="http://schemas.openxmlformats.org/officeDocument/2006/relationships/tags" Target="../tags/tag69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tags" Target="../tags/tag917.xml"/><Relationship Id="rId21" Type="http://schemas.openxmlformats.org/officeDocument/2006/relationships/tags" Target="../tags/tag821.xml"/><Relationship Id="rId42" Type="http://schemas.openxmlformats.org/officeDocument/2006/relationships/tags" Target="../tags/tag842.xml"/><Relationship Id="rId63" Type="http://schemas.openxmlformats.org/officeDocument/2006/relationships/tags" Target="../tags/tag863.xml"/><Relationship Id="rId84" Type="http://schemas.openxmlformats.org/officeDocument/2006/relationships/tags" Target="../tags/tag884.xml"/><Relationship Id="rId16" Type="http://schemas.openxmlformats.org/officeDocument/2006/relationships/tags" Target="../tags/tag816.xml"/><Relationship Id="rId107" Type="http://schemas.openxmlformats.org/officeDocument/2006/relationships/tags" Target="../tags/tag907.xml"/><Relationship Id="rId11" Type="http://schemas.openxmlformats.org/officeDocument/2006/relationships/tags" Target="../tags/tag811.xml"/><Relationship Id="rId32" Type="http://schemas.openxmlformats.org/officeDocument/2006/relationships/tags" Target="../tags/tag832.xml"/><Relationship Id="rId37" Type="http://schemas.openxmlformats.org/officeDocument/2006/relationships/tags" Target="../tags/tag837.xml"/><Relationship Id="rId53" Type="http://schemas.openxmlformats.org/officeDocument/2006/relationships/tags" Target="../tags/tag853.xml"/><Relationship Id="rId58" Type="http://schemas.openxmlformats.org/officeDocument/2006/relationships/tags" Target="../tags/tag858.xml"/><Relationship Id="rId74" Type="http://schemas.openxmlformats.org/officeDocument/2006/relationships/tags" Target="../tags/tag874.xml"/><Relationship Id="rId79" Type="http://schemas.openxmlformats.org/officeDocument/2006/relationships/tags" Target="../tags/tag879.xml"/><Relationship Id="rId102" Type="http://schemas.openxmlformats.org/officeDocument/2006/relationships/tags" Target="../tags/tag902.xml"/><Relationship Id="rId123" Type="http://schemas.openxmlformats.org/officeDocument/2006/relationships/tags" Target="../tags/tag923.xml"/><Relationship Id="rId128" Type="http://schemas.openxmlformats.org/officeDocument/2006/relationships/tags" Target="../tags/tag928.xml"/><Relationship Id="rId5" Type="http://schemas.openxmlformats.org/officeDocument/2006/relationships/tags" Target="../tags/tag805.xml"/><Relationship Id="rId90" Type="http://schemas.openxmlformats.org/officeDocument/2006/relationships/tags" Target="../tags/tag890.xml"/><Relationship Id="rId95" Type="http://schemas.openxmlformats.org/officeDocument/2006/relationships/tags" Target="../tags/tag895.xml"/><Relationship Id="rId22" Type="http://schemas.openxmlformats.org/officeDocument/2006/relationships/tags" Target="../tags/tag822.xml"/><Relationship Id="rId27" Type="http://schemas.openxmlformats.org/officeDocument/2006/relationships/tags" Target="../tags/tag827.xml"/><Relationship Id="rId43" Type="http://schemas.openxmlformats.org/officeDocument/2006/relationships/tags" Target="../tags/tag843.xml"/><Relationship Id="rId48" Type="http://schemas.openxmlformats.org/officeDocument/2006/relationships/tags" Target="../tags/tag848.xml"/><Relationship Id="rId64" Type="http://schemas.openxmlformats.org/officeDocument/2006/relationships/tags" Target="../tags/tag864.xml"/><Relationship Id="rId69" Type="http://schemas.openxmlformats.org/officeDocument/2006/relationships/tags" Target="../tags/tag869.xml"/><Relationship Id="rId113" Type="http://schemas.openxmlformats.org/officeDocument/2006/relationships/tags" Target="../tags/tag913.xml"/><Relationship Id="rId118" Type="http://schemas.openxmlformats.org/officeDocument/2006/relationships/tags" Target="../tags/tag918.xml"/><Relationship Id="rId80" Type="http://schemas.openxmlformats.org/officeDocument/2006/relationships/tags" Target="../tags/tag880.xml"/><Relationship Id="rId85" Type="http://schemas.openxmlformats.org/officeDocument/2006/relationships/tags" Target="../tags/tag885.xml"/><Relationship Id="rId12" Type="http://schemas.openxmlformats.org/officeDocument/2006/relationships/tags" Target="../tags/tag812.xml"/><Relationship Id="rId17" Type="http://schemas.openxmlformats.org/officeDocument/2006/relationships/tags" Target="../tags/tag817.xml"/><Relationship Id="rId33" Type="http://schemas.openxmlformats.org/officeDocument/2006/relationships/tags" Target="../tags/tag833.xml"/><Relationship Id="rId38" Type="http://schemas.openxmlformats.org/officeDocument/2006/relationships/tags" Target="../tags/tag838.xml"/><Relationship Id="rId59" Type="http://schemas.openxmlformats.org/officeDocument/2006/relationships/tags" Target="../tags/tag859.xml"/><Relationship Id="rId103" Type="http://schemas.openxmlformats.org/officeDocument/2006/relationships/tags" Target="../tags/tag903.xml"/><Relationship Id="rId108" Type="http://schemas.openxmlformats.org/officeDocument/2006/relationships/tags" Target="../tags/tag908.xml"/><Relationship Id="rId124" Type="http://schemas.openxmlformats.org/officeDocument/2006/relationships/tags" Target="../tags/tag924.xml"/><Relationship Id="rId129" Type="http://schemas.openxmlformats.org/officeDocument/2006/relationships/tags" Target="../tags/tag929.xml"/><Relationship Id="rId54" Type="http://schemas.openxmlformats.org/officeDocument/2006/relationships/tags" Target="../tags/tag854.xml"/><Relationship Id="rId70" Type="http://schemas.openxmlformats.org/officeDocument/2006/relationships/tags" Target="../tags/tag870.xml"/><Relationship Id="rId75" Type="http://schemas.openxmlformats.org/officeDocument/2006/relationships/tags" Target="../tags/tag875.xml"/><Relationship Id="rId91" Type="http://schemas.openxmlformats.org/officeDocument/2006/relationships/tags" Target="../tags/tag891.xml"/><Relationship Id="rId96" Type="http://schemas.openxmlformats.org/officeDocument/2006/relationships/tags" Target="../tags/tag896.xml"/><Relationship Id="rId1" Type="http://schemas.openxmlformats.org/officeDocument/2006/relationships/tags" Target="../tags/tag801.xml"/><Relationship Id="rId6" Type="http://schemas.openxmlformats.org/officeDocument/2006/relationships/tags" Target="../tags/tag806.xml"/><Relationship Id="rId23" Type="http://schemas.openxmlformats.org/officeDocument/2006/relationships/tags" Target="../tags/tag823.xml"/><Relationship Id="rId28" Type="http://schemas.openxmlformats.org/officeDocument/2006/relationships/tags" Target="../tags/tag828.xml"/><Relationship Id="rId49" Type="http://schemas.openxmlformats.org/officeDocument/2006/relationships/tags" Target="../tags/tag849.xml"/><Relationship Id="rId114" Type="http://schemas.openxmlformats.org/officeDocument/2006/relationships/tags" Target="../tags/tag914.xml"/><Relationship Id="rId119" Type="http://schemas.openxmlformats.org/officeDocument/2006/relationships/tags" Target="../tags/tag919.xml"/><Relationship Id="rId44" Type="http://schemas.openxmlformats.org/officeDocument/2006/relationships/tags" Target="../tags/tag844.xml"/><Relationship Id="rId60" Type="http://schemas.openxmlformats.org/officeDocument/2006/relationships/tags" Target="../tags/tag860.xml"/><Relationship Id="rId65" Type="http://schemas.openxmlformats.org/officeDocument/2006/relationships/tags" Target="../tags/tag865.xml"/><Relationship Id="rId81" Type="http://schemas.openxmlformats.org/officeDocument/2006/relationships/tags" Target="../tags/tag881.xml"/><Relationship Id="rId86" Type="http://schemas.openxmlformats.org/officeDocument/2006/relationships/tags" Target="../tags/tag886.xml"/><Relationship Id="rId130" Type="http://schemas.openxmlformats.org/officeDocument/2006/relationships/tags" Target="../tags/tag930.xml"/><Relationship Id="rId13" Type="http://schemas.openxmlformats.org/officeDocument/2006/relationships/tags" Target="../tags/tag813.xml"/><Relationship Id="rId18" Type="http://schemas.openxmlformats.org/officeDocument/2006/relationships/tags" Target="../tags/tag818.xml"/><Relationship Id="rId39" Type="http://schemas.openxmlformats.org/officeDocument/2006/relationships/tags" Target="../tags/tag839.xml"/><Relationship Id="rId109" Type="http://schemas.openxmlformats.org/officeDocument/2006/relationships/tags" Target="../tags/tag909.xml"/><Relationship Id="rId34" Type="http://schemas.openxmlformats.org/officeDocument/2006/relationships/tags" Target="../tags/tag834.xml"/><Relationship Id="rId50" Type="http://schemas.openxmlformats.org/officeDocument/2006/relationships/tags" Target="../tags/tag850.xml"/><Relationship Id="rId55" Type="http://schemas.openxmlformats.org/officeDocument/2006/relationships/tags" Target="../tags/tag855.xml"/><Relationship Id="rId76" Type="http://schemas.openxmlformats.org/officeDocument/2006/relationships/tags" Target="../tags/tag876.xml"/><Relationship Id="rId97" Type="http://schemas.openxmlformats.org/officeDocument/2006/relationships/tags" Target="../tags/tag897.xml"/><Relationship Id="rId104" Type="http://schemas.openxmlformats.org/officeDocument/2006/relationships/tags" Target="../tags/tag904.xml"/><Relationship Id="rId120" Type="http://schemas.openxmlformats.org/officeDocument/2006/relationships/tags" Target="../tags/tag920.xml"/><Relationship Id="rId125" Type="http://schemas.openxmlformats.org/officeDocument/2006/relationships/tags" Target="../tags/tag925.xml"/><Relationship Id="rId7" Type="http://schemas.openxmlformats.org/officeDocument/2006/relationships/tags" Target="../tags/tag807.xml"/><Relationship Id="rId71" Type="http://schemas.openxmlformats.org/officeDocument/2006/relationships/tags" Target="../tags/tag871.xml"/><Relationship Id="rId92" Type="http://schemas.openxmlformats.org/officeDocument/2006/relationships/tags" Target="../tags/tag892.xml"/><Relationship Id="rId2" Type="http://schemas.openxmlformats.org/officeDocument/2006/relationships/tags" Target="../tags/tag802.xml"/><Relationship Id="rId29" Type="http://schemas.openxmlformats.org/officeDocument/2006/relationships/tags" Target="../tags/tag829.xml"/><Relationship Id="rId24" Type="http://schemas.openxmlformats.org/officeDocument/2006/relationships/tags" Target="../tags/tag824.xml"/><Relationship Id="rId40" Type="http://schemas.openxmlformats.org/officeDocument/2006/relationships/tags" Target="../tags/tag840.xml"/><Relationship Id="rId45" Type="http://schemas.openxmlformats.org/officeDocument/2006/relationships/tags" Target="../tags/tag845.xml"/><Relationship Id="rId66" Type="http://schemas.openxmlformats.org/officeDocument/2006/relationships/tags" Target="../tags/tag866.xml"/><Relationship Id="rId87" Type="http://schemas.openxmlformats.org/officeDocument/2006/relationships/tags" Target="../tags/tag887.xml"/><Relationship Id="rId110" Type="http://schemas.openxmlformats.org/officeDocument/2006/relationships/tags" Target="../tags/tag910.xml"/><Relationship Id="rId115" Type="http://schemas.openxmlformats.org/officeDocument/2006/relationships/tags" Target="../tags/tag915.xml"/><Relationship Id="rId131" Type="http://schemas.openxmlformats.org/officeDocument/2006/relationships/tags" Target="../tags/tag931.xml"/><Relationship Id="rId61" Type="http://schemas.openxmlformats.org/officeDocument/2006/relationships/tags" Target="../tags/tag861.xml"/><Relationship Id="rId82" Type="http://schemas.openxmlformats.org/officeDocument/2006/relationships/tags" Target="../tags/tag882.xml"/><Relationship Id="rId19" Type="http://schemas.openxmlformats.org/officeDocument/2006/relationships/tags" Target="../tags/tag819.xml"/><Relationship Id="rId14" Type="http://schemas.openxmlformats.org/officeDocument/2006/relationships/tags" Target="../tags/tag814.xml"/><Relationship Id="rId30" Type="http://schemas.openxmlformats.org/officeDocument/2006/relationships/tags" Target="../tags/tag830.xml"/><Relationship Id="rId35" Type="http://schemas.openxmlformats.org/officeDocument/2006/relationships/tags" Target="../tags/tag835.xml"/><Relationship Id="rId56" Type="http://schemas.openxmlformats.org/officeDocument/2006/relationships/tags" Target="../tags/tag856.xml"/><Relationship Id="rId77" Type="http://schemas.openxmlformats.org/officeDocument/2006/relationships/tags" Target="../tags/tag877.xml"/><Relationship Id="rId100" Type="http://schemas.openxmlformats.org/officeDocument/2006/relationships/tags" Target="../tags/tag900.xml"/><Relationship Id="rId105" Type="http://schemas.openxmlformats.org/officeDocument/2006/relationships/tags" Target="../tags/tag905.xml"/><Relationship Id="rId126" Type="http://schemas.openxmlformats.org/officeDocument/2006/relationships/tags" Target="../tags/tag926.xml"/><Relationship Id="rId8" Type="http://schemas.openxmlformats.org/officeDocument/2006/relationships/tags" Target="../tags/tag808.xml"/><Relationship Id="rId51" Type="http://schemas.openxmlformats.org/officeDocument/2006/relationships/tags" Target="../tags/tag851.xml"/><Relationship Id="rId72" Type="http://schemas.openxmlformats.org/officeDocument/2006/relationships/tags" Target="../tags/tag872.xml"/><Relationship Id="rId93" Type="http://schemas.openxmlformats.org/officeDocument/2006/relationships/tags" Target="../tags/tag893.xml"/><Relationship Id="rId98" Type="http://schemas.openxmlformats.org/officeDocument/2006/relationships/tags" Target="../tags/tag898.xml"/><Relationship Id="rId121" Type="http://schemas.openxmlformats.org/officeDocument/2006/relationships/tags" Target="../tags/tag921.xml"/><Relationship Id="rId3" Type="http://schemas.openxmlformats.org/officeDocument/2006/relationships/tags" Target="../tags/tag803.xml"/><Relationship Id="rId25" Type="http://schemas.openxmlformats.org/officeDocument/2006/relationships/tags" Target="../tags/tag825.xml"/><Relationship Id="rId46" Type="http://schemas.openxmlformats.org/officeDocument/2006/relationships/tags" Target="../tags/tag846.xml"/><Relationship Id="rId67" Type="http://schemas.openxmlformats.org/officeDocument/2006/relationships/tags" Target="../tags/tag867.xml"/><Relationship Id="rId116" Type="http://schemas.openxmlformats.org/officeDocument/2006/relationships/tags" Target="../tags/tag916.xml"/><Relationship Id="rId20" Type="http://schemas.openxmlformats.org/officeDocument/2006/relationships/tags" Target="../tags/tag820.xml"/><Relationship Id="rId41" Type="http://schemas.openxmlformats.org/officeDocument/2006/relationships/tags" Target="../tags/tag841.xml"/><Relationship Id="rId62" Type="http://schemas.openxmlformats.org/officeDocument/2006/relationships/tags" Target="../tags/tag862.xml"/><Relationship Id="rId83" Type="http://schemas.openxmlformats.org/officeDocument/2006/relationships/tags" Target="../tags/tag883.xml"/><Relationship Id="rId88" Type="http://schemas.openxmlformats.org/officeDocument/2006/relationships/tags" Target="../tags/tag888.xml"/><Relationship Id="rId111" Type="http://schemas.openxmlformats.org/officeDocument/2006/relationships/tags" Target="../tags/tag911.xml"/><Relationship Id="rId132" Type="http://schemas.openxmlformats.org/officeDocument/2006/relationships/tags" Target="../tags/tag932.xml"/><Relationship Id="rId15" Type="http://schemas.openxmlformats.org/officeDocument/2006/relationships/tags" Target="../tags/tag815.xml"/><Relationship Id="rId36" Type="http://schemas.openxmlformats.org/officeDocument/2006/relationships/tags" Target="../tags/tag836.xml"/><Relationship Id="rId57" Type="http://schemas.openxmlformats.org/officeDocument/2006/relationships/tags" Target="../tags/tag857.xml"/><Relationship Id="rId106" Type="http://schemas.openxmlformats.org/officeDocument/2006/relationships/tags" Target="../tags/tag906.xml"/><Relationship Id="rId127" Type="http://schemas.openxmlformats.org/officeDocument/2006/relationships/tags" Target="../tags/tag927.xml"/><Relationship Id="rId10" Type="http://schemas.openxmlformats.org/officeDocument/2006/relationships/tags" Target="../tags/tag810.xml"/><Relationship Id="rId31" Type="http://schemas.openxmlformats.org/officeDocument/2006/relationships/tags" Target="../tags/tag831.xml"/><Relationship Id="rId52" Type="http://schemas.openxmlformats.org/officeDocument/2006/relationships/tags" Target="../tags/tag852.xml"/><Relationship Id="rId73" Type="http://schemas.openxmlformats.org/officeDocument/2006/relationships/tags" Target="../tags/tag873.xml"/><Relationship Id="rId78" Type="http://schemas.openxmlformats.org/officeDocument/2006/relationships/tags" Target="../tags/tag878.xml"/><Relationship Id="rId94" Type="http://schemas.openxmlformats.org/officeDocument/2006/relationships/tags" Target="../tags/tag894.xml"/><Relationship Id="rId99" Type="http://schemas.openxmlformats.org/officeDocument/2006/relationships/tags" Target="../tags/tag899.xml"/><Relationship Id="rId101" Type="http://schemas.openxmlformats.org/officeDocument/2006/relationships/tags" Target="../tags/tag901.xml"/><Relationship Id="rId122" Type="http://schemas.openxmlformats.org/officeDocument/2006/relationships/tags" Target="../tags/tag922.xml"/><Relationship Id="rId4" Type="http://schemas.openxmlformats.org/officeDocument/2006/relationships/tags" Target="../tags/tag804.xml"/><Relationship Id="rId9" Type="http://schemas.openxmlformats.org/officeDocument/2006/relationships/tags" Target="../tags/tag809.xml"/><Relationship Id="rId26" Type="http://schemas.openxmlformats.org/officeDocument/2006/relationships/tags" Target="../tags/tag826.xml"/><Relationship Id="rId47" Type="http://schemas.openxmlformats.org/officeDocument/2006/relationships/tags" Target="../tags/tag847.xml"/><Relationship Id="rId68" Type="http://schemas.openxmlformats.org/officeDocument/2006/relationships/tags" Target="../tags/tag868.xml"/><Relationship Id="rId89" Type="http://schemas.openxmlformats.org/officeDocument/2006/relationships/tags" Target="../tags/tag889.xml"/><Relationship Id="rId112" Type="http://schemas.openxmlformats.org/officeDocument/2006/relationships/tags" Target="../tags/tag912.xml"/><Relationship Id="rId133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tags" Target="../tags/tag1049.xml"/><Relationship Id="rId21" Type="http://schemas.openxmlformats.org/officeDocument/2006/relationships/tags" Target="../tags/tag953.xml"/><Relationship Id="rId63" Type="http://schemas.openxmlformats.org/officeDocument/2006/relationships/tags" Target="../tags/tag995.xml"/><Relationship Id="rId159" Type="http://schemas.openxmlformats.org/officeDocument/2006/relationships/tags" Target="../tags/tag1091.xml"/><Relationship Id="rId170" Type="http://schemas.openxmlformats.org/officeDocument/2006/relationships/tags" Target="../tags/tag1102.xml"/><Relationship Id="rId191" Type="http://schemas.openxmlformats.org/officeDocument/2006/relationships/tags" Target="../tags/tag1123.xml"/><Relationship Id="rId205" Type="http://schemas.openxmlformats.org/officeDocument/2006/relationships/tags" Target="../tags/tag1137.xml"/><Relationship Id="rId226" Type="http://schemas.openxmlformats.org/officeDocument/2006/relationships/tags" Target="../tags/tag1158.xml"/><Relationship Id="rId247" Type="http://schemas.openxmlformats.org/officeDocument/2006/relationships/tags" Target="../tags/tag1179.xml"/><Relationship Id="rId107" Type="http://schemas.openxmlformats.org/officeDocument/2006/relationships/tags" Target="../tags/tag1039.xml"/><Relationship Id="rId11" Type="http://schemas.openxmlformats.org/officeDocument/2006/relationships/tags" Target="../tags/tag943.xml"/><Relationship Id="rId32" Type="http://schemas.openxmlformats.org/officeDocument/2006/relationships/tags" Target="../tags/tag964.xml"/><Relationship Id="rId53" Type="http://schemas.openxmlformats.org/officeDocument/2006/relationships/tags" Target="../tags/tag985.xml"/><Relationship Id="rId74" Type="http://schemas.openxmlformats.org/officeDocument/2006/relationships/tags" Target="../tags/tag1006.xml"/><Relationship Id="rId128" Type="http://schemas.openxmlformats.org/officeDocument/2006/relationships/tags" Target="../tags/tag1060.xml"/><Relationship Id="rId149" Type="http://schemas.openxmlformats.org/officeDocument/2006/relationships/tags" Target="../tags/tag1081.xml"/><Relationship Id="rId5" Type="http://schemas.openxmlformats.org/officeDocument/2006/relationships/tags" Target="../tags/tag937.xml"/><Relationship Id="rId95" Type="http://schemas.openxmlformats.org/officeDocument/2006/relationships/tags" Target="../tags/tag1027.xml"/><Relationship Id="rId160" Type="http://schemas.openxmlformats.org/officeDocument/2006/relationships/tags" Target="../tags/tag1092.xml"/><Relationship Id="rId181" Type="http://schemas.openxmlformats.org/officeDocument/2006/relationships/tags" Target="../tags/tag1113.xml"/><Relationship Id="rId216" Type="http://schemas.openxmlformats.org/officeDocument/2006/relationships/tags" Target="../tags/tag1148.xml"/><Relationship Id="rId237" Type="http://schemas.openxmlformats.org/officeDocument/2006/relationships/tags" Target="../tags/tag1169.xml"/><Relationship Id="rId258" Type="http://schemas.openxmlformats.org/officeDocument/2006/relationships/tags" Target="../tags/tag1190.xml"/><Relationship Id="rId22" Type="http://schemas.openxmlformats.org/officeDocument/2006/relationships/tags" Target="../tags/tag954.xml"/><Relationship Id="rId43" Type="http://schemas.openxmlformats.org/officeDocument/2006/relationships/tags" Target="../tags/tag975.xml"/><Relationship Id="rId64" Type="http://schemas.openxmlformats.org/officeDocument/2006/relationships/tags" Target="../tags/tag996.xml"/><Relationship Id="rId118" Type="http://schemas.openxmlformats.org/officeDocument/2006/relationships/tags" Target="../tags/tag1050.xml"/><Relationship Id="rId139" Type="http://schemas.openxmlformats.org/officeDocument/2006/relationships/tags" Target="../tags/tag1071.xml"/><Relationship Id="rId85" Type="http://schemas.openxmlformats.org/officeDocument/2006/relationships/tags" Target="../tags/tag1017.xml"/><Relationship Id="rId150" Type="http://schemas.openxmlformats.org/officeDocument/2006/relationships/tags" Target="../tags/tag1082.xml"/><Relationship Id="rId171" Type="http://schemas.openxmlformats.org/officeDocument/2006/relationships/tags" Target="../tags/tag1103.xml"/><Relationship Id="rId192" Type="http://schemas.openxmlformats.org/officeDocument/2006/relationships/tags" Target="../tags/tag1124.xml"/><Relationship Id="rId206" Type="http://schemas.openxmlformats.org/officeDocument/2006/relationships/tags" Target="../tags/tag1138.xml"/><Relationship Id="rId227" Type="http://schemas.openxmlformats.org/officeDocument/2006/relationships/tags" Target="../tags/tag1159.xml"/><Relationship Id="rId248" Type="http://schemas.openxmlformats.org/officeDocument/2006/relationships/tags" Target="../tags/tag1180.xml"/><Relationship Id="rId12" Type="http://schemas.openxmlformats.org/officeDocument/2006/relationships/tags" Target="../tags/tag944.xml"/><Relationship Id="rId33" Type="http://schemas.openxmlformats.org/officeDocument/2006/relationships/tags" Target="../tags/tag965.xml"/><Relationship Id="rId108" Type="http://schemas.openxmlformats.org/officeDocument/2006/relationships/tags" Target="../tags/tag1040.xml"/><Relationship Id="rId129" Type="http://schemas.openxmlformats.org/officeDocument/2006/relationships/tags" Target="../tags/tag1061.xml"/><Relationship Id="rId54" Type="http://schemas.openxmlformats.org/officeDocument/2006/relationships/tags" Target="../tags/tag986.xml"/><Relationship Id="rId75" Type="http://schemas.openxmlformats.org/officeDocument/2006/relationships/tags" Target="../tags/tag1007.xml"/><Relationship Id="rId96" Type="http://schemas.openxmlformats.org/officeDocument/2006/relationships/tags" Target="../tags/tag1028.xml"/><Relationship Id="rId140" Type="http://schemas.openxmlformats.org/officeDocument/2006/relationships/tags" Target="../tags/tag1072.xml"/><Relationship Id="rId161" Type="http://schemas.openxmlformats.org/officeDocument/2006/relationships/tags" Target="../tags/tag1093.xml"/><Relationship Id="rId182" Type="http://schemas.openxmlformats.org/officeDocument/2006/relationships/tags" Target="../tags/tag1114.xml"/><Relationship Id="rId217" Type="http://schemas.openxmlformats.org/officeDocument/2006/relationships/tags" Target="../tags/tag1149.xml"/><Relationship Id="rId6" Type="http://schemas.openxmlformats.org/officeDocument/2006/relationships/tags" Target="../tags/tag938.xml"/><Relationship Id="rId238" Type="http://schemas.openxmlformats.org/officeDocument/2006/relationships/tags" Target="../tags/tag1170.xml"/><Relationship Id="rId259" Type="http://schemas.openxmlformats.org/officeDocument/2006/relationships/tags" Target="../tags/tag1191.xml"/><Relationship Id="rId23" Type="http://schemas.openxmlformats.org/officeDocument/2006/relationships/tags" Target="../tags/tag955.xml"/><Relationship Id="rId119" Type="http://schemas.openxmlformats.org/officeDocument/2006/relationships/tags" Target="../tags/tag1051.xml"/><Relationship Id="rId44" Type="http://schemas.openxmlformats.org/officeDocument/2006/relationships/tags" Target="../tags/tag976.xml"/><Relationship Id="rId65" Type="http://schemas.openxmlformats.org/officeDocument/2006/relationships/tags" Target="../tags/tag997.xml"/><Relationship Id="rId86" Type="http://schemas.openxmlformats.org/officeDocument/2006/relationships/tags" Target="../tags/tag1018.xml"/><Relationship Id="rId130" Type="http://schemas.openxmlformats.org/officeDocument/2006/relationships/tags" Target="../tags/tag1062.xml"/><Relationship Id="rId151" Type="http://schemas.openxmlformats.org/officeDocument/2006/relationships/tags" Target="../tags/tag1083.xml"/><Relationship Id="rId172" Type="http://schemas.openxmlformats.org/officeDocument/2006/relationships/tags" Target="../tags/tag1104.xml"/><Relationship Id="rId193" Type="http://schemas.openxmlformats.org/officeDocument/2006/relationships/tags" Target="../tags/tag1125.xml"/><Relationship Id="rId207" Type="http://schemas.openxmlformats.org/officeDocument/2006/relationships/tags" Target="../tags/tag1139.xml"/><Relationship Id="rId228" Type="http://schemas.openxmlformats.org/officeDocument/2006/relationships/tags" Target="../tags/tag1160.xml"/><Relationship Id="rId249" Type="http://schemas.openxmlformats.org/officeDocument/2006/relationships/tags" Target="../tags/tag1181.xml"/><Relationship Id="rId13" Type="http://schemas.openxmlformats.org/officeDocument/2006/relationships/tags" Target="../tags/tag945.xml"/><Relationship Id="rId109" Type="http://schemas.openxmlformats.org/officeDocument/2006/relationships/tags" Target="../tags/tag1041.xml"/><Relationship Id="rId260" Type="http://schemas.openxmlformats.org/officeDocument/2006/relationships/tags" Target="../tags/tag1192.xml"/><Relationship Id="rId34" Type="http://schemas.openxmlformats.org/officeDocument/2006/relationships/tags" Target="../tags/tag966.xml"/><Relationship Id="rId55" Type="http://schemas.openxmlformats.org/officeDocument/2006/relationships/tags" Target="../tags/tag987.xml"/><Relationship Id="rId76" Type="http://schemas.openxmlformats.org/officeDocument/2006/relationships/tags" Target="../tags/tag1008.xml"/><Relationship Id="rId97" Type="http://schemas.openxmlformats.org/officeDocument/2006/relationships/tags" Target="../tags/tag1029.xml"/><Relationship Id="rId120" Type="http://schemas.openxmlformats.org/officeDocument/2006/relationships/tags" Target="../tags/tag1052.xml"/><Relationship Id="rId141" Type="http://schemas.openxmlformats.org/officeDocument/2006/relationships/tags" Target="../tags/tag1073.xml"/><Relationship Id="rId7" Type="http://schemas.openxmlformats.org/officeDocument/2006/relationships/tags" Target="../tags/tag939.xml"/><Relationship Id="rId162" Type="http://schemas.openxmlformats.org/officeDocument/2006/relationships/tags" Target="../tags/tag1094.xml"/><Relationship Id="rId183" Type="http://schemas.openxmlformats.org/officeDocument/2006/relationships/tags" Target="../tags/tag1115.xml"/><Relationship Id="rId218" Type="http://schemas.openxmlformats.org/officeDocument/2006/relationships/tags" Target="../tags/tag1150.xml"/><Relationship Id="rId239" Type="http://schemas.openxmlformats.org/officeDocument/2006/relationships/tags" Target="../tags/tag1171.xml"/><Relationship Id="rId250" Type="http://schemas.openxmlformats.org/officeDocument/2006/relationships/tags" Target="../tags/tag1182.xml"/><Relationship Id="rId24" Type="http://schemas.openxmlformats.org/officeDocument/2006/relationships/tags" Target="../tags/tag956.xml"/><Relationship Id="rId45" Type="http://schemas.openxmlformats.org/officeDocument/2006/relationships/tags" Target="../tags/tag977.xml"/><Relationship Id="rId66" Type="http://schemas.openxmlformats.org/officeDocument/2006/relationships/tags" Target="../tags/tag998.xml"/><Relationship Id="rId87" Type="http://schemas.openxmlformats.org/officeDocument/2006/relationships/tags" Target="../tags/tag1019.xml"/><Relationship Id="rId110" Type="http://schemas.openxmlformats.org/officeDocument/2006/relationships/tags" Target="../tags/tag1042.xml"/><Relationship Id="rId131" Type="http://schemas.openxmlformats.org/officeDocument/2006/relationships/tags" Target="../tags/tag1063.xml"/><Relationship Id="rId152" Type="http://schemas.openxmlformats.org/officeDocument/2006/relationships/tags" Target="../tags/tag1084.xml"/><Relationship Id="rId173" Type="http://schemas.openxmlformats.org/officeDocument/2006/relationships/tags" Target="../tags/tag1105.xml"/><Relationship Id="rId194" Type="http://schemas.openxmlformats.org/officeDocument/2006/relationships/tags" Target="../tags/tag1126.xml"/><Relationship Id="rId208" Type="http://schemas.openxmlformats.org/officeDocument/2006/relationships/tags" Target="../tags/tag1140.xml"/><Relationship Id="rId229" Type="http://schemas.openxmlformats.org/officeDocument/2006/relationships/tags" Target="../tags/tag1161.xml"/><Relationship Id="rId240" Type="http://schemas.openxmlformats.org/officeDocument/2006/relationships/tags" Target="../tags/tag1172.xml"/><Relationship Id="rId261" Type="http://schemas.openxmlformats.org/officeDocument/2006/relationships/tags" Target="../tags/tag1193.xml"/><Relationship Id="rId14" Type="http://schemas.openxmlformats.org/officeDocument/2006/relationships/tags" Target="../tags/tag946.xml"/><Relationship Id="rId35" Type="http://schemas.openxmlformats.org/officeDocument/2006/relationships/tags" Target="../tags/tag967.xml"/><Relationship Id="rId56" Type="http://schemas.openxmlformats.org/officeDocument/2006/relationships/tags" Target="../tags/tag988.xml"/><Relationship Id="rId77" Type="http://schemas.openxmlformats.org/officeDocument/2006/relationships/tags" Target="../tags/tag1009.xml"/><Relationship Id="rId100" Type="http://schemas.openxmlformats.org/officeDocument/2006/relationships/tags" Target="../tags/tag1032.xml"/><Relationship Id="rId8" Type="http://schemas.openxmlformats.org/officeDocument/2006/relationships/tags" Target="../tags/tag940.xml"/><Relationship Id="rId98" Type="http://schemas.openxmlformats.org/officeDocument/2006/relationships/tags" Target="../tags/tag1030.xml"/><Relationship Id="rId121" Type="http://schemas.openxmlformats.org/officeDocument/2006/relationships/tags" Target="../tags/tag1053.xml"/><Relationship Id="rId142" Type="http://schemas.openxmlformats.org/officeDocument/2006/relationships/tags" Target="../tags/tag1074.xml"/><Relationship Id="rId163" Type="http://schemas.openxmlformats.org/officeDocument/2006/relationships/tags" Target="../tags/tag1095.xml"/><Relationship Id="rId184" Type="http://schemas.openxmlformats.org/officeDocument/2006/relationships/tags" Target="../tags/tag1116.xml"/><Relationship Id="rId219" Type="http://schemas.openxmlformats.org/officeDocument/2006/relationships/tags" Target="../tags/tag1151.xml"/><Relationship Id="rId230" Type="http://schemas.openxmlformats.org/officeDocument/2006/relationships/tags" Target="../tags/tag1162.xml"/><Relationship Id="rId251" Type="http://schemas.openxmlformats.org/officeDocument/2006/relationships/tags" Target="../tags/tag1183.xml"/><Relationship Id="rId25" Type="http://schemas.openxmlformats.org/officeDocument/2006/relationships/tags" Target="../tags/tag957.xml"/><Relationship Id="rId46" Type="http://schemas.openxmlformats.org/officeDocument/2006/relationships/tags" Target="../tags/tag978.xml"/><Relationship Id="rId67" Type="http://schemas.openxmlformats.org/officeDocument/2006/relationships/tags" Target="../tags/tag999.xml"/><Relationship Id="rId88" Type="http://schemas.openxmlformats.org/officeDocument/2006/relationships/tags" Target="../tags/tag1020.xml"/><Relationship Id="rId111" Type="http://schemas.openxmlformats.org/officeDocument/2006/relationships/tags" Target="../tags/tag1043.xml"/><Relationship Id="rId132" Type="http://schemas.openxmlformats.org/officeDocument/2006/relationships/tags" Target="../tags/tag1064.xml"/><Relationship Id="rId153" Type="http://schemas.openxmlformats.org/officeDocument/2006/relationships/tags" Target="../tags/tag1085.xml"/><Relationship Id="rId174" Type="http://schemas.openxmlformats.org/officeDocument/2006/relationships/tags" Target="../tags/tag1106.xml"/><Relationship Id="rId195" Type="http://schemas.openxmlformats.org/officeDocument/2006/relationships/tags" Target="../tags/tag1127.xml"/><Relationship Id="rId209" Type="http://schemas.openxmlformats.org/officeDocument/2006/relationships/tags" Target="../tags/tag1141.xml"/><Relationship Id="rId220" Type="http://schemas.openxmlformats.org/officeDocument/2006/relationships/tags" Target="../tags/tag1152.xml"/><Relationship Id="rId241" Type="http://schemas.openxmlformats.org/officeDocument/2006/relationships/tags" Target="../tags/tag1173.xml"/><Relationship Id="rId15" Type="http://schemas.openxmlformats.org/officeDocument/2006/relationships/tags" Target="../tags/tag947.xml"/><Relationship Id="rId36" Type="http://schemas.openxmlformats.org/officeDocument/2006/relationships/tags" Target="../tags/tag968.xml"/><Relationship Id="rId57" Type="http://schemas.openxmlformats.org/officeDocument/2006/relationships/tags" Target="../tags/tag989.xml"/><Relationship Id="rId262" Type="http://schemas.openxmlformats.org/officeDocument/2006/relationships/slideLayout" Target="../slideLayouts/slideLayout7.xml"/><Relationship Id="rId78" Type="http://schemas.openxmlformats.org/officeDocument/2006/relationships/tags" Target="../tags/tag1010.xml"/><Relationship Id="rId99" Type="http://schemas.openxmlformats.org/officeDocument/2006/relationships/tags" Target="../tags/tag1031.xml"/><Relationship Id="rId101" Type="http://schemas.openxmlformats.org/officeDocument/2006/relationships/tags" Target="../tags/tag1033.xml"/><Relationship Id="rId122" Type="http://schemas.openxmlformats.org/officeDocument/2006/relationships/tags" Target="../tags/tag1054.xml"/><Relationship Id="rId143" Type="http://schemas.openxmlformats.org/officeDocument/2006/relationships/tags" Target="../tags/tag1075.xml"/><Relationship Id="rId164" Type="http://schemas.openxmlformats.org/officeDocument/2006/relationships/tags" Target="../tags/tag1096.xml"/><Relationship Id="rId185" Type="http://schemas.openxmlformats.org/officeDocument/2006/relationships/tags" Target="../tags/tag1117.xml"/><Relationship Id="rId9" Type="http://schemas.openxmlformats.org/officeDocument/2006/relationships/tags" Target="../tags/tag941.xml"/><Relationship Id="rId210" Type="http://schemas.openxmlformats.org/officeDocument/2006/relationships/tags" Target="../tags/tag1142.xml"/><Relationship Id="rId26" Type="http://schemas.openxmlformats.org/officeDocument/2006/relationships/tags" Target="../tags/tag958.xml"/><Relationship Id="rId231" Type="http://schemas.openxmlformats.org/officeDocument/2006/relationships/tags" Target="../tags/tag1163.xml"/><Relationship Id="rId252" Type="http://schemas.openxmlformats.org/officeDocument/2006/relationships/tags" Target="../tags/tag1184.xml"/><Relationship Id="rId47" Type="http://schemas.openxmlformats.org/officeDocument/2006/relationships/tags" Target="../tags/tag979.xml"/><Relationship Id="rId68" Type="http://schemas.openxmlformats.org/officeDocument/2006/relationships/tags" Target="../tags/tag1000.xml"/><Relationship Id="rId89" Type="http://schemas.openxmlformats.org/officeDocument/2006/relationships/tags" Target="../tags/tag1021.xml"/><Relationship Id="rId112" Type="http://schemas.openxmlformats.org/officeDocument/2006/relationships/tags" Target="../tags/tag1044.xml"/><Relationship Id="rId133" Type="http://schemas.openxmlformats.org/officeDocument/2006/relationships/tags" Target="../tags/tag1065.xml"/><Relationship Id="rId154" Type="http://schemas.openxmlformats.org/officeDocument/2006/relationships/tags" Target="../tags/tag1086.xml"/><Relationship Id="rId175" Type="http://schemas.openxmlformats.org/officeDocument/2006/relationships/tags" Target="../tags/tag1107.xml"/><Relationship Id="rId196" Type="http://schemas.openxmlformats.org/officeDocument/2006/relationships/tags" Target="../tags/tag1128.xml"/><Relationship Id="rId200" Type="http://schemas.openxmlformats.org/officeDocument/2006/relationships/tags" Target="../tags/tag1132.xml"/><Relationship Id="rId16" Type="http://schemas.openxmlformats.org/officeDocument/2006/relationships/tags" Target="../tags/tag948.xml"/><Relationship Id="rId221" Type="http://schemas.openxmlformats.org/officeDocument/2006/relationships/tags" Target="../tags/tag1153.xml"/><Relationship Id="rId242" Type="http://schemas.openxmlformats.org/officeDocument/2006/relationships/tags" Target="../tags/tag1174.xml"/><Relationship Id="rId37" Type="http://schemas.openxmlformats.org/officeDocument/2006/relationships/tags" Target="../tags/tag969.xml"/><Relationship Id="rId58" Type="http://schemas.openxmlformats.org/officeDocument/2006/relationships/tags" Target="../tags/tag990.xml"/><Relationship Id="rId79" Type="http://schemas.openxmlformats.org/officeDocument/2006/relationships/tags" Target="../tags/tag1011.xml"/><Relationship Id="rId102" Type="http://schemas.openxmlformats.org/officeDocument/2006/relationships/tags" Target="../tags/tag1034.xml"/><Relationship Id="rId123" Type="http://schemas.openxmlformats.org/officeDocument/2006/relationships/tags" Target="../tags/tag1055.xml"/><Relationship Id="rId144" Type="http://schemas.openxmlformats.org/officeDocument/2006/relationships/tags" Target="../tags/tag1076.xml"/><Relationship Id="rId90" Type="http://schemas.openxmlformats.org/officeDocument/2006/relationships/tags" Target="../tags/tag1022.xml"/><Relationship Id="rId165" Type="http://schemas.openxmlformats.org/officeDocument/2006/relationships/tags" Target="../tags/tag1097.xml"/><Relationship Id="rId186" Type="http://schemas.openxmlformats.org/officeDocument/2006/relationships/tags" Target="../tags/tag1118.xml"/><Relationship Id="rId211" Type="http://schemas.openxmlformats.org/officeDocument/2006/relationships/tags" Target="../tags/tag1143.xml"/><Relationship Id="rId232" Type="http://schemas.openxmlformats.org/officeDocument/2006/relationships/tags" Target="../tags/tag1164.xml"/><Relationship Id="rId253" Type="http://schemas.openxmlformats.org/officeDocument/2006/relationships/tags" Target="../tags/tag1185.xml"/><Relationship Id="rId27" Type="http://schemas.openxmlformats.org/officeDocument/2006/relationships/tags" Target="../tags/tag959.xml"/><Relationship Id="rId48" Type="http://schemas.openxmlformats.org/officeDocument/2006/relationships/tags" Target="../tags/tag980.xml"/><Relationship Id="rId69" Type="http://schemas.openxmlformats.org/officeDocument/2006/relationships/tags" Target="../tags/tag1001.xml"/><Relationship Id="rId113" Type="http://schemas.openxmlformats.org/officeDocument/2006/relationships/tags" Target="../tags/tag1045.xml"/><Relationship Id="rId134" Type="http://schemas.openxmlformats.org/officeDocument/2006/relationships/tags" Target="../tags/tag1066.xml"/><Relationship Id="rId80" Type="http://schemas.openxmlformats.org/officeDocument/2006/relationships/tags" Target="../tags/tag1012.xml"/><Relationship Id="rId155" Type="http://schemas.openxmlformats.org/officeDocument/2006/relationships/tags" Target="../tags/tag1087.xml"/><Relationship Id="rId176" Type="http://schemas.openxmlformats.org/officeDocument/2006/relationships/tags" Target="../tags/tag1108.xml"/><Relationship Id="rId197" Type="http://schemas.openxmlformats.org/officeDocument/2006/relationships/tags" Target="../tags/tag1129.xml"/><Relationship Id="rId201" Type="http://schemas.openxmlformats.org/officeDocument/2006/relationships/tags" Target="../tags/tag1133.xml"/><Relationship Id="rId222" Type="http://schemas.openxmlformats.org/officeDocument/2006/relationships/tags" Target="../tags/tag1154.xml"/><Relationship Id="rId243" Type="http://schemas.openxmlformats.org/officeDocument/2006/relationships/tags" Target="../tags/tag1175.xml"/><Relationship Id="rId17" Type="http://schemas.openxmlformats.org/officeDocument/2006/relationships/tags" Target="../tags/tag949.xml"/><Relationship Id="rId38" Type="http://schemas.openxmlformats.org/officeDocument/2006/relationships/tags" Target="../tags/tag970.xml"/><Relationship Id="rId59" Type="http://schemas.openxmlformats.org/officeDocument/2006/relationships/tags" Target="../tags/tag991.xml"/><Relationship Id="rId103" Type="http://schemas.openxmlformats.org/officeDocument/2006/relationships/tags" Target="../tags/tag1035.xml"/><Relationship Id="rId124" Type="http://schemas.openxmlformats.org/officeDocument/2006/relationships/tags" Target="../tags/tag1056.xml"/><Relationship Id="rId70" Type="http://schemas.openxmlformats.org/officeDocument/2006/relationships/tags" Target="../tags/tag1002.xml"/><Relationship Id="rId91" Type="http://schemas.openxmlformats.org/officeDocument/2006/relationships/tags" Target="../tags/tag1023.xml"/><Relationship Id="rId145" Type="http://schemas.openxmlformats.org/officeDocument/2006/relationships/tags" Target="../tags/tag1077.xml"/><Relationship Id="rId166" Type="http://schemas.openxmlformats.org/officeDocument/2006/relationships/tags" Target="../tags/tag1098.xml"/><Relationship Id="rId187" Type="http://schemas.openxmlformats.org/officeDocument/2006/relationships/tags" Target="../tags/tag1119.xml"/><Relationship Id="rId1" Type="http://schemas.openxmlformats.org/officeDocument/2006/relationships/tags" Target="../tags/tag933.xml"/><Relationship Id="rId212" Type="http://schemas.openxmlformats.org/officeDocument/2006/relationships/tags" Target="../tags/tag1144.xml"/><Relationship Id="rId233" Type="http://schemas.openxmlformats.org/officeDocument/2006/relationships/tags" Target="../tags/tag1165.xml"/><Relationship Id="rId254" Type="http://schemas.openxmlformats.org/officeDocument/2006/relationships/tags" Target="../tags/tag1186.xml"/><Relationship Id="rId28" Type="http://schemas.openxmlformats.org/officeDocument/2006/relationships/tags" Target="../tags/tag960.xml"/><Relationship Id="rId49" Type="http://schemas.openxmlformats.org/officeDocument/2006/relationships/tags" Target="../tags/tag981.xml"/><Relationship Id="rId114" Type="http://schemas.openxmlformats.org/officeDocument/2006/relationships/tags" Target="../tags/tag1046.xml"/><Relationship Id="rId60" Type="http://schemas.openxmlformats.org/officeDocument/2006/relationships/tags" Target="../tags/tag992.xml"/><Relationship Id="rId81" Type="http://schemas.openxmlformats.org/officeDocument/2006/relationships/tags" Target="../tags/tag1013.xml"/><Relationship Id="rId135" Type="http://schemas.openxmlformats.org/officeDocument/2006/relationships/tags" Target="../tags/tag1067.xml"/><Relationship Id="rId156" Type="http://schemas.openxmlformats.org/officeDocument/2006/relationships/tags" Target="../tags/tag1088.xml"/><Relationship Id="rId177" Type="http://schemas.openxmlformats.org/officeDocument/2006/relationships/tags" Target="../tags/tag1109.xml"/><Relationship Id="rId198" Type="http://schemas.openxmlformats.org/officeDocument/2006/relationships/tags" Target="../tags/tag1130.xml"/><Relationship Id="rId202" Type="http://schemas.openxmlformats.org/officeDocument/2006/relationships/tags" Target="../tags/tag1134.xml"/><Relationship Id="rId223" Type="http://schemas.openxmlformats.org/officeDocument/2006/relationships/tags" Target="../tags/tag1155.xml"/><Relationship Id="rId244" Type="http://schemas.openxmlformats.org/officeDocument/2006/relationships/tags" Target="../tags/tag1176.xml"/><Relationship Id="rId18" Type="http://schemas.openxmlformats.org/officeDocument/2006/relationships/tags" Target="../tags/tag950.xml"/><Relationship Id="rId39" Type="http://schemas.openxmlformats.org/officeDocument/2006/relationships/tags" Target="../tags/tag971.xml"/><Relationship Id="rId50" Type="http://schemas.openxmlformats.org/officeDocument/2006/relationships/tags" Target="../tags/tag982.xml"/><Relationship Id="rId104" Type="http://schemas.openxmlformats.org/officeDocument/2006/relationships/tags" Target="../tags/tag1036.xml"/><Relationship Id="rId125" Type="http://schemas.openxmlformats.org/officeDocument/2006/relationships/tags" Target="../tags/tag1057.xml"/><Relationship Id="rId146" Type="http://schemas.openxmlformats.org/officeDocument/2006/relationships/tags" Target="../tags/tag1078.xml"/><Relationship Id="rId167" Type="http://schemas.openxmlformats.org/officeDocument/2006/relationships/tags" Target="../tags/tag1099.xml"/><Relationship Id="rId188" Type="http://schemas.openxmlformats.org/officeDocument/2006/relationships/tags" Target="../tags/tag1120.xml"/><Relationship Id="rId71" Type="http://schemas.openxmlformats.org/officeDocument/2006/relationships/tags" Target="../tags/tag1003.xml"/><Relationship Id="rId92" Type="http://schemas.openxmlformats.org/officeDocument/2006/relationships/tags" Target="../tags/tag1024.xml"/><Relationship Id="rId213" Type="http://schemas.openxmlformats.org/officeDocument/2006/relationships/tags" Target="../tags/tag1145.xml"/><Relationship Id="rId234" Type="http://schemas.openxmlformats.org/officeDocument/2006/relationships/tags" Target="../tags/tag1166.xml"/><Relationship Id="rId2" Type="http://schemas.openxmlformats.org/officeDocument/2006/relationships/tags" Target="../tags/tag934.xml"/><Relationship Id="rId29" Type="http://schemas.openxmlformats.org/officeDocument/2006/relationships/tags" Target="../tags/tag961.xml"/><Relationship Id="rId255" Type="http://schemas.openxmlformats.org/officeDocument/2006/relationships/tags" Target="../tags/tag1187.xml"/><Relationship Id="rId40" Type="http://schemas.openxmlformats.org/officeDocument/2006/relationships/tags" Target="../tags/tag972.xml"/><Relationship Id="rId115" Type="http://schemas.openxmlformats.org/officeDocument/2006/relationships/tags" Target="../tags/tag1047.xml"/><Relationship Id="rId136" Type="http://schemas.openxmlformats.org/officeDocument/2006/relationships/tags" Target="../tags/tag1068.xml"/><Relationship Id="rId157" Type="http://schemas.openxmlformats.org/officeDocument/2006/relationships/tags" Target="../tags/tag1089.xml"/><Relationship Id="rId178" Type="http://schemas.openxmlformats.org/officeDocument/2006/relationships/tags" Target="../tags/tag1110.xml"/><Relationship Id="rId61" Type="http://schemas.openxmlformats.org/officeDocument/2006/relationships/tags" Target="../tags/tag993.xml"/><Relationship Id="rId82" Type="http://schemas.openxmlformats.org/officeDocument/2006/relationships/tags" Target="../tags/tag1014.xml"/><Relationship Id="rId199" Type="http://schemas.openxmlformats.org/officeDocument/2006/relationships/tags" Target="../tags/tag1131.xml"/><Relationship Id="rId203" Type="http://schemas.openxmlformats.org/officeDocument/2006/relationships/tags" Target="../tags/tag1135.xml"/><Relationship Id="rId19" Type="http://schemas.openxmlformats.org/officeDocument/2006/relationships/tags" Target="../tags/tag951.xml"/><Relationship Id="rId224" Type="http://schemas.openxmlformats.org/officeDocument/2006/relationships/tags" Target="../tags/tag1156.xml"/><Relationship Id="rId245" Type="http://schemas.openxmlformats.org/officeDocument/2006/relationships/tags" Target="../tags/tag1177.xml"/><Relationship Id="rId30" Type="http://schemas.openxmlformats.org/officeDocument/2006/relationships/tags" Target="../tags/tag962.xml"/><Relationship Id="rId105" Type="http://schemas.openxmlformats.org/officeDocument/2006/relationships/tags" Target="../tags/tag1037.xml"/><Relationship Id="rId126" Type="http://schemas.openxmlformats.org/officeDocument/2006/relationships/tags" Target="../tags/tag1058.xml"/><Relationship Id="rId147" Type="http://schemas.openxmlformats.org/officeDocument/2006/relationships/tags" Target="../tags/tag1079.xml"/><Relationship Id="rId168" Type="http://schemas.openxmlformats.org/officeDocument/2006/relationships/tags" Target="../tags/tag1100.xml"/><Relationship Id="rId51" Type="http://schemas.openxmlformats.org/officeDocument/2006/relationships/tags" Target="../tags/tag983.xml"/><Relationship Id="rId72" Type="http://schemas.openxmlformats.org/officeDocument/2006/relationships/tags" Target="../tags/tag1004.xml"/><Relationship Id="rId93" Type="http://schemas.openxmlformats.org/officeDocument/2006/relationships/tags" Target="../tags/tag1025.xml"/><Relationship Id="rId189" Type="http://schemas.openxmlformats.org/officeDocument/2006/relationships/tags" Target="../tags/tag1121.xml"/><Relationship Id="rId3" Type="http://schemas.openxmlformats.org/officeDocument/2006/relationships/tags" Target="../tags/tag935.xml"/><Relationship Id="rId214" Type="http://schemas.openxmlformats.org/officeDocument/2006/relationships/tags" Target="../tags/tag1146.xml"/><Relationship Id="rId235" Type="http://schemas.openxmlformats.org/officeDocument/2006/relationships/tags" Target="../tags/tag1167.xml"/><Relationship Id="rId256" Type="http://schemas.openxmlformats.org/officeDocument/2006/relationships/tags" Target="../tags/tag1188.xml"/><Relationship Id="rId116" Type="http://schemas.openxmlformats.org/officeDocument/2006/relationships/tags" Target="../tags/tag1048.xml"/><Relationship Id="rId137" Type="http://schemas.openxmlformats.org/officeDocument/2006/relationships/tags" Target="../tags/tag1069.xml"/><Relationship Id="rId158" Type="http://schemas.openxmlformats.org/officeDocument/2006/relationships/tags" Target="../tags/tag1090.xml"/><Relationship Id="rId20" Type="http://schemas.openxmlformats.org/officeDocument/2006/relationships/tags" Target="../tags/tag952.xml"/><Relationship Id="rId41" Type="http://schemas.openxmlformats.org/officeDocument/2006/relationships/tags" Target="../tags/tag973.xml"/><Relationship Id="rId62" Type="http://schemas.openxmlformats.org/officeDocument/2006/relationships/tags" Target="../tags/tag994.xml"/><Relationship Id="rId83" Type="http://schemas.openxmlformats.org/officeDocument/2006/relationships/tags" Target="../tags/tag1015.xml"/><Relationship Id="rId179" Type="http://schemas.openxmlformats.org/officeDocument/2006/relationships/tags" Target="../tags/tag1111.xml"/><Relationship Id="rId190" Type="http://schemas.openxmlformats.org/officeDocument/2006/relationships/tags" Target="../tags/tag1122.xml"/><Relationship Id="rId204" Type="http://schemas.openxmlformats.org/officeDocument/2006/relationships/tags" Target="../tags/tag1136.xml"/><Relationship Id="rId225" Type="http://schemas.openxmlformats.org/officeDocument/2006/relationships/tags" Target="../tags/tag1157.xml"/><Relationship Id="rId246" Type="http://schemas.openxmlformats.org/officeDocument/2006/relationships/tags" Target="../tags/tag1178.xml"/><Relationship Id="rId106" Type="http://schemas.openxmlformats.org/officeDocument/2006/relationships/tags" Target="../tags/tag1038.xml"/><Relationship Id="rId127" Type="http://schemas.openxmlformats.org/officeDocument/2006/relationships/tags" Target="../tags/tag1059.xml"/><Relationship Id="rId10" Type="http://schemas.openxmlformats.org/officeDocument/2006/relationships/tags" Target="../tags/tag942.xml"/><Relationship Id="rId31" Type="http://schemas.openxmlformats.org/officeDocument/2006/relationships/tags" Target="../tags/tag963.xml"/><Relationship Id="rId52" Type="http://schemas.openxmlformats.org/officeDocument/2006/relationships/tags" Target="../tags/tag984.xml"/><Relationship Id="rId73" Type="http://schemas.openxmlformats.org/officeDocument/2006/relationships/tags" Target="../tags/tag1005.xml"/><Relationship Id="rId94" Type="http://schemas.openxmlformats.org/officeDocument/2006/relationships/tags" Target="../tags/tag1026.xml"/><Relationship Id="rId148" Type="http://schemas.openxmlformats.org/officeDocument/2006/relationships/tags" Target="../tags/tag1080.xml"/><Relationship Id="rId169" Type="http://schemas.openxmlformats.org/officeDocument/2006/relationships/tags" Target="../tags/tag1101.xml"/><Relationship Id="rId4" Type="http://schemas.openxmlformats.org/officeDocument/2006/relationships/tags" Target="../tags/tag936.xml"/><Relationship Id="rId180" Type="http://schemas.openxmlformats.org/officeDocument/2006/relationships/tags" Target="../tags/tag1112.xml"/><Relationship Id="rId215" Type="http://schemas.openxmlformats.org/officeDocument/2006/relationships/tags" Target="../tags/tag1147.xml"/><Relationship Id="rId236" Type="http://schemas.openxmlformats.org/officeDocument/2006/relationships/tags" Target="../tags/tag1168.xml"/><Relationship Id="rId257" Type="http://schemas.openxmlformats.org/officeDocument/2006/relationships/tags" Target="../tags/tag1189.xml"/><Relationship Id="rId42" Type="http://schemas.openxmlformats.org/officeDocument/2006/relationships/tags" Target="../tags/tag974.xml"/><Relationship Id="rId84" Type="http://schemas.openxmlformats.org/officeDocument/2006/relationships/tags" Target="../tags/tag1016.xml"/><Relationship Id="rId138" Type="http://schemas.openxmlformats.org/officeDocument/2006/relationships/tags" Target="../tags/tag107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tags" Target="../tags/tag1310.xml"/><Relationship Id="rId21" Type="http://schemas.openxmlformats.org/officeDocument/2006/relationships/tags" Target="../tags/tag1214.xml"/><Relationship Id="rId42" Type="http://schemas.openxmlformats.org/officeDocument/2006/relationships/tags" Target="../tags/tag1235.xml"/><Relationship Id="rId63" Type="http://schemas.openxmlformats.org/officeDocument/2006/relationships/tags" Target="../tags/tag1256.xml"/><Relationship Id="rId84" Type="http://schemas.openxmlformats.org/officeDocument/2006/relationships/tags" Target="../tags/tag1277.xml"/><Relationship Id="rId138" Type="http://schemas.openxmlformats.org/officeDocument/2006/relationships/tags" Target="../tags/tag1331.xml"/><Relationship Id="rId159" Type="http://schemas.openxmlformats.org/officeDocument/2006/relationships/tags" Target="../tags/tag1352.xml"/><Relationship Id="rId170" Type="http://schemas.openxmlformats.org/officeDocument/2006/relationships/tags" Target="../tags/tag1363.xml"/><Relationship Id="rId191" Type="http://schemas.openxmlformats.org/officeDocument/2006/relationships/tags" Target="../tags/tag1384.xml"/><Relationship Id="rId205" Type="http://schemas.openxmlformats.org/officeDocument/2006/relationships/tags" Target="../tags/tag1398.xml"/><Relationship Id="rId226" Type="http://schemas.openxmlformats.org/officeDocument/2006/relationships/tags" Target="../tags/tag1419.xml"/><Relationship Id="rId247" Type="http://schemas.openxmlformats.org/officeDocument/2006/relationships/tags" Target="../tags/tag1440.xml"/><Relationship Id="rId107" Type="http://schemas.openxmlformats.org/officeDocument/2006/relationships/tags" Target="../tags/tag1300.xml"/><Relationship Id="rId11" Type="http://schemas.openxmlformats.org/officeDocument/2006/relationships/tags" Target="../tags/tag1204.xml"/><Relationship Id="rId32" Type="http://schemas.openxmlformats.org/officeDocument/2006/relationships/tags" Target="../tags/tag1225.xml"/><Relationship Id="rId53" Type="http://schemas.openxmlformats.org/officeDocument/2006/relationships/tags" Target="../tags/tag1246.xml"/><Relationship Id="rId74" Type="http://schemas.openxmlformats.org/officeDocument/2006/relationships/tags" Target="../tags/tag1267.xml"/><Relationship Id="rId128" Type="http://schemas.openxmlformats.org/officeDocument/2006/relationships/tags" Target="../tags/tag1321.xml"/><Relationship Id="rId149" Type="http://schemas.openxmlformats.org/officeDocument/2006/relationships/tags" Target="../tags/tag1342.xml"/><Relationship Id="rId5" Type="http://schemas.openxmlformats.org/officeDocument/2006/relationships/tags" Target="../tags/tag1198.xml"/><Relationship Id="rId95" Type="http://schemas.openxmlformats.org/officeDocument/2006/relationships/tags" Target="../tags/tag1288.xml"/><Relationship Id="rId160" Type="http://schemas.openxmlformats.org/officeDocument/2006/relationships/tags" Target="../tags/tag1353.xml"/><Relationship Id="rId181" Type="http://schemas.openxmlformats.org/officeDocument/2006/relationships/tags" Target="../tags/tag1374.xml"/><Relationship Id="rId216" Type="http://schemas.openxmlformats.org/officeDocument/2006/relationships/tags" Target="../tags/tag1409.xml"/><Relationship Id="rId237" Type="http://schemas.openxmlformats.org/officeDocument/2006/relationships/tags" Target="../tags/tag1430.xml"/><Relationship Id="rId258" Type="http://schemas.openxmlformats.org/officeDocument/2006/relationships/slideLayout" Target="../slideLayouts/slideLayout7.xml"/><Relationship Id="rId22" Type="http://schemas.openxmlformats.org/officeDocument/2006/relationships/tags" Target="../tags/tag1215.xml"/><Relationship Id="rId43" Type="http://schemas.openxmlformats.org/officeDocument/2006/relationships/tags" Target="../tags/tag1236.xml"/><Relationship Id="rId64" Type="http://schemas.openxmlformats.org/officeDocument/2006/relationships/tags" Target="../tags/tag1257.xml"/><Relationship Id="rId118" Type="http://schemas.openxmlformats.org/officeDocument/2006/relationships/tags" Target="../tags/tag1311.xml"/><Relationship Id="rId139" Type="http://schemas.openxmlformats.org/officeDocument/2006/relationships/tags" Target="../tags/tag1332.xml"/><Relationship Id="rId85" Type="http://schemas.openxmlformats.org/officeDocument/2006/relationships/tags" Target="../tags/tag1278.xml"/><Relationship Id="rId150" Type="http://schemas.openxmlformats.org/officeDocument/2006/relationships/tags" Target="../tags/tag1343.xml"/><Relationship Id="rId171" Type="http://schemas.openxmlformats.org/officeDocument/2006/relationships/tags" Target="../tags/tag1364.xml"/><Relationship Id="rId192" Type="http://schemas.openxmlformats.org/officeDocument/2006/relationships/tags" Target="../tags/tag1385.xml"/><Relationship Id="rId206" Type="http://schemas.openxmlformats.org/officeDocument/2006/relationships/tags" Target="../tags/tag1399.xml"/><Relationship Id="rId227" Type="http://schemas.openxmlformats.org/officeDocument/2006/relationships/tags" Target="../tags/tag1420.xml"/><Relationship Id="rId248" Type="http://schemas.openxmlformats.org/officeDocument/2006/relationships/tags" Target="../tags/tag1441.xml"/><Relationship Id="rId12" Type="http://schemas.openxmlformats.org/officeDocument/2006/relationships/tags" Target="../tags/tag1205.xml"/><Relationship Id="rId33" Type="http://schemas.openxmlformats.org/officeDocument/2006/relationships/tags" Target="../tags/tag1226.xml"/><Relationship Id="rId108" Type="http://schemas.openxmlformats.org/officeDocument/2006/relationships/tags" Target="../tags/tag1301.xml"/><Relationship Id="rId129" Type="http://schemas.openxmlformats.org/officeDocument/2006/relationships/tags" Target="../tags/tag1322.xml"/><Relationship Id="rId54" Type="http://schemas.openxmlformats.org/officeDocument/2006/relationships/tags" Target="../tags/tag1247.xml"/><Relationship Id="rId75" Type="http://schemas.openxmlformats.org/officeDocument/2006/relationships/tags" Target="../tags/tag1268.xml"/><Relationship Id="rId96" Type="http://schemas.openxmlformats.org/officeDocument/2006/relationships/tags" Target="../tags/tag1289.xml"/><Relationship Id="rId140" Type="http://schemas.openxmlformats.org/officeDocument/2006/relationships/tags" Target="../tags/tag1333.xml"/><Relationship Id="rId161" Type="http://schemas.openxmlformats.org/officeDocument/2006/relationships/tags" Target="../tags/tag1354.xml"/><Relationship Id="rId182" Type="http://schemas.openxmlformats.org/officeDocument/2006/relationships/tags" Target="../tags/tag1375.xml"/><Relationship Id="rId217" Type="http://schemas.openxmlformats.org/officeDocument/2006/relationships/tags" Target="../tags/tag1410.xml"/><Relationship Id="rId6" Type="http://schemas.openxmlformats.org/officeDocument/2006/relationships/tags" Target="../tags/tag1199.xml"/><Relationship Id="rId238" Type="http://schemas.openxmlformats.org/officeDocument/2006/relationships/tags" Target="../tags/tag1431.xml"/><Relationship Id="rId23" Type="http://schemas.openxmlformats.org/officeDocument/2006/relationships/tags" Target="../tags/tag1216.xml"/><Relationship Id="rId119" Type="http://schemas.openxmlformats.org/officeDocument/2006/relationships/tags" Target="../tags/tag1312.xml"/><Relationship Id="rId44" Type="http://schemas.openxmlformats.org/officeDocument/2006/relationships/tags" Target="../tags/tag1237.xml"/><Relationship Id="rId65" Type="http://schemas.openxmlformats.org/officeDocument/2006/relationships/tags" Target="../tags/tag1258.xml"/><Relationship Id="rId86" Type="http://schemas.openxmlformats.org/officeDocument/2006/relationships/tags" Target="../tags/tag1279.xml"/><Relationship Id="rId130" Type="http://schemas.openxmlformats.org/officeDocument/2006/relationships/tags" Target="../tags/tag1323.xml"/><Relationship Id="rId151" Type="http://schemas.openxmlformats.org/officeDocument/2006/relationships/tags" Target="../tags/tag1344.xml"/><Relationship Id="rId172" Type="http://schemas.openxmlformats.org/officeDocument/2006/relationships/tags" Target="../tags/tag1365.xml"/><Relationship Id="rId193" Type="http://schemas.openxmlformats.org/officeDocument/2006/relationships/tags" Target="../tags/tag1386.xml"/><Relationship Id="rId207" Type="http://schemas.openxmlformats.org/officeDocument/2006/relationships/tags" Target="../tags/tag1400.xml"/><Relationship Id="rId228" Type="http://schemas.openxmlformats.org/officeDocument/2006/relationships/tags" Target="../tags/tag1421.xml"/><Relationship Id="rId249" Type="http://schemas.openxmlformats.org/officeDocument/2006/relationships/tags" Target="../tags/tag1442.xml"/><Relationship Id="rId13" Type="http://schemas.openxmlformats.org/officeDocument/2006/relationships/tags" Target="../tags/tag1206.xml"/><Relationship Id="rId109" Type="http://schemas.openxmlformats.org/officeDocument/2006/relationships/tags" Target="../tags/tag1302.xml"/><Relationship Id="rId34" Type="http://schemas.openxmlformats.org/officeDocument/2006/relationships/tags" Target="../tags/tag1227.xml"/><Relationship Id="rId55" Type="http://schemas.openxmlformats.org/officeDocument/2006/relationships/tags" Target="../tags/tag1248.xml"/><Relationship Id="rId76" Type="http://schemas.openxmlformats.org/officeDocument/2006/relationships/tags" Target="../tags/tag1269.xml"/><Relationship Id="rId97" Type="http://schemas.openxmlformats.org/officeDocument/2006/relationships/tags" Target="../tags/tag1290.xml"/><Relationship Id="rId120" Type="http://schemas.openxmlformats.org/officeDocument/2006/relationships/tags" Target="../tags/tag1313.xml"/><Relationship Id="rId141" Type="http://schemas.openxmlformats.org/officeDocument/2006/relationships/tags" Target="../tags/tag1334.xml"/><Relationship Id="rId7" Type="http://schemas.openxmlformats.org/officeDocument/2006/relationships/tags" Target="../tags/tag1200.xml"/><Relationship Id="rId162" Type="http://schemas.openxmlformats.org/officeDocument/2006/relationships/tags" Target="../tags/tag1355.xml"/><Relationship Id="rId183" Type="http://schemas.openxmlformats.org/officeDocument/2006/relationships/tags" Target="../tags/tag1376.xml"/><Relationship Id="rId218" Type="http://schemas.openxmlformats.org/officeDocument/2006/relationships/tags" Target="../tags/tag1411.xml"/><Relationship Id="rId239" Type="http://schemas.openxmlformats.org/officeDocument/2006/relationships/tags" Target="../tags/tag1432.xml"/><Relationship Id="rId250" Type="http://schemas.openxmlformats.org/officeDocument/2006/relationships/tags" Target="../tags/tag1443.xml"/><Relationship Id="rId24" Type="http://schemas.openxmlformats.org/officeDocument/2006/relationships/tags" Target="../tags/tag1217.xml"/><Relationship Id="rId45" Type="http://schemas.openxmlformats.org/officeDocument/2006/relationships/tags" Target="../tags/tag1238.xml"/><Relationship Id="rId66" Type="http://schemas.openxmlformats.org/officeDocument/2006/relationships/tags" Target="../tags/tag1259.xml"/><Relationship Id="rId87" Type="http://schemas.openxmlformats.org/officeDocument/2006/relationships/tags" Target="../tags/tag1280.xml"/><Relationship Id="rId110" Type="http://schemas.openxmlformats.org/officeDocument/2006/relationships/tags" Target="../tags/tag1303.xml"/><Relationship Id="rId131" Type="http://schemas.openxmlformats.org/officeDocument/2006/relationships/tags" Target="../tags/tag1324.xml"/><Relationship Id="rId152" Type="http://schemas.openxmlformats.org/officeDocument/2006/relationships/tags" Target="../tags/tag1345.xml"/><Relationship Id="rId173" Type="http://schemas.openxmlformats.org/officeDocument/2006/relationships/tags" Target="../tags/tag1366.xml"/><Relationship Id="rId194" Type="http://schemas.openxmlformats.org/officeDocument/2006/relationships/tags" Target="../tags/tag1387.xml"/><Relationship Id="rId208" Type="http://schemas.openxmlformats.org/officeDocument/2006/relationships/tags" Target="../tags/tag1401.xml"/><Relationship Id="rId229" Type="http://schemas.openxmlformats.org/officeDocument/2006/relationships/tags" Target="../tags/tag1422.xml"/><Relationship Id="rId240" Type="http://schemas.openxmlformats.org/officeDocument/2006/relationships/tags" Target="../tags/tag1433.xml"/><Relationship Id="rId14" Type="http://schemas.openxmlformats.org/officeDocument/2006/relationships/tags" Target="../tags/tag1207.xml"/><Relationship Id="rId35" Type="http://schemas.openxmlformats.org/officeDocument/2006/relationships/tags" Target="../tags/tag1228.xml"/><Relationship Id="rId56" Type="http://schemas.openxmlformats.org/officeDocument/2006/relationships/tags" Target="../tags/tag1249.xml"/><Relationship Id="rId77" Type="http://schemas.openxmlformats.org/officeDocument/2006/relationships/tags" Target="../tags/tag1270.xml"/><Relationship Id="rId100" Type="http://schemas.openxmlformats.org/officeDocument/2006/relationships/tags" Target="../tags/tag1293.xml"/><Relationship Id="rId8" Type="http://schemas.openxmlformats.org/officeDocument/2006/relationships/tags" Target="../tags/tag1201.xml"/><Relationship Id="rId98" Type="http://schemas.openxmlformats.org/officeDocument/2006/relationships/tags" Target="../tags/tag1291.xml"/><Relationship Id="rId121" Type="http://schemas.openxmlformats.org/officeDocument/2006/relationships/tags" Target="../tags/tag1314.xml"/><Relationship Id="rId142" Type="http://schemas.openxmlformats.org/officeDocument/2006/relationships/tags" Target="../tags/tag1335.xml"/><Relationship Id="rId163" Type="http://schemas.openxmlformats.org/officeDocument/2006/relationships/tags" Target="../tags/tag1356.xml"/><Relationship Id="rId184" Type="http://schemas.openxmlformats.org/officeDocument/2006/relationships/tags" Target="../tags/tag1377.xml"/><Relationship Id="rId219" Type="http://schemas.openxmlformats.org/officeDocument/2006/relationships/tags" Target="../tags/tag1412.xml"/><Relationship Id="rId230" Type="http://schemas.openxmlformats.org/officeDocument/2006/relationships/tags" Target="../tags/tag1423.xml"/><Relationship Id="rId251" Type="http://schemas.openxmlformats.org/officeDocument/2006/relationships/tags" Target="../tags/tag1444.xml"/><Relationship Id="rId25" Type="http://schemas.openxmlformats.org/officeDocument/2006/relationships/tags" Target="../tags/tag1218.xml"/><Relationship Id="rId46" Type="http://schemas.openxmlformats.org/officeDocument/2006/relationships/tags" Target="../tags/tag1239.xml"/><Relationship Id="rId67" Type="http://schemas.openxmlformats.org/officeDocument/2006/relationships/tags" Target="../tags/tag1260.xml"/><Relationship Id="rId88" Type="http://schemas.openxmlformats.org/officeDocument/2006/relationships/tags" Target="../tags/tag1281.xml"/><Relationship Id="rId111" Type="http://schemas.openxmlformats.org/officeDocument/2006/relationships/tags" Target="../tags/tag1304.xml"/><Relationship Id="rId132" Type="http://schemas.openxmlformats.org/officeDocument/2006/relationships/tags" Target="../tags/tag1325.xml"/><Relationship Id="rId153" Type="http://schemas.openxmlformats.org/officeDocument/2006/relationships/tags" Target="../tags/tag1346.xml"/><Relationship Id="rId174" Type="http://schemas.openxmlformats.org/officeDocument/2006/relationships/tags" Target="../tags/tag1367.xml"/><Relationship Id="rId195" Type="http://schemas.openxmlformats.org/officeDocument/2006/relationships/tags" Target="../tags/tag1388.xml"/><Relationship Id="rId209" Type="http://schemas.openxmlformats.org/officeDocument/2006/relationships/tags" Target="../tags/tag1402.xml"/><Relationship Id="rId220" Type="http://schemas.openxmlformats.org/officeDocument/2006/relationships/tags" Target="../tags/tag1413.xml"/><Relationship Id="rId241" Type="http://schemas.openxmlformats.org/officeDocument/2006/relationships/tags" Target="../tags/tag1434.xml"/><Relationship Id="rId15" Type="http://schemas.openxmlformats.org/officeDocument/2006/relationships/tags" Target="../tags/tag1208.xml"/><Relationship Id="rId36" Type="http://schemas.openxmlformats.org/officeDocument/2006/relationships/tags" Target="../tags/tag1229.xml"/><Relationship Id="rId57" Type="http://schemas.openxmlformats.org/officeDocument/2006/relationships/tags" Target="../tags/tag1250.xml"/><Relationship Id="rId78" Type="http://schemas.openxmlformats.org/officeDocument/2006/relationships/tags" Target="../tags/tag1271.xml"/><Relationship Id="rId99" Type="http://schemas.openxmlformats.org/officeDocument/2006/relationships/tags" Target="../tags/tag1292.xml"/><Relationship Id="rId101" Type="http://schemas.openxmlformats.org/officeDocument/2006/relationships/tags" Target="../tags/tag1294.xml"/><Relationship Id="rId122" Type="http://schemas.openxmlformats.org/officeDocument/2006/relationships/tags" Target="../tags/tag1315.xml"/><Relationship Id="rId143" Type="http://schemas.openxmlformats.org/officeDocument/2006/relationships/tags" Target="../tags/tag1336.xml"/><Relationship Id="rId164" Type="http://schemas.openxmlformats.org/officeDocument/2006/relationships/tags" Target="../tags/tag1357.xml"/><Relationship Id="rId185" Type="http://schemas.openxmlformats.org/officeDocument/2006/relationships/tags" Target="../tags/tag1378.xml"/><Relationship Id="rId9" Type="http://schemas.openxmlformats.org/officeDocument/2006/relationships/tags" Target="../tags/tag1202.xml"/><Relationship Id="rId210" Type="http://schemas.openxmlformats.org/officeDocument/2006/relationships/tags" Target="../tags/tag1403.xml"/><Relationship Id="rId26" Type="http://schemas.openxmlformats.org/officeDocument/2006/relationships/tags" Target="../tags/tag1219.xml"/><Relationship Id="rId231" Type="http://schemas.openxmlformats.org/officeDocument/2006/relationships/tags" Target="../tags/tag1424.xml"/><Relationship Id="rId252" Type="http://schemas.openxmlformats.org/officeDocument/2006/relationships/tags" Target="../tags/tag1445.xml"/><Relationship Id="rId47" Type="http://schemas.openxmlformats.org/officeDocument/2006/relationships/tags" Target="../tags/tag1240.xml"/><Relationship Id="rId68" Type="http://schemas.openxmlformats.org/officeDocument/2006/relationships/tags" Target="../tags/tag1261.xml"/><Relationship Id="rId89" Type="http://schemas.openxmlformats.org/officeDocument/2006/relationships/tags" Target="../tags/tag1282.xml"/><Relationship Id="rId112" Type="http://schemas.openxmlformats.org/officeDocument/2006/relationships/tags" Target="../tags/tag1305.xml"/><Relationship Id="rId133" Type="http://schemas.openxmlformats.org/officeDocument/2006/relationships/tags" Target="../tags/tag1326.xml"/><Relationship Id="rId154" Type="http://schemas.openxmlformats.org/officeDocument/2006/relationships/tags" Target="../tags/tag1347.xml"/><Relationship Id="rId175" Type="http://schemas.openxmlformats.org/officeDocument/2006/relationships/tags" Target="../tags/tag1368.xml"/><Relationship Id="rId196" Type="http://schemas.openxmlformats.org/officeDocument/2006/relationships/tags" Target="../tags/tag1389.xml"/><Relationship Id="rId200" Type="http://schemas.openxmlformats.org/officeDocument/2006/relationships/tags" Target="../tags/tag1393.xml"/><Relationship Id="rId16" Type="http://schemas.openxmlformats.org/officeDocument/2006/relationships/tags" Target="../tags/tag1209.xml"/><Relationship Id="rId221" Type="http://schemas.openxmlformats.org/officeDocument/2006/relationships/tags" Target="../tags/tag1414.xml"/><Relationship Id="rId242" Type="http://schemas.openxmlformats.org/officeDocument/2006/relationships/tags" Target="../tags/tag1435.xml"/><Relationship Id="rId37" Type="http://schemas.openxmlformats.org/officeDocument/2006/relationships/tags" Target="../tags/tag1230.xml"/><Relationship Id="rId58" Type="http://schemas.openxmlformats.org/officeDocument/2006/relationships/tags" Target="../tags/tag1251.xml"/><Relationship Id="rId79" Type="http://schemas.openxmlformats.org/officeDocument/2006/relationships/tags" Target="../tags/tag1272.xml"/><Relationship Id="rId102" Type="http://schemas.openxmlformats.org/officeDocument/2006/relationships/tags" Target="../tags/tag1295.xml"/><Relationship Id="rId123" Type="http://schemas.openxmlformats.org/officeDocument/2006/relationships/tags" Target="../tags/tag1316.xml"/><Relationship Id="rId144" Type="http://schemas.openxmlformats.org/officeDocument/2006/relationships/tags" Target="../tags/tag1337.xml"/><Relationship Id="rId90" Type="http://schemas.openxmlformats.org/officeDocument/2006/relationships/tags" Target="../tags/tag1283.xml"/><Relationship Id="rId165" Type="http://schemas.openxmlformats.org/officeDocument/2006/relationships/tags" Target="../tags/tag1358.xml"/><Relationship Id="rId186" Type="http://schemas.openxmlformats.org/officeDocument/2006/relationships/tags" Target="../tags/tag1379.xml"/><Relationship Id="rId211" Type="http://schemas.openxmlformats.org/officeDocument/2006/relationships/tags" Target="../tags/tag1404.xml"/><Relationship Id="rId232" Type="http://schemas.openxmlformats.org/officeDocument/2006/relationships/tags" Target="../tags/tag1425.xml"/><Relationship Id="rId253" Type="http://schemas.openxmlformats.org/officeDocument/2006/relationships/tags" Target="../tags/tag1446.xml"/><Relationship Id="rId27" Type="http://schemas.openxmlformats.org/officeDocument/2006/relationships/tags" Target="../tags/tag1220.xml"/><Relationship Id="rId48" Type="http://schemas.openxmlformats.org/officeDocument/2006/relationships/tags" Target="../tags/tag1241.xml"/><Relationship Id="rId69" Type="http://schemas.openxmlformats.org/officeDocument/2006/relationships/tags" Target="../tags/tag1262.xml"/><Relationship Id="rId113" Type="http://schemas.openxmlformats.org/officeDocument/2006/relationships/tags" Target="../tags/tag1306.xml"/><Relationship Id="rId134" Type="http://schemas.openxmlformats.org/officeDocument/2006/relationships/tags" Target="../tags/tag1327.xml"/><Relationship Id="rId80" Type="http://schemas.openxmlformats.org/officeDocument/2006/relationships/tags" Target="../tags/tag1273.xml"/><Relationship Id="rId155" Type="http://schemas.openxmlformats.org/officeDocument/2006/relationships/tags" Target="../tags/tag1348.xml"/><Relationship Id="rId176" Type="http://schemas.openxmlformats.org/officeDocument/2006/relationships/tags" Target="../tags/tag1369.xml"/><Relationship Id="rId197" Type="http://schemas.openxmlformats.org/officeDocument/2006/relationships/tags" Target="../tags/tag1390.xml"/><Relationship Id="rId201" Type="http://schemas.openxmlformats.org/officeDocument/2006/relationships/tags" Target="../tags/tag1394.xml"/><Relationship Id="rId222" Type="http://schemas.openxmlformats.org/officeDocument/2006/relationships/tags" Target="../tags/tag1415.xml"/><Relationship Id="rId243" Type="http://schemas.openxmlformats.org/officeDocument/2006/relationships/tags" Target="../tags/tag1436.xml"/><Relationship Id="rId17" Type="http://schemas.openxmlformats.org/officeDocument/2006/relationships/tags" Target="../tags/tag1210.xml"/><Relationship Id="rId38" Type="http://schemas.openxmlformats.org/officeDocument/2006/relationships/tags" Target="../tags/tag1231.xml"/><Relationship Id="rId59" Type="http://schemas.openxmlformats.org/officeDocument/2006/relationships/tags" Target="../tags/tag1252.xml"/><Relationship Id="rId103" Type="http://schemas.openxmlformats.org/officeDocument/2006/relationships/tags" Target="../tags/tag1296.xml"/><Relationship Id="rId124" Type="http://schemas.openxmlformats.org/officeDocument/2006/relationships/tags" Target="../tags/tag1317.xml"/><Relationship Id="rId70" Type="http://schemas.openxmlformats.org/officeDocument/2006/relationships/tags" Target="../tags/tag1263.xml"/><Relationship Id="rId91" Type="http://schemas.openxmlformats.org/officeDocument/2006/relationships/tags" Target="../tags/tag1284.xml"/><Relationship Id="rId145" Type="http://schemas.openxmlformats.org/officeDocument/2006/relationships/tags" Target="../tags/tag1338.xml"/><Relationship Id="rId166" Type="http://schemas.openxmlformats.org/officeDocument/2006/relationships/tags" Target="../tags/tag1359.xml"/><Relationship Id="rId187" Type="http://schemas.openxmlformats.org/officeDocument/2006/relationships/tags" Target="../tags/tag1380.xml"/><Relationship Id="rId1" Type="http://schemas.openxmlformats.org/officeDocument/2006/relationships/tags" Target="../tags/tag1194.xml"/><Relationship Id="rId212" Type="http://schemas.openxmlformats.org/officeDocument/2006/relationships/tags" Target="../tags/tag1405.xml"/><Relationship Id="rId233" Type="http://schemas.openxmlformats.org/officeDocument/2006/relationships/tags" Target="../tags/tag1426.xml"/><Relationship Id="rId254" Type="http://schemas.openxmlformats.org/officeDocument/2006/relationships/tags" Target="../tags/tag1447.xml"/><Relationship Id="rId28" Type="http://schemas.openxmlformats.org/officeDocument/2006/relationships/tags" Target="../tags/tag1221.xml"/><Relationship Id="rId49" Type="http://schemas.openxmlformats.org/officeDocument/2006/relationships/tags" Target="../tags/tag1242.xml"/><Relationship Id="rId114" Type="http://schemas.openxmlformats.org/officeDocument/2006/relationships/tags" Target="../tags/tag1307.xml"/><Relationship Id="rId60" Type="http://schemas.openxmlformats.org/officeDocument/2006/relationships/tags" Target="../tags/tag1253.xml"/><Relationship Id="rId81" Type="http://schemas.openxmlformats.org/officeDocument/2006/relationships/tags" Target="../tags/tag1274.xml"/><Relationship Id="rId135" Type="http://schemas.openxmlformats.org/officeDocument/2006/relationships/tags" Target="../tags/tag1328.xml"/><Relationship Id="rId156" Type="http://schemas.openxmlformats.org/officeDocument/2006/relationships/tags" Target="../tags/tag1349.xml"/><Relationship Id="rId177" Type="http://schemas.openxmlformats.org/officeDocument/2006/relationships/tags" Target="../tags/tag1370.xml"/><Relationship Id="rId198" Type="http://schemas.openxmlformats.org/officeDocument/2006/relationships/tags" Target="../tags/tag1391.xml"/><Relationship Id="rId202" Type="http://schemas.openxmlformats.org/officeDocument/2006/relationships/tags" Target="../tags/tag1395.xml"/><Relationship Id="rId223" Type="http://schemas.openxmlformats.org/officeDocument/2006/relationships/tags" Target="../tags/tag1416.xml"/><Relationship Id="rId244" Type="http://schemas.openxmlformats.org/officeDocument/2006/relationships/tags" Target="../tags/tag1437.xml"/><Relationship Id="rId18" Type="http://schemas.openxmlformats.org/officeDocument/2006/relationships/tags" Target="../tags/tag1211.xml"/><Relationship Id="rId39" Type="http://schemas.openxmlformats.org/officeDocument/2006/relationships/tags" Target="../tags/tag1232.xml"/><Relationship Id="rId50" Type="http://schemas.openxmlformats.org/officeDocument/2006/relationships/tags" Target="../tags/tag1243.xml"/><Relationship Id="rId104" Type="http://schemas.openxmlformats.org/officeDocument/2006/relationships/tags" Target="../tags/tag1297.xml"/><Relationship Id="rId125" Type="http://schemas.openxmlformats.org/officeDocument/2006/relationships/tags" Target="../tags/tag1318.xml"/><Relationship Id="rId146" Type="http://schemas.openxmlformats.org/officeDocument/2006/relationships/tags" Target="../tags/tag1339.xml"/><Relationship Id="rId167" Type="http://schemas.openxmlformats.org/officeDocument/2006/relationships/tags" Target="../tags/tag1360.xml"/><Relationship Id="rId188" Type="http://schemas.openxmlformats.org/officeDocument/2006/relationships/tags" Target="../tags/tag1381.xml"/><Relationship Id="rId71" Type="http://schemas.openxmlformats.org/officeDocument/2006/relationships/tags" Target="../tags/tag1264.xml"/><Relationship Id="rId92" Type="http://schemas.openxmlformats.org/officeDocument/2006/relationships/tags" Target="../tags/tag1285.xml"/><Relationship Id="rId213" Type="http://schemas.openxmlformats.org/officeDocument/2006/relationships/tags" Target="../tags/tag1406.xml"/><Relationship Id="rId234" Type="http://schemas.openxmlformats.org/officeDocument/2006/relationships/tags" Target="../tags/tag1427.xml"/><Relationship Id="rId2" Type="http://schemas.openxmlformats.org/officeDocument/2006/relationships/tags" Target="../tags/tag1195.xml"/><Relationship Id="rId29" Type="http://schemas.openxmlformats.org/officeDocument/2006/relationships/tags" Target="../tags/tag1222.xml"/><Relationship Id="rId255" Type="http://schemas.openxmlformats.org/officeDocument/2006/relationships/tags" Target="../tags/tag1448.xml"/><Relationship Id="rId40" Type="http://schemas.openxmlformats.org/officeDocument/2006/relationships/tags" Target="../tags/tag1233.xml"/><Relationship Id="rId115" Type="http://schemas.openxmlformats.org/officeDocument/2006/relationships/tags" Target="../tags/tag1308.xml"/><Relationship Id="rId136" Type="http://schemas.openxmlformats.org/officeDocument/2006/relationships/tags" Target="../tags/tag1329.xml"/><Relationship Id="rId157" Type="http://schemas.openxmlformats.org/officeDocument/2006/relationships/tags" Target="../tags/tag1350.xml"/><Relationship Id="rId178" Type="http://schemas.openxmlformats.org/officeDocument/2006/relationships/tags" Target="../tags/tag1371.xml"/><Relationship Id="rId61" Type="http://schemas.openxmlformats.org/officeDocument/2006/relationships/tags" Target="../tags/tag1254.xml"/><Relationship Id="rId82" Type="http://schemas.openxmlformats.org/officeDocument/2006/relationships/tags" Target="../tags/tag1275.xml"/><Relationship Id="rId199" Type="http://schemas.openxmlformats.org/officeDocument/2006/relationships/tags" Target="../tags/tag1392.xml"/><Relationship Id="rId203" Type="http://schemas.openxmlformats.org/officeDocument/2006/relationships/tags" Target="../tags/tag1396.xml"/><Relationship Id="rId19" Type="http://schemas.openxmlformats.org/officeDocument/2006/relationships/tags" Target="../tags/tag1212.xml"/><Relationship Id="rId224" Type="http://schemas.openxmlformats.org/officeDocument/2006/relationships/tags" Target="../tags/tag1417.xml"/><Relationship Id="rId245" Type="http://schemas.openxmlformats.org/officeDocument/2006/relationships/tags" Target="../tags/tag1438.xml"/><Relationship Id="rId30" Type="http://schemas.openxmlformats.org/officeDocument/2006/relationships/tags" Target="../tags/tag1223.xml"/><Relationship Id="rId105" Type="http://schemas.openxmlformats.org/officeDocument/2006/relationships/tags" Target="../tags/tag1298.xml"/><Relationship Id="rId126" Type="http://schemas.openxmlformats.org/officeDocument/2006/relationships/tags" Target="../tags/tag1319.xml"/><Relationship Id="rId147" Type="http://schemas.openxmlformats.org/officeDocument/2006/relationships/tags" Target="../tags/tag1340.xml"/><Relationship Id="rId168" Type="http://schemas.openxmlformats.org/officeDocument/2006/relationships/tags" Target="../tags/tag1361.xml"/><Relationship Id="rId51" Type="http://schemas.openxmlformats.org/officeDocument/2006/relationships/tags" Target="../tags/tag1244.xml"/><Relationship Id="rId72" Type="http://schemas.openxmlformats.org/officeDocument/2006/relationships/tags" Target="../tags/tag1265.xml"/><Relationship Id="rId93" Type="http://schemas.openxmlformats.org/officeDocument/2006/relationships/tags" Target="../tags/tag1286.xml"/><Relationship Id="rId189" Type="http://schemas.openxmlformats.org/officeDocument/2006/relationships/tags" Target="../tags/tag1382.xml"/><Relationship Id="rId3" Type="http://schemas.openxmlformats.org/officeDocument/2006/relationships/tags" Target="../tags/tag1196.xml"/><Relationship Id="rId214" Type="http://schemas.openxmlformats.org/officeDocument/2006/relationships/tags" Target="../tags/tag1407.xml"/><Relationship Id="rId235" Type="http://schemas.openxmlformats.org/officeDocument/2006/relationships/tags" Target="../tags/tag1428.xml"/><Relationship Id="rId256" Type="http://schemas.openxmlformats.org/officeDocument/2006/relationships/tags" Target="../tags/tag1449.xml"/><Relationship Id="rId116" Type="http://schemas.openxmlformats.org/officeDocument/2006/relationships/tags" Target="../tags/tag1309.xml"/><Relationship Id="rId137" Type="http://schemas.openxmlformats.org/officeDocument/2006/relationships/tags" Target="../tags/tag1330.xml"/><Relationship Id="rId158" Type="http://schemas.openxmlformats.org/officeDocument/2006/relationships/tags" Target="../tags/tag1351.xml"/><Relationship Id="rId20" Type="http://schemas.openxmlformats.org/officeDocument/2006/relationships/tags" Target="../tags/tag1213.xml"/><Relationship Id="rId41" Type="http://schemas.openxmlformats.org/officeDocument/2006/relationships/tags" Target="../tags/tag1234.xml"/><Relationship Id="rId62" Type="http://schemas.openxmlformats.org/officeDocument/2006/relationships/tags" Target="../tags/tag1255.xml"/><Relationship Id="rId83" Type="http://schemas.openxmlformats.org/officeDocument/2006/relationships/tags" Target="../tags/tag1276.xml"/><Relationship Id="rId179" Type="http://schemas.openxmlformats.org/officeDocument/2006/relationships/tags" Target="../tags/tag1372.xml"/><Relationship Id="rId190" Type="http://schemas.openxmlformats.org/officeDocument/2006/relationships/tags" Target="../tags/tag1383.xml"/><Relationship Id="rId204" Type="http://schemas.openxmlformats.org/officeDocument/2006/relationships/tags" Target="../tags/tag1397.xml"/><Relationship Id="rId225" Type="http://schemas.openxmlformats.org/officeDocument/2006/relationships/tags" Target="../tags/tag1418.xml"/><Relationship Id="rId246" Type="http://schemas.openxmlformats.org/officeDocument/2006/relationships/tags" Target="../tags/tag1439.xml"/><Relationship Id="rId106" Type="http://schemas.openxmlformats.org/officeDocument/2006/relationships/tags" Target="../tags/tag1299.xml"/><Relationship Id="rId127" Type="http://schemas.openxmlformats.org/officeDocument/2006/relationships/tags" Target="../tags/tag1320.xml"/><Relationship Id="rId10" Type="http://schemas.openxmlformats.org/officeDocument/2006/relationships/tags" Target="../tags/tag1203.xml"/><Relationship Id="rId31" Type="http://schemas.openxmlformats.org/officeDocument/2006/relationships/tags" Target="../tags/tag1224.xml"/><Relationship Id="rId52" Type="http://schemas.openxmlformats.org/officeDocument/2006/relationships/tags" Target="../tags/tag1245.xml"/><Relationship Id="rId73" Type="http://schemas.openxmlformats.org/officeDocument/2006/relationships/tags" Target="../tags/tag1266.xml"/><Relationship Id="rId94" Type="http://schemas.openxmlformats.org/officeDocument/2006/relationships/tags" Target="../tags/tag1287.xml"/><Relationship Id="rId148" Type="http://schemas.openxmlformats.org/officeDocument/2006/relationships/tags" Target="../tags/tag1341.xml"/><Relationship Id="rId169" Type="http://schemas.openxmlformats.org/officeDocument/2006/relationships/tags" Target="../tags/tag1362.xml"/><Relationship Id="rId4" Type="http://schemas.openxmlformats.org/officeDocument/2006/relationships/tags" Target="../tags/tag1197.xml"/><Relationship Id="rId180" Type="http://schemas.openxmlformats.org/officeDocument/2006/relationships/tags" Target="../tags/tag1373.xml"/><Relationship Id="rId215" Type="http://schemas.openxmlformats.org/officeDocument/2006/relationships/tags" Target="../tags/tag1408.xml"/><Relationship Id="rId236" Type="http://schemas.openxmlformats.org/officeDocument/2006/relationships/tags" Target="../tags/tag1429.xml"/><Relationship Id="rId257" Type="http://schemas.openxmlformats.org/officeDocument/2006/relationships/tags" Target="../tags/tag1450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tags" Target="../tags/tag1567.xml"/><Relationship Id="rId21" Type="http://schemas.openxmlformats.org/officeDocument/2006/relationships/tags" Target="../tags/tag1471.xml"/><Relationship Id="rId42" Type="http://schemas.openxmlformats.org/officeDocument/2006/relationships/tags" Target="../tags/tag1492.xml"/><Relationship Id="rId63" Type="http://schemas.openxmlformats.org/officeDocument/2006/relationships/tags" Target="../tags/tag1513.xml"/><Relationship Id="rId84" Type="http://schemas.openxmlformats.org/officeDocument/2006/relationships/tags" Target="../tags/tag1534.xml"/><Relationship Id="rId138" Type="http://schemas.openxmlformats.org/officeDocument/2006/relationships/tags" Target="../tags/tag1588.xml"/><Relationship Id="rId159" Type="http://schemas.openxmlformats.org/officeDocument/2006/relationships/tags" Target="../tags/tag1609.xml"/><Relationship Id="rId170" Type="http://schemas.openxmlformats.org/officeDocument/2006/relationships/tags" Target="../tags/tag1620.xml"/><Relationship Id="rId191" Type="http://schemas.openxmlformats.org/officeDocument/2006/relationships/tags" Target="../tags/tag1641.xml"/><Relationship Id="rId205" Type="http://schemas.openxmlformats.org/officeDocument/2006/relationships/tags" Target="../tags/tag1655.xml"/><Relationship Id="rId226" Type="http://schemas.openxmlformats.org/officeDocument/2006/relationships/tags" Target="../tags/tag1676.xml"/><Relationship Id="rId247" Type="http://schemas.openxmlformats.org/officeDocument/2006/relationships/tags" Target="../tags/tag1697.xml"/><Relationship Id="rId107" Type="http://schemas.openxmlformats.org/officeDocument/2006/relationships/tags" Target="../tags/tag1557.xml"/><Relationship Id="rId11" Type="http://schemas.openxmlformats.org/officeDocument/2006/relationships/tags" Target="../tags/tag1461.xml"/><Relationship Id="rId32" Type="http://schemas.openxmlformats.org/officeDocument/2006/relationships/tags" Target="../tags/tag1482.xml"/><Relationship Id="rId53" Type="http://schemas.openxmlformats.org/officeDocument/2006/relationships/tags" Target="../tags/tag1503.xml"/><Relationship Id="rId74" Type="http://schemas.openxmlformats.org/officeDocument/2006/relationships/tags" Target="../tags/tag1524.xml"/><Relationship Id="rId128" Type="http://schemas.openxmlformats.org/officeDocument/2006/relationships/tags" Target="../tags/tag1578.xml"/><Relationship Id="rId149" Type="http://schemas.openxmlformats.org/officeDocument/2006/relationships/tags" Target="../tags/tag1599.xml"/><Relationship Id="rId5" Type="http://schemas.openxmlformats.org/officeDocument/2006/relationships/tags" Target="../tags/tag1455.xml"/><Relationship Id="rId95" Type="http://schemas.openxmlformats.org/officeDocument/2006/relationships/tags" Target="../tags/tag1545.xml"/><Relationship Id="rId160" Type="http://schemas.openxmlformats.org/officeDocument/2006/relationships/tags" Target="../tags/tag1610.xml"/><Relationship Id="rId181" Type="http://schemas.openxmlformats.org/officeDocument/2006/relationships/tags" Target="../tags/tag1631.xml"/><Relationship Id="rId216" Type="http://schemas.openxmlformats.org/officeDocument/2006/relationships/tags" Target="../tags/tag1666.xml"/><Relationship Id="rId237" Type="http://schemas.openxmlformats.org/officeDocument/2006/relationships/tags" Target="../tags/tag1687.xml"/><Relationship Id="rId258" Type="http://schemas.openxmlformats.org/officeDocument/2006/relationships/slideLayout" Target="../slideLayouts/slideLayout7.xml"/><Relationship Id="rId22" Type="http://schemas.openxmlformats.org/officeDocument/2006/relationships/tags" Target="../tags/tag1472.xml"/><Relationship Id="rId43" Type="http://schemas.openxmlformats.org/officeDocument/2006/relationships/tags" Target="../tags/tag1493.xml"/><Relationship Id="rId64" Type="http://schemas.openxmlformats.org/officeDocument/2006/relationships/tags" Target="../tags/tag1514.xml"/><Relationship Id="rId118" Type="http://schemas.openxmlformats.org/officeDocument/2006/relationships/tags" Target="../tags/tag1568.xml"/><Relationship Id="rId139" Type="http://schemas.openxmlformats.org/officeDocument/2006/relationships/tags" Target="../tags/tag1589.xml"/><Relationship Id="rId85" Type="http://schemas.openxmlformats.org/officeDocument/2006/relationships/tags" Target="../tags/tag1535.xml"/><Relationship Id="rId150" Type="http://schemas.openxmlformats.org/officeDocument/2006/relationships/tags" Target="../tags/tag1600.xml"/><Relationship Id="rId171" Type="http://schemas.openxmlformats.org/officeDocument/2006/relationships/tags" Target="../tags/tag1621.xml"/><Relationship Id="rId192" Type="http://schemas.openxmlformats.org/officeDocument/2006/relationships/tags" Target="../tags/tag1642.xml"/><Relationship Id="rId206" Type="http://schemas.openxmlformats.org/officeDocument/2006/relationships/tags" Target="../tags/tag1656.xml"/><Relationship Id="rId227" Type="http://schemas.openxmlformats.org/officeDocument/2006/relationships/tags" Target="../tags/tag1677.xml"/><Relationship Id="rId248" Type="http://schemas.openxmlformats.org/officeDocument/2006/relationships/tags" Target="../tags/tag1698.xml"/><Relationship Id="rId12" Type="http://schemas.openxmlformats.org/officeDocument/2006/relationships/tags" Target="../tags/tag1462.xml"/><Relationship Id="rId33" Type="http://schemas.openxmlformats.org/officeDocument/2006/relationships/tags" Target="../tags/tag1483.xml"/><Relationship Id="rId108" Type="http://schemas.openxmlformats.org/officeDocument/2006/relationships/tags" Target="../tags/tag1558.xml"/><Relationship Id="rId129" Type="http://schemas.openxmlformats.org/officeDocument/2006/relationships/tags" Target="../tags/tag1579.xml"/><Relationship Id="rId54" Type="http://schemas.openxmlformats.org/officeDocument/2006/relationships/tags" Target="../tags/tag1504.xml"/><Relationship Id="rId75" Type="http://schemas.openxmlformats.org/officeDocument/2006/relationships/tags" Target="../tags/tag1525.xml"/><Relationship Id="rId96" Type="http://schemas.openxmlformats.org/officeDocument/2006/relationships/tags" Target="../tags/tag1546.xml"/><Relationship Id="rId140" Type="http://schemas.openxmlformats.org/officeDocument/2006/relationships/tags" Target="../tags/tag1590.xml"/><Relationship Id="rId161" Type="http://schemas.openxmlformats.org/officeDocument/2006/relationships/tags" Target="../tags/tag1611.xml"/><Relationship Id="rId182" Type="http://schemas.openxmlformats.org/officeDocument/2006/relationships/tags" Target="../tags/tag1632.xml"/><Relationship Id="rId217" Type="http://schemas.openxmlformats.org/officeDocument/2006/relationships/tags" Target="../tags/tag1667.xml"/><Relationship Id="rId6" Type="http://schemas.openxmlformats.org/officeDocument/2006/relationships/tags" Target="../tags/tag1456.xml"/><Relationship Id="rId238" Type="http://schemas.openxmlformats.org/officeDocument/2006/relationships/tags" Target="../tags/tag1688.xml"/><Relationship Id="rId23" Type="http://schemas.openxmlformats.org/officeDocument/2006/relationships/tags" Target="../tags/tag1473.xml"/><Relationship Id="rId119" Type="http://schemas.openxmlformats.org/officeDocument/2006/relationships/tags" Target="../tags/tag1569.xml"/><Relationship Id="rId44" Type="http://schemas.openxmlformats.org/officeDocument/2006/relationships/tags" Target="../tags/tag1494.xml"/><Relationship Id="rId65" Type="http://schemas.openxmlformats.org/officeDocument/2006/relationships/tags" Target="../tags/tag1515.xml"/><Relationship Id="rId86" Type="http://schemas.openxmlformats.org/officeDocument/2006/relationships/tags" Target="../tags/tag1536.xml"/><Relationship Id="rId130" Type="http://schemas.openxmlformats.org/officeDocument/2006/relationships/tags" Target="../tags/tag1580.xml"/><Relationship Id="rId151" Type="http://schemas.openxmlformats.org/officeDocument/2006/relationships/tags" Target="../tags/tag1601.xml"/><Relationship Id="rId172" Type="http://schemas.openxmlformats.org/officeDocument/2006/relationships/tags" Target="../tags/tag1622.xml"/><Relationship Id="rId193" Type="http://schemas.openxmlformats.org/officeDocument/2006/relationships/tags" Target="../tags/tag1643.xml"/><Relationship Id="rId207" Type="http://schemas.openxmlformats.org/officeDocument/2006/relationships/tags" Target="../tags/tag1657.xml"/><Relationship Id="rId228" Type="http://schemas.openxmlformats.org/officeDocument/2006/relationships/tags" Target="../tags/tag1678.xml"/><Relationship Id="rId249" Type="http://schemas.openxmlformats.org/officeDocument/2006/relationships/tags" Target="../tags/tag1699.xml"/><Relationship Id="rId13" Type="http://schemas.openxmlformats.org/officeDocument/2006/relationships/tags" Target="../tags/tag1463.xml"/><Relationship Id="rId109" Type="http://schemas.openxmlformats.org/officeDocument/2006/relationships/tags" Target="../tags/tag1559.xml"/><Relationship Id="rId34" Type="http://schemas.openxmlformats.org/officeDocument/2006/relationships/tags" Target="../tags/tag1484.xml"/><Relationship Id="rId55" Type="http://schemas.openxmlformats.org/officeDocument/2006/relationships/tags" Target="../tags/tag1505.xml"/><Relationship Id="rId76" Type="http://schemas.openxmlformats.org/officeDocument/2006/relationships/tags" Target="../tags/tag1526.xml"/><Relationship Id="rId97" Type="http://schemas.openxmlformats.org/officeDocument/2006/relationships/tags" Target="../tags/tag1547.xml"/><Relationship Id="rId120" Type="http://schemas.openxmlformats.org/officeDocument/2006/relationships/tags" Target="../tags/tag1570.xml"/><Relationship Id="rId141" Type="http://schemas.openxmlformats.org/officeDocument/2006/relationships/tags" Target="../tags/tag1591.xml"/><Relationship Id="rId7" Type="http://schemas.openxmlformats.org/officeDocument/2006/relationships/tags" Target="../tags/tag1457.xml"/><Relationship Id="rId162" Type="http://schemas.openxmlformats.org/officeDocument/2006/relationships/tags" Target="../tags/tag1612.xml"/><Relationship Id="rId183" Type="http://schemas.openxmlformats.org/officeDocument/2006/relationships/tags" Target="../tags/tag1633.xml"/><Relationship Id="rId218" Type="http://schemas.openxmlformats.org/officeDocument/2006/relationships/tags" Target="../tags/tag1668.xml"/><Relationship Id="rId239" Type="http://schemas.openxmlformats.org/officeDocument/2006/relationships/tags" Target="../tags/tag1689.xml"/><Relationship Id="rId250" Type="http://schemas.openxmlformats.org/officeDocument/2006/relationships/tags" Target="../tags/tag1700.xml"/><Relationship Id="rId24" Type="http://schemas.openxmlformats.org/officeDocument/2006/relationships/tags" Target="../tags/tag1474.xml"/><Relationship Id="rId45" Type="http://schemas.openxmlformats.org/officeDocument/2006/relationships/tags" Target="../tags/tag1495.xml"/><Relationship Id="rId66" Type="http://schemas.openxmlformats.org/officeDocument/2006/relationships/tags" Target="../tags/tag1516.xml"/><Relationship Id="rId87" Type="http://schemas.openxmlformats.org/officeDocument/2006/relationships/tags" Target="../tags/tag1537.xml"/><Relationship Id="rId110" Type="http://schemas.openxmlformats.org/officeDocument/2006/relationships/tags" Target="../tags/tag1560.xml"/><Relationship Id="rId131" Type="http://schemas.openxmlformats.org/officeDocument/2006/relationships/tags" Target="../tags/tag1581.xml"/><Relationship Id="rId152" Type="http://schemas.openxmlformats.org/officeDocument/2006/relationships/tags" Target="../tags/tag1602.xml"/><Relationship Id="rId173" Type="http://schemas.openxmlformats.org/officeDocument/2006/relationships/tags" Target="../tags/tag1623.xml"/><Relationship Id="rId194" Type="http://schemas.openxmlformats.org/officeDocument/2006/relationships/tags" Target="../tags/tag1644.xml"/><Relationship Id="rId208" Type="http://schemas.openxmlformats.org/officeDocument/2006/relationships/tags" Target="../tags/tag1658.xml"/><Relationship Id="rId229" Type="http://schemas.openxmlformats.org/officeDocument/2006/relationships/tags" Target="../tags/tag1679.xml"/><Relationship Id="rId240" Type="http://schemas.openxmlformats.org/officeDocument/2006/relationships/tags" Target="../tags/tag1690.xml"/><Relationship Id="rId14" Type="http://schemas.openxmlformats.org/officeDocument/2006/relationships/tags" Target="../tags/tag1464.xml"/><Relationship Id="rId35" Type="http://schemas.openxmlformats.org/officeDocument/2006/relationships/tags" Target="../tags/tag1485.xml"/><Relationship Id="rId56" Type="http://schemas.openxmlformats.org/officeDocument/2006/relationships/tags" Target="../tags/tag1506.xml"/><Relationship Id="rId77" Type="http://schemas.openxmlformats.org/officeDocument/2006/relationships/tags" Target="../tags/tag1527.xml"/><Relationship Id="rId100" Type="http://schemas.openxmlformats.org/officeDocument/2006/relationships/tags" Target="../tags/tag1550.xml"/><Relationship Id="rId8" Type="http://schemas.openxmlformats.org/officeDocument/2006/relationships/tags" Target="../tags/tag1458.xml"/><Relationship Id="rId98" Type="http://schemas.openxmlformats.org/officeDocument/2006/relationships/tags" Target="../tags/tag1548.xml"/><Relationship Id="rId121" Type="http://schemas.openxmlformats.org/officeDocument/2006/relationships/tags" Target="../tags/tag1571.xml"/><Relationship Id="rId142" Type="http://schemas.openxmlformats.org/officeDocument/2006/relationships/tags" Target="../tags/tag1592.xml"/><Relationship Id="rId163" Type="http://schemas.openxmlformats.org/officeDocument/2006/relationships/tags" Target="../tags/tag1613.xml"/><Relationship Id="rId184" Type="http://schemas.openxmlformats.org/officeDocument/2006/relationships/tags" Target="../tags/tag1634.xml"/><Relationship Id="rId219" Type="http://schemas.openxmlformats.org/officeDocument/2006/relationships/tags" Target="../tags/tag1669.xml"/><Relationship Id="rId230" Type="http://schemas.openxmlformats.org/officeDocument/2006/relationships/tags" Target="../tags/tag1680.xml"/><Relationship Id="rId251" Type="http://schemas.openxmlformats.org/officeDocument/2006/relationships/tags" Target="../tags/tag1701.xml"/><Relationship Id="rId25" Type="http://schemas.openxmlformats.org/officeDocument/2006/relationships/tags" Target="../tags/tag1475.xml"/><Relationship Id="rId46" Type="http://schemas.openxmlformats.org/officeDocument/2006/relationships/tags" Target="../tags/tag1496.xml"/><Relationship Id="rId67" Type="http://schemas.openxmlformats.org/officeDocument/2006/relationships/tags" Target="../tags/tag1517.xml"/><Relationship Id="rId88" Type="http://schemas.openxmlformats.org/officeDocument/2006/relationships/tags" Target="../tags/tag1538.xml"/><Relationship Id="rId111" Type="http://schemas.openxmlformats.org/officeDocument/2006/relationships/tags" Target="../tags/tag1561.xml"/><Relationship Id="rId132" Type="http://schemas.openxmlformats.org/officeDocument/2006/relationships/tags" Target="../tags/tag1582.xml"/><Relationship Id="rId153" Type="http://schemas.openxmlformats.org/officeDocument/2006/relationships/tags" Target="../tags/tag1603.xml"/><Relationship Id="rId174" Type="http://schemas.openxmlformats.org/officeDocument/2006/relationships/tags" Target="../tags/tag1624.xml"/><Relationship Id="rId195" Type="http://schemas.openxmlformats.org/officeDocument/2006/relationships/tags" Target="../tags/tag1645.xml"/><Relationship Id="rId209" Type="http://schemas.openxmlformats.org/officeDocument/2006/relationships/tags" Target="../tags/tag1659.xml"/><Relationship Id="rId220" Type="http://schemas.openxmlformats.org/officeDocument/2006/relationships/tags" Target="../tags/tag1670.xml"/><Relationship Id="rId241" Type="http://schemas.openxmlformats.org/officeDocument/2006/relationships/tags" Target="../tags/tag1691.xml"/><Relationship Id="rId15" Type="http://schemas.openxmlformats.org/officeDocument/2006/relationships/tags" Target="../tags/tag1465.xml"/><Relationship Id="rId36" Type="http://schemas.openxmlformats.org/officeDocument/2006/relationships/tags" Target="../tags/tag1486.xml"/><Relationship Id="rId57" Type="http://schemas.openxmlformats.org/officeDocument/2006/relationships/tags" Target="../tags/tag1507.xml"/><Relationship Id="rId78" Type="http://schemas.openxmlformats.org/officeDocument/2006/relationships/tags" Target="../tags/tag1528.xml"/><Relationship Id="rId99" Type="http://schemas.openxmlformats.org/officeDocument/2006/relationships/tags" Target="../tags/tag1549.xml"/><Relationship Id="rId101" Type="http://schemas.openxmlformats.org/officeDocument/2006/relationships/tags" Target="../tags/tag1551.xml"/><Relationship Id="rId122" Type="http://schemas.openxmlformats.org/officeDocument/2006/relationships/tags" Target="../tags/tag1572.xml"/><Relationship Id="rId143" Type="http://schemas.openxmlformats.org/officeDocument/2006/relationships/tags" Target="../tags/tag1593.xml"/><Relationship Id="rId164" Type="http://schemas.openxmlformats.org/officeDocument/2006/relationships/tags" Target="../tags/tag1614.xml"/><Relationship Id="rId185" Type="http://schemas.openxmlformats.org/officeDocument/2006/relationships/tags" Target="../tags/tag1635.xml"/><Relationship Id="rId9" Type="http://schemas.openxmlformats.org/officeDocument/2006/relationships/tags" Target="../tags/tag1459.xml"/><Relationship Id="rId210" Type="http://schemas.openxmlformats.org/officeDocument/2006/relationships/tags" Target="../tags/tag1660.xml"/><Relationship Id="rId26" Type="http://schemas.openxmlformats.org/officeDocument/2006/relationships/tags" Target="../tags/tag1476.xml"/><Relationship Id="rId231" Type="http://schemas.openxmlformats.org/officeDocument/2006/relationships/tags" Target="../tags/tag1681.xml"/><Relationship Id="rId252" Type="http://schemas.openxmlformats.org/officeDocument/2006/relationships/tags" Target="../tags/tag1702.xml"/><Relationship Id="rId47" Type="http://schemas.openxmlformats.org/officeDocument/2006/relationships/tags" Target="../tags/tag1497.xml"/><Relationship Id="rId68" Type="http://schemas.openxmlformats.org/officeDocument/2006/relationships/tags" Target="../tags/tag1518.xml"/><Relationship Id="rId89" Type="http://schemas.openxmlformats.org/officeDocument/2006/relationships/tags" Target="../tags/tag1539.xml"/><Relationship Id="rId112" Type="http://schemas.openxmlformats.org/officeDocument/2006/relationships/tags" Target="../tags/tag1562.xml"/><Relationship Id="rId133" Type="http://schemas.openxmlformats.org/officeDocument/2006/relationships/tags" Target="../tags/tag1583.xml"/><Relationship Id="rId154" Type="http://schemas.openxmlformats.org/officeDocument/2006/relationships/tags" Target="../tags/tag1604.xml"/><Relationship Id="rId175" Type="http://schemas.openxmlformats.org/officeDocument/2006/relationships/tags" Target="../tags/tag1625.xml"/><Relationship Id="rId196" Type="http://schemas.openxmlformats.org/officeDocument/2006/relationships/tags" Target="../tags/tag1646.xml"/><Relationship Id="rId200" Type="http://schemas.openxmlformats.org/officeDocument/2006/relationships/tags" Target="../tags/tag1650.xml"/><Relationship Id="rId16" Type="http://schemas.openxmlformats.org/officeDocument/2006/relationships/tags" Target="../tags/tag1466.xml"/><Relationship Id="rId221" Type="http://schemas.openxmlformats.org/officeDocument/2006/relationships/tags" Target="../tags/tag1671.xml"/><Relationship Id="rId242" Type="http://schemas.openxmlformats.org/officeDocument/2006/relationships/tags" Target="../tags/tag1692.xml"/><Relationship Id="rId37" Type="http://schemas.openxmlformats.org/officeDocument/2006/relationships/tags" Target="../tags/tag1487.xml"/><Relationship Id="rId58" Type="http://schemas.openxmlformats.org/officeDocument/2006/relationships/tags" Target="../tags/tag1508.xml"/><Relationship Id="rId79" Type="http://schemas.openxmlformats.org/officeDocument/2006/relationships/tags" Target="../tags/tag1529.xml"/><Relationship Id="rId102" Type="http://schemas.openxmlformats.org/officeDocument/2006/relationships/tags" Target="../tags/tag1552.xml"/><Relationship Id="rId123" Type="http://schemas.openxmlformats.org/officeDocument/2006/relationships/tags" Target="../tags/tag1573.xml"/><Relationship Id="rId144" Type="http://schemas.openxmlformats.org/officeDocument/2006/relationships/tags" Target="../tags/tag1594.xml"/><Relationship Id="rId90" Type="http://schemas.openxmlformats.org/officeDocument/2006/relationships/tags" Target="../tags/tag1540.xml"/><Relationship Id="rId165" Type="http://schemas.openxmlformats.org/officeDocument/2006/relationships/tags" Target="../tags/tag1615.xml"/><Relationship Id="rId186" Type="http://schemas.openxmlformats.org/officeDocument/2006/relationships/tags" Target="../tags/tag1636.xml"/><Relationship Id="rId211" Type="http://schemas.openxmlformats.org/officeDocument/2006/relationships/tags" Target="../tags/tag1661.xml"/><Relationship Id="rId232" Type="http://schemas.openxmlformats.org/officeDocument/2006/relationships/tags" Target="../tags/tag1682.xml"/><Relationship Id="rId253" Type="http://schemas.openxmlformats.org/officeDocument/2006/relationships/tags" Target="../tags/tag1703.xml"/><Relationship Id="rId27" Type="http://schemas.openxmlformats.org/officeDocument/2006/relationships/tags" Target="../tags/tag1477.xml"/><Relationship Id="rId48" Type="http://schemas.openxmlformats.org/officeDocument/2006/relationships/tags" Target="../tags/tag1498.xml"/><Relationship Id="rId69" Type="http://schemas.openxmlformats.org/officeDocument/2006/relationships/tags" Target="../tags/tag1519.xml"/><Relationship Id="rId113" Type="http://schemas.openxmlformats.org/officeDocument/2006/relationships/tags" Target="../tags/tag1563.xml"/><Relationship Id="rId134" Type="http://schemas.openxmlformats.org/officeDocument/2006/relationships/tags" Target="../tags/tag1584.xml"/><Relationship Id="rId80" Type="http://schemas.openxmlformats.org/officeDocument/2006/relationships/tags" Target="../tags/tag1530.xml"/><Relationship Id="rId155" Type="http://schemas.openxmlformats.org/officeDocument/2006/relationships/tags" Target="../tags/tag1605.xml"/><Relationship Id="rId176" Type="http://schemas.openxmlformats.org/officeDocument/2006/relationships/tags" Target="../tags/tag1626.xml"/><Relationship Id="rId197" Type="http://schemas.openxmlformats.org/officeDocument/2006/relationships/tags" Target="../tags/tag1647.xml"/><Relationship Id="rId201" Type="http://schemas.openxmlformats.org/officeDocument/2006/relationships/tags" Target="../tags/tag1651.xml"/><Relationship Id="rId222" Type="http://schemas.openxmlformats.org/officeDocument/2006/relationships/tags" Target="../tags/tag1672.xml"/><Relationship Id="rId243" Type="http://schemas.openxmlformats.org/officeDocument/2006/relationships/tags" Target="../tags/tag1693.xml"/><Relationship Id="rId17" Type="http://schemas.openxmlformats.org/officeDocument/2006/relationships/tags" Target="../tags/tag1467.xml"/><Relationship Id="rId38" Type="http://schemas.openxmlformats.org/officeDocument/2006/relationships/tags" Target="../tags/tag1488.xml"/><Relationship Id="rId59" Type="http://schemas.openxmlformats.org/officeDocument/2006/relationships/tags" Target="../tags/tag1509.xml"/><Relationship Id="rId103" Type="http://schemas.openxmlformats.org/officeDocument/2006/relationships/tags" Target="../tags/tag1553.xml"/><Relationship Id="rId124" Type="http://schemas.openxmlformats.org/officeDocument/2006/relationships/tags" Target="../tags/tag1574.xml"/><Relationship Id="rId70" Type="http://schemas.openxmlformats.org/officeDocument/2006/relationships/tags" Target="../tags/tag1520.xml"/><Relationship Id="rId91" Type="http://schemas.openxmlformats.org/officeDocument/2006/relationships/tags" Target="../tags/tag1541.xml"/><Relationship Id="rId145" Type="http://schemas.openxmlformats.org/officeDocument/2006/relationships/tags" Target="../tags/tag1595.xml"/><Relationship Id="rId166" Type="http://schemas.openxmlformats.org/officeDocument/2006/relationships/tags" Target="../tags/tag1616.xml"/><Relationship Id="rId187" Type="http://schemas.openxmlformats.org/officeDocument/2006/relationships/tags" Target="../tags/tag1637.xml"/><Relationship Id="rId1" Type="http://schemas.openxmlformats.org/officeDocument/2006/relationships/tags" Target="../tags/tag1451.xml"/><Relationship Id="rId212" Type="http://schemas.openxmlformats.org/officeDocument/2006/relationships/tags" Target="../tags/tag1662.xml"/><Relationship Id="rId233" Type="http://schemas.openxmlformats.org/officeDocument/2006/relationships/tags" Target="../tags/tag1683.xml"/><Relationship Id="rId254" Type="http://schemas.openxmlformats.org/officeDocument/2006/relationships/tags" Target="../tags/tag1704.xml"/><Relationship Id="rId28" Type="http://schemas.openxmlformats.org/officeDocument/2006/relationships/tags" Target="../tags/tag1478.xml"/><Relationship Id="rId49" Type="http://schemas.openxmlformats.org/officeDocument/2006/relationships/tags" Target="../tags/tag1499.xml"/><Relationship Id="rId114" Type="http://schemas.openxmlformats.org/officeDocument/2006/relationships/tags" Target="../tags/tag1564.xml"/><Relationship Id="rId60" Type="http://schemas.openxmlformats.org/officeDocument/2006/relationships/tags" Target="../tags/tag1510.xml"/><Relationship Id="rId81" Type="http://schemas.openxmlformats.org/officeDocument/2006/relationships/tags" Target="../tags/tag1531.xml"/><Relationship Id="rId135" Type="http://schemas.openxmlformats.org/officeDocument/2006/relationships/tags" Target="../tags/tag1585.xml"/><Relationship Id="rId156" Type="http://schemas.openxmlformats.org/officeDocument/2006/relationships/tags" Target="../tags/tag1606.xml"/><Relationship Id="rId177" Type="http://schemas.openxmlformats.org/officeDocument/2006/relationships/tags" Target="../tags/tag1627.xml"/><Relationship Id="rId198" Type="http://schemas.openxmlformats.org/officeDocument/2006/relationships/tags" Target="../tags/tag1648.xml"/><Relationship Id="rId202" Type="http://schemas.openxmlformats.org/officeDocument/2006/relationships/tags" Target="../tags/tag1652.xml"/><Relationship Id="rId223" Type="http://schemas.openxmlformats.org/officeDocument/2006/relationships/tags" Target="../tags/tag1673.xml"/><Relationship Id="rId244" Type="http://schemas.openxmlformats.org/officeDocument/2006/relationships/tags" Target="../tags/tag1694.xml"/><Relationship Id="rId18" Type="http://schemas.openxmlformats.org/officeDocument/2006/relationships/tags" Target="../tags/tag1468.xml"/><Relationship Id="rId39" Type="http://schemas.openxmlformats.org/officeDocument/2006/relationships/tags" Target="../tags/tag1489.xml"/><Relationship Id="rId50" Type="http://schemas.openxmlformats.org/officeDocument/2006/relationships/tags" Target="../tags/tag1500.xml"/><Relationship Id="rId104" Type="http://schemas.openxmlformats.org/officeDocument/2006/relationships/tags" Target="../tags/tag1554.xml"/><Relationship Id="rId125" Type="http://schemas.openxmlformats.org/officeDocument/2006/relationships/tags" Target="../tags/tag1575.xml"/><Relationship Id="rId146" Type="http://schemas.openxmlformats.org/officeDocument/2006/relationships/tags" Target="../tags/tag1596.xml"/><Relationship Id="rId167" Type="http://schemas.openxmlformats.org/officeDocument/2006/relationships/tags" Target="../tags/tag1617.xml"/><Relationship Id="rId188" Type="http://schemas.openxmlformats.org/officeDocument/2006/relationships/tags" Target="../tags/tag1638.xml"/><Relationship Id="rId71" Type="http://schemas.openxmlformats.org/officeDocument/2006/relationships/tags" Target="../tags/tag1521.xml"/><Relationship Id="rId92" Type="http://schemas.openxmlformats.org/officeDocument/2006/relationships/tags" Target="../tags/tag1542.xml"/><Relationship Id="rId213" Type="http://schemas.openxmlformats.org/officeDocument/2006/relationships/tags" Target="../tags/tag1663.xml"/><Relationship Id="rId234" Type="http://schemas.openxmlformats.org/officeDocument/2006/relationships/tags" Target="../tags/tag1684.xml"/><Relationship Id="rId2" Type="http://schemas.openxmlformats.org/officeDocument/2006/relationships/tags" Target="../tags/tag1452.xml"/><Relationship Id="rId29" Type="http://schemas.openxmlformats.org/officeDocument/2006/relationships/tags" Target="../tags/tag1479.xml"/><Relationship Id="rId255" Type="http://schemas.openxmlformats.org/officeDocument/2006/relationships/tags" Target="../tags/tag1705.xml"/><Relationship Id="rId40" Type="http://schemas.openxmlformats.org/officeDocument/2006/relationships/tags" Target="../tags/tag1490.xml"/><Relationship Id="rId115" Type="http://schemas.openxmlformats.org/officeDocument/2006/relationships/tags" Target="../tags/tag1565.xml"/><Relationship Id="rId136" Type="http://schemas.openxmlformats.org/officeDocument/2006/relationships/tags" Target="../tags/tag1586.xml"/><Relationship Id="rId157" Type="http://schemas.openxmlformats.org/officeDocument/2006/relationships/tags" Target="../tags/tag1607.xml"/><Relationship Id="rId178" Type="http://schemas.openxmlformats.org/officeDocument/2006/relationships/tags" Target="../tags/tag1628.xml"/><Relationship Id="rId61" Type="http://schemas.openxmlformats.org/officeDocument/2006/relationships/tags" Target="../tags/tag1511.xml"/><Relationship Id="rId82" Type="http://schemas.openxmlformats.org/officeDocument/2006/relationships/tags" Target="../tags/tag1532.xml"/><Relationship Id="rId199" Type="http://schemas.openxmlformats.org/officeDocument/2006/relationships/tags" Target="../tags/tag1649.xml"/><Relationship Id="rId203" Type="http://schemas.openxmlformats.org/officeDocument/2006/relationships/tags" Target="../tags/tag1653.xml"/><Relationship Id="rId19" Type="http://schemas.openxmlformats.org/officeDocument/2006/relationships/tags" Target="../tags/tag1469.xml"/><Relationship Id="rId224" Type="http://schemas.openxmlformats.org/officeDocument/2006/relationships/tags" Target="../tags/tag1674.xml"/><Relationship Id="rId245" Type="http://schemas.openxmlformats.org/officeDocument/2006/relationships/tags" Target="../tags/tag1695.xml"/><Relationship Id="rId30" Type="http://schemas.openxmlformats.org/officeDocument/2006/relationships/tags" Target="../tags/tag1480.xml"/><Relationship Id="rId105" Type="http://schemas.openxmlformats.org/officeDocument/2006/relationships/tags" Target="../tags/tag1555.xml"/><Relationship Id="rId126" Type="http://schemas.openxmlformats.org/officeDocument/2006/relationships/tags" Target="../tags/tag1576.xml"/><Relationship Id="rId147" Type="http://schemas.openxmlformats.org/officeDocument/2006/relationships/tags" Target="../tags/tag1597.xml"/><Relationship Id="rId168" Type="http://schemas.openxmlformats.org/officeDocument/2006/relationships/tags" Target="../tags/tag1618.xml"/><Relationship Id="rId51" Type="http://schemas.openxmlformats.org/officeDocument/2006/relationships/tags" Target="../tags/tag1501.xml"/><Relationship Id="rId72" Type="http://schemas.openxmlformats.org/officeDocument/2006/relationships/tags" Target="../tags/tag1522.xml"/><Relationship Id="rId93" Type="http://schemas.openxmlformats.org/officeDocument/2006/relationships/tags" Target="../tags/tag1543.xml"/><Relationship Id="rId189" Type="http://schemas.openxmlformats.org/officeDocument/2006/relationships/tags" Target="../tags/tag1639.xml"/><Relationship Id="rId3" Type="http://schemas.openxmlformats.org/officeDocument/2006/relationships/tags" Target="../tags/tag1453.xml"/><Relationship Id="rId214" Type="http://schemas.openxmlformats.org/officeDocument/2006/relationships/tags" Target="../tags/tag1664.xml"/><Relationship Id="rId235" Type="http://schemas.openxmlformats.org/officeDocument/2006/relationships/tags" Target="../tags/tag1685.xml"/><Relationship Id="rId256" Type="http://schemas.openxmlformats.org/officeDocument/2006/relationships/tags" Target="../tags/tag1706.xml"/><Relationship Id="rId116" Type="http://schemas.openxmlformats.org/officeDocument/2006/relationships/tags" Target="../tags/tag1566.xml"/><Relationship Id="rId137" Type="http://schemas.openxmlformats.org/officeDocument/2006/relationships/tags" Target="../tags/tag1587.xml"/><Relationship Id="rId158" Type="http://schemas.openxmlformats.org/officeDocument/2006/relationships/tags" Target="../tags/tag1608.xml"/><Relationship Id="rId20" Type="http://schemas.openxmlformats.org/officeDocument/2006/relationships/tags" Target="../tags/tag1470.xml"/><Relationship Id="rId41" Type="http://schemas.openxmlformats.org/officeDocument/2006/relationships/tags" Target="../tags/tag1491.xml"/><Relationship Id="rId62" Type="http://schemas.openxmlformats.org/officeDocument/2006/relationships/tags" Target="../tags/tag1512.xml"/><Relationship Id="rId83" Type="http://schemas.openxmlformats.org/officeDocument/2006/relationships/tags" Target="../tags/tag1533.xml"/><Relationship Id="rId179" Type="http://schemas.openxmlformats.org/officeDocument/2006/relationships/tags" Target="../tags/tag1629.xml"/><Relationship Id="rId190" Type="http://schemas.openxmlformats.org/officeDocument/2006/relationships/tags" Target="../tags/tag1640.xml"/><Relationship Id="rId204" Type="http://schemas.openxmlformats.org/officeDocument/2006/relationships/tags" Target="../tags/tag1654.xml"/><Relationship Id="rId225" Type="http://schemas.openxmlformats.org/officeDocument/2006/relationships/tags" Target="../tags/tag1675.xml"/><Relationship Id="rId246" Type="http://schemas.openxmlformats.org/officeDocument/2006/relationships/tags" Target="../tags/tag1696.xml"/><Relationship Id="rId106" Type="http://schemas.openxmlformats.org/officeDocument/2006/relationships/tags" Target="../tags/tag1556.xml"/><Relationship Id="rId127" Type="http://schemas.openxmlformats.org/officeDocument/2006/relationships/tags" Target="../tags/tag1577.xml"/><Relationship Id="rId10" Type="http://schemas.openxmlformats.org/officeDocument/2006/relationships/tags" Target="../tags/tag1460.xml"/><Relationship Id="rId31" Type="http://schemas.openxmlformats.org/officeDocument/2006/relationships/tags" Target="../tags/tag1481.xml"/><Relationship Id="rId52" Type="http://schemas.openxmlformats.org/officeDocument/2006/relationships/tags" Target="../tags/tag1502.xml"/><Relationship Id="rId73" Type="http://schemas.openxmlformats.org/officeDocument/2006/relationships/tags" Target="../tags/tag1523.xml"/><Relationship Id="rId94" Type="http://schemas.openxmlformats.org/officeDocument/2006/relationships/tags" Target="../tags/tag1544.xml"/><Relationship Id="rId148" Type="http://schemas.openxmlformats.org/officeDocument/2006/relationships/tags" Target="../tags/tag1598.xml"/><Relationship Id="rId169" Type="http://schemas.openxmlformats.org/officeDocument/2006/relationships/tags" Target="../tags/tag1619.xml"/><Relationship Id="rId4" Type="http://schemas.openxmlformats.org/officeDocument/2006/relationships/tags" Target="../tags/tag1454.xml"/><Relationship Id="rId180" Type="http://schemas.openxmlformats.org/officeDocument/2006/relationships/tags" Target="../tags/tag1630.xml"/><Relationship Id="rId215" Type="http://schemas.openxmlformats.org/officeDocument/2006/relationships/tags" Target="../tags/tag1665.xml"/><Relationship Id="rId236" Type="http://schemas.openxmlformats.org/officeDocument/2006/relationships/tags" Target="../tags/tag1686.xml"/><Relationship Id="rId257" Type="http://schemas.openxmlformats.org/officeDocument/2006/relationships/tags" Target="../tags/tag1707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tags" Target="../tags/tag1824.xml"/><Relationship Id="rId21" Type="http://schemas.openxmlformats.org/officeDocument/2006/relationships/tags" Target="../tags/tag1728.xml"/><Relationship Id="rId42" Type="http://schemas.openxmlformats.org/officeDocument/2006/relationships/tags" Target="../tags/tag1749.xml"/><Relationship Id="rId63" Type="http://schemas.openxmlformats.org/officeDocument/2006/relationships/tags" Target="../tags/tag1770.xml"/><Relationship Id="rId84" Type="http://schemas.openxmlformats.org/officeDocument/2006/relationships/tags" Target="../tags/tag1791.xml"/><Relationship Id="rId138" Type="http://schemas.openxmlformats.org/officeDocument/2006/relationships/tags" Target="../tags/tag1845.xml"/><Relationship Id="rId159" Type="http://schemas.openxmlformats.org/officeDocument/2006/relationships/tags" Target="../tags/tag1866.xml"/><Relationship Id="rId170" Type="http://schemas.openxmlformats.org/officeDocument/2006/relationships/tags" Target="../tags/tag1877.xml"/><Relationship Id="rId107" Type="http://schemas.openxmlformats.org/officeDocument/2006/relationships/tags" Target="../tags/tag1814.xml"/><Relationship Id="rId11" Type="http://schemas.openxmlformats.org/officeDocument/2006/relationships/tags" Target="../tags/tag1718.xml"/><Relationship Id="rId32" Type="http://schemas.openxmlformats.org/officeDocument/2006/relationships/tags" Target="../tags/tag1739.xml"/><Relationship Id="rId53" Type="http://schemas.openxmlformats.org/officeDocument/2006/relationships/tags" Target="../tags/tag1760.xml"/><Relationship Id="rId74" Type="http://schemas.openxmlformats.org/officeDocument/2006/relationships/tags" Target="../tags/tag1781.xml"/><Relationship Id="rId128" Type="http://schemas.openxmlformats.org/officeDocument/2006/relationships/tags" Target="../tags/tag1835.xml"/><Relationship Id="rId149" Type="http://schemas.openxmlformats.org/officeDocument/2006/relationships/tags" Target="../tags/tag1856.xml"/><Relationship Id="rId5" Type="http://schemas.openxmlformats.org/officeDocument/2006/relationships/tags" Target="../tags/tag1712.xml"/><Relationship Id="rId95" Type="http://schemas.openxmlformats.org/officeDocument/2006/relationships/tags" Target="../tags/tag1802.xml"/><Relationship Id="rId160" Type="http://schemas.openxmlformats.org/officeDocument/2006/relationships/tags" Target="../tags/tag1867.xml"/><Relationship Id="rId181" Type="http://schemas.openxmlformats.org/officeDocument/2006/relationships/tags" Target="../tags/tag1888.xml"/><Relationship Id="rId22" Type="http://schemas.openxmlformats.org/officeDocument/2006/relationships/tags" Target="../tags/tag1729.xml"/><Relationship Id="rId43" Type="http://schemas.openxmlformats.org/officeDocument/2006/relationships/tags" Target="../tags/tag1750.xml"/><Relationship Id="rId64" Type="http://schemas.openxmlformats.org/officeDocument/2006/relationships/tags" Target="../tags/tag1771.xml"/><Relationship Id="rId118" Type="http://schemas.openxmlformats.org/officeDocument/2006/relationships/tags" Target="../tags/tag1825.xml"/><Relationship Id="rId139" Type="http://schemas.openxmlformats.org/officeDocument/2006/relationships/tags" Target="../tags/tag1846.xml"/><Relationship Id="rId85" Type="http://schemas.openxmlformats.org/officeDocument/2006/relationships/tags" Target="../tags/tag1792.xml"/><Relationship Id="rId150" Type="http://schemas.openxmlformats.org/officeDocument/2006/relationships/tags" Target="../tags/tag1857.xml"/><Relationship Id="rId171" Type="http://schemas.openxmlformats.org/officeDocument/2006/relationships/tags" Target="../tags/tag1878.xml"/><Relationship Id="rId12" Type="http://schemas.openxmlformats.org/officeDocument/2006/relationships/tags" Target="../tags/tag1719.xml"/><Relationship Id="rId33" Type="http://schemas.openxmlformats.org/officeDocument/2006/relationships/tags" Target="../tags/tag1740.xml"/><Relationship Id="rId108" Type="http://schemas.openxmlformats.org/officeDocument/2006/relationships/tags" Target="../tags/tag1815.xml"/><Relationship Id="rId129" Type="http://schemas.openxmlformats.org/officeDocument/2006/relationships/tags" Target="../tags/tag1836.xml"/><Relationship Id="rId54" Type="http://schemas.openxmlformats.org/officeDocument/2006/relationships/tags" Target="../tags/tag1761.xml"/><Relationship Id="rId75" Type="http://schemas.openxmlformats.org/officeDocument/2006/relationships/tags" Target="../tags/tag1782.xml"/><Relationship Id="rId96" Type="http://schemas.openxmlformats.org/officeDocument/2006/relationships/tags" Target="../tags/tag1803.xml"/><Relationship Id="rId140" Type="http://schemas.openxmlformats.org/officeDocument/2006/relationships/tags" Target="../tags/tag1847.xml"/><Relationship Id="rId161" Type="http://schemas.openxmlformats.org/officeDocument/2006/relationships/tags" Target="../tags/tag1868.xml"/><Relationship Id="rId182" Type="http://schemas.openxmlformats.org/officeDocument/2006/relationships/tags" Target="../tags/tag1889.xml"/><Relationship Id="rId6" Type="http://schemas.openxmlformats.org/officeDocument/2006/relationships/tags" Target="../tags/tag1713.xml"/><Relationship Id="rId23" Type="http://schemas.openxmlformats.org/officeDocument/2006/relationships/tags" Target="../tags/tag1730.xml"/><Relationship Id="rId119" Type="http://schemas.openxmlformats.org/officeDocument/2006/relationships/tags" Target="../tags/tag1826.xml"/><Relationship Id="rId44" Type="http://schemas.openxmlformats.org/officeDocument/2006/relationships/tags" Target="../tags/tag1751.xml"/><Relationship Id="rId60" Type="http://schemas.openxmlformats.org/officeDocument/2006/relationships/tags" Target="../tags/tag1767.xml"/><Relationship Id="rId65" Type="http://schemas.openxmlformats.org/officeDocument/2006/relationships/tags" Target="../tags/tag1772.xml"/><Relationship Id="rId81" Type="http://schemas.openxmlformats.org/officeDocument/2006/relationships/tags" Target="../tags/tag1788.xml"/><Relationship Id="rId86" Type="http://schemas.openxmlformats.org/officeDocument/2006/relationships/tags" Target="../tags/tag1793.xml"/><Relationship Id="rId130" Type="http://schemas.openxmlformats.org/officeDocument/2006/relationships/tags" Target="../tags/tag1837.xml"/><Relationship Id="rId135" Type="http://schemas.openxmlformats.org/officeDocument/2006/relationships/tags" Target="../tags/tag1842.xml"/><Relationship Id="rId151" Type="http://schemas.openxmlformats.org/officeDocument/2006/relationships/tags" Target="../tags/tag1858.xml"/><Relationship Id="rId156" Type="http://schemas.openxmlformats.org/officeDocument/2006/relationships/tags" Target="../tags/tag1863.xml"/><Relationship Id="rId177" Type="http://schemas.openxmlformats.org/officeDocument/2006/relationships/tags" Target="../tags/tag1884.xml"/><Relationship Id="rId172" Type="http://schemas.openxmlformats.org/officeDocument/2006/relationships/tags" Target="../tags/tag1879.xml"/><Relationship Id="rId13" Type="http://schemas.openxmlformats.org/officeDocument/2006/relationships/tags" Target="../tags/tag1720.xml"/><Relationship Id="rId18" Type="http://schemas.openxmlformats.org/officeDocument/2006/relationships/tags" Target="../tags/tag1725.xml"/><Relationship Id="rId39" Type="http://schemas.openxmlformats.org/officeDocument/2006/relationships/tags" Target="../tags/tag1746.xml"/><Relationship Id="rId109" Type="http://schemas.openxmlformats.org/officeDocument/2006/relationships/tags" Target="../tags/tag1816.xml"/><Relationship Id="rId34" Type="http://schemas.openxmlformats.org/officeDocument/2006/relationships/tags" Target="../tags/tag1741.xml"/><Relationship Id="rId50" Type="http://schemas.openxmlformats.org/officeDocument/2006/relationships/tags" Target="../tags/tag1757.xml"/><Relationship Id="rId55" Type="http://schemas.openxmlformats.org/officeDocument/2006/relationships/tags" Target="../tags/tag1762.xml"/><Relationship Id="rId76" Type="http://schemas.openxmlformats.org/officeDocument/2006/relationships/tags" Target="../tags/tag1783.xml"/><Relationship Id="rId97" Type="http://schemas.openxmlformats.org/officeDocument/2006/relationships/tags" Target="../tags/tag1804.xml"/><Relationship Id="rId104" Type="http://schemas.openxmlformats.org/officeDocument/2006/relationships/tags" Target="../tags/tag1811.xml"/><Relationship Id="rId120" Type="http://schemas.openxmlformats.org/officeDocument/2006/relationships/tags" Target="../tags/tag1827.xml"/><Relationship Id="rId125" Type="http://schemas.openxmlformats.org/officeDocument/2006/relationships/tags" Target="../tags/tag1832.xml"/><Relationship Id="rId141" Type="http://schemas.openxmlformats.org/officeDocument/2006/relationships/tags" Target="../tags/tag1848.xml"/><Relationship Id="rId146" Type="http://schemas.openxmlformats.org/officeDocument/2006/relationships/tags" Target="../tags/tag1853.xml"/><Relationship Id="rId167" Type="http://schemas.openxmlformats.org/officeDocument/2006/relationships/tags" Target="../tags/tag1874.xml"/><Relationship Id="rId7" Type="http://schemas.openxmlformats.org/officeDocument/2006/relationships/tags" Target="../tags/tag1714.xml"/><Relationship Id="rId71" Type="http://schemas.openxmlformats.org/officeDocument/2006/relationships/tags" Target="../tags/tag1778.xml"/><Relationship Id="rId92" Type="http://schemas.openxmlformats.org/officeDocument/2006/relationships/tags" Target="../tags/tag1799.xml"/><Relationship Id="rId162" Type="http://schemas.openxmlformats.org/officeDocument/2006/relationships/tags" Target="../tags/tag1869.xml"/><Relationship Id="rId183" Type="http://schemas.openxmlformats.org/officeDocument/2006/relationships/slideLayout" Target="../slideLayouts/slideLayout7.xml"/><Relationship Id="rId2" Type="http://schemas.openxmlformats.org/officeDocument/2006/relationships/tags" Target="../tags/tag1709.xml"/><Relationship Id="rId29" Type="http://schemas.openxmlformats.org/officeDocument/2006/relationships/tags" Target="../tags/tag1736.xml"/><Relationship Id="rId24" Type="http://schemas.openxmlformats.org/officeDocument/2006/relationships/tags" Target="../tags/tag1731.xml"/><Relationship Id="rId40" Type="http://schemas.openxmlformats.org/officeDocument/2006/relationships/tags" Target="../tags/tag1747.xml"/><Relationship Id="rId45" Type="http://schemas.openxmlformats.org/officeDocument/2006/relationships/tags" Target="../tags/tag1752.xml"/><Relationship Id="rId66" Type="http://schemas.openxmlformats.org/officeDocument/2006/relationships/tags" Target="../tags/tag1773.xml"/><Relationship Id="rId87" Type="http://schemas.openxmlformats.org/officeDocument/2006/relationships/tags" Target="../tags/tag1794.xml"/><Relationship Id="rId110" Type="http://schemas.openxmlformats.org/officeDocument/2006/relationships/tags" Target="../tags/tag1817.xml"/><Relationship Id="rId115" Type="http://schemas.openxmlformats.org/officeDocument/2006/relationships/tags" Target="../tags/tag1822.xml"/><Relationship Id="rId131" Type="http://schemas.openxmlformats.org/officeDocument/2006/relationships/tags" Target="../tags/tag1838.xml"/><Relationship Id="rId136" Type="http://schemas.openxmlformats.org/officeDocument/2006/relationships/tags" Target="../tags/tag1843.xml"/><Relationship Id="rId157" Type="http://schemas.openxmlformats.org/officeDocument/2006/relationships/tags" Target="../tags/tag1864.xml"/><Relationship Id="rId178" Type="http://schemas.openxmlformats.org/officeDocument/2006/relationships/tags" Target="../tags/tag1885.xml"/><Relationship Id="rId61" Type="http://schemas.openxmlformats.org/officeDocument/2006/relationships/tags" Target="../tags/tag1768.xml"/><Relationship Id="rId82" Type="http://schemas.openxmlformats.org/officeDocument/2006/relationships/tags" Target="../tags/tag1789.xml"/><Relationship Id="rId152" Type="http://schemas.openxmlformats.org/officeDocument/2006/relationships/tags" Target="../tags/tag1859.xml"/><Relationship Id="rId173" Type="http://schemas.openxmlformats.org/officeDocument/2006/relationships/tags" Target="../tags/tag1880.xml"/><Relationship Id="rId19" Type="http://schemas.openxmlformats.org/officeDocument/2006/relationships/tags" Target="../tags/tag1726.xml"/><Relationship Id="rId14" Type="http://schemas.openxmlformats.org/officeDocument/2006/relationships/tags" Target="../tags/tag1721.xml"/><Relationship Id="rId30" Type="http://schemas.openxmlformats.org/officeDocument/2006/relationships/tags" Target="../tags/tag1737.xml"/><Relationship Id="rId35" Type="http://schemas.openxmlformats.org/officeDocument/2006/relationships/tags" Target="../tags/tag1742.xml"/><Relationship Id="rId56" Type="http://schemas.openxmlformats.org/officeDocument/2006/relationships/tags" Target="../tags/tag1763.xml"/><Relationship Id="rId77" Type="http://schemas.openxmlformats.org/officeDocument/2006/relationships/tags" Target="../tags/tag1784.xml"/><Relationship Id="rId100" Type="http://schemas.openxmlformats.org/officeDocument/2006/relationships/tags" Target="../tags/tag1807.xml"/><Relationship Id="rId105" Type="http://schemas.openxmlformats.org/officeDocument/2006/relationships/tags" Target="../tags/tag1812.xml"/><Relationship Id="rId126" Type="http://schemas.openxmlformats.org/officeDocument/2006/relationships/tags" Target="../tags/tag1833.xml"/><Relationship Id="rId147" Type="http://schemas.openxmlformats.org/officeDocument/2006/relationships/tags" Target="../tags/tag1854.xml"/><Relationship Id="rId168" Type="http://schemas.openxmlformats.org/officeDocument/2006/relationships/tags" Target="../tags/tag1875.xml"/><Relationship Id="rId8" Type="http://schemas.openxmlformats.org/officeDocument/2006/relationships/tags" Target="../tags/tag1715.xml"/><Relationship Id="rId51" Type="http://schemas.openxmlformats.org/officeDocument/2006/relationships/tags" Target="../tags/tag1758.xml"/><Relationship Id="rId72" Type="http://schemas.openxmlformats.org/officeDocument/2006/relationships/tags" Target="../tags/tag1779.xml"/><Relationship Id="rId93" Type="http://schemas.openxmlformats.org/officeDocument/2006/relationships/tags" Target="../tags/tag1800.xml"/><Relationship Id="rId98" Type="http://schemas.openxmlformats.org/officeDocument/2006/relationships/tags" Target="../tags/tag1805.xml"/><Relationship Id="rId121" Type="http://schemas.openxmlformats.org/officeDocument/2006/relationships/tags" Target="../tags/tag1828.xml"/><Relationship Id="rId142" Type="http://schemas.openxmlformats.org/officeDocument/2006/relationships/tags" Target="../tags/tag1849.xml"/><Relationship Id="rId163" Type="http://schemas.openxmlformats.org/officeDocument/2006/relationships/tags" Target="../tags/tag1870.xml"/><Relationship Id="rId3" Type="http://schemas.openxmlformats.org/officeDocument/2006/relationships/tags" Target="../tags/tag1710.xml"/><Relationship Id="rId25" Type="http://schemas.openxmlformats.org/officeDocument/2006/relationships/tags" Target="../tags/tag1732.xml"/><Relationship Id="rId46" Type="http://schemas.openxmlformats.org/officeDocument/2006/relationships/tags" Target="../tags/tag1753.xml"/><Relationship Id="rId67" Type="http://schemas.openxmlformats.org/officeDocument/2006/relationships/tags" Target="../tags/tag1774.xml"/><Relationship Id="rId116" Type="http://schemas.openxmlformats.org/officeDocument/2006/relationships/tags" Target="../tags/tag1823.xml"/><Relationship Id="rId137" Type="http://schemas.openxmlformats.org/officeDocument/2006/relationships/tags" Target="../tags/tag1844.xml"/><Relationship Id="rId158" Type="http://schemas.openxmlformats.org/officeDocument/2006/relationships/tags" Target="../tags/tag1865.xml"/><Relationship Id="rId20" Type="http://schemas.openxmlformats.org/officeDocument/2006/relationships/tags" Target="../tags/tag1727.xml"/><Relationship Id="rId41" Type="http://schemas.openxmlformats.org/officeDocument/2006/relationships/tags" Target="../tags/tag1748.xml"/><Relationship Id="rId62" Type="http://schemas.openxmlformats.org/officeDocument/2006/relationships/tags" Target="../tags/tag1769.xml"/><Relationship Id="rId83" Type="http://schemas.openxmlformats.org/officeDocument/2006/relationships/tags" Target="../tags/tag1790.xml"/><Relationship Id="rId88" Type="http://schemas.openxmlformats.org/officeDocument/2006/relationships/tags" Target="../tags/tag1795.xml"/><Relationship Id="rId111" Type="http://schemas.openxmlformats.org/officeDocument/2006/relationships/tags" Target="../tags/tag1818.xml"/><Relationship Id="rId132" Type="http://schemas.openxmlformats.org/officeDocument/2006/relationships/tags" Target="../tags/tag1839.xml"/><Relationship Id="rId153" Type="http://schemas.openxmlformats.org/officeDocument/2006/relationships/tags" Target="../tags/tag1860.xml"/><Relationship Id="rId174" Type="http://schemas.openxmlformats.org/officeDocument/2006/relationships/tags" Target="../tags/tag1881.xml"/><Relationship Id="rId179" Type="http://schemas.openxmlformats.org/officeDocument/2006/relationships/tags" Target="../tags/tag1886.xml"/><Relationship Id="rId15" Type="http://schemas.openxmlformats.org/officeDocument/2006/relationships/tags" Target="../tags/tag1722.xml"/><Relationship Id="rId36" Type="http://schemas.openxmlformats.org/officeDocument/2006/relationships/tags" Target="../tags/tag1743.xml"/><Relationship Id="rId57" Type="http://schemas.openxmlformats.org/officeDocument/2006/relationships/tags" Target="../tags/tag1764.xml"/><Relationship Id="rId106" Type="http://schemas.openxmlformats.org/officeDocument/2006/relationships/tags" Target="../tags/tag1813.xml"/><Relationship Id="rId127" Type="http://schemas.openxmlformats.org/officeDocument/2006/relationships/tags" Target="../tags/tag1834.xml"/><Relationship Id="rId10" Type="http://schemas.openxmlformats.org/officeDocument/2006/relationships/tags" Target="../tags/tag1717.xml"/><Relationship Id="rId31" Type="http://schemas.openxmlformats.org/officeDocument/2006/relationships/tags" Target="../tags/tag1738.xml"/><Relationship Id="rId52" Type="http://schemas.openxmlformats.org/officeDocument/2006/relationships/tags" Target="../tags/tag1759.xml"/><Relationship Id="rId73" Type="http://schemas.openxmlformats.org/officeDocument/2006/relationships/tags" Target="../tags/tag1780.xml"/><Relationship Id="rId78" Type="http://schemas.openxmlformats.org/officeDocument/2006/relationships/tags" Target="../tags/tag1785.xml"/><Relationship Id="rId94" Type="http://schemas.openxmlformats.org/officeDocument/2006/relationships/tags" Target="../tags/tag1801.xml"/><Relationship Id="rId99" Type="http://schemas.openxmlformats.org/officeDocument/2006/relationships/tags" Target="../tags/tag1806.xml"/><Relationship Id="rId101" Type="http://schemas.openxmlformats.org/officeDocument/2006/relationships/tags" Target="../tags/tag1808.xml"/><Relationship Id="rId122" Type="http://schemas.openxmlformats.org/officeDocument/2006/relationships/tags" Target="../tags/tag1829.xml"/><Relationship Id="rId143" Type="http://schemas.openxmlformats.org/officeDocument/2006/relationships/tags" Target="../tags/tag1850.xml"/><Relationship Id="rId148" Type="http://schemas.openxmlformats.org/officeDocument/2006/relationships/tags" Target="../tags/tag1855.xml"/><Relationship Id="rId164" Type="http://schemas.openxmlformats.org/officeDocument/2006/relationships/tags" Target="../tags/tag1871.xml"/><Relationship Id="rId169" Type="http://schemas.openxmlformats.org/officeDocument/2006/relationships/tags" Target="../tags/tag1876.xml"/><Relationship Id="rId4" Type="http://schemas.openxmlformats.org/officeDocument/2006/relationships/tags" Target="../tags/tag1711.xml"/><Relationship Id="rId9" Type="http://schemas.openxmlformats.org/officeDocument/2006/relationships/tags" Target="../tags/tag1716.xml"/><Relationship Id="rId180" Type="http://schemas.openxmlformats.org/officeDocument/2006/relationships/tags" Target="../tags/tag1887.xml"/><Relationship Id="rId26" Type="http://schemas.openxmlformats.org/officeDocument/2006/relationships/tags" Target="../tags/tag1733.xml"/><Relationship Id="rId47" Type="http://schemas.openxmlformats.org/officeDocument/2006/relationships/tags" Target="../tags/tag1754.xml"/><Relationship Id="rId68" Type="http://schemas.openxmlformats.org/officeDocument/2006/relationships/tags" Target="../tags/tag1775.xml"/><Relationship Id="rId89" Type="http://schemas.openxmlformats.org/officeDocument/2006/relationships/tags" Target="../tags/tag1796.xml"/><Relationship Id="rId112" Type="http://schemas.openxmlformats.org/officeDocument/2006/relationships/tags" Target="../tags/tag1819.xml"/><Relationship Id="rId133" Type="http://schemas.openxmlformats.org/officeDocument/2006/relationships/tags" Target="../tags/tag1840.xml"/><Relationship Id="rId154" Type="http://schemas.openxmlformats.org/officeDocument/2006/relationships/tags" Target="../tags/tag1861.xml"/><Relationship Id="rId175" Type="http://schemas.openxmlformats.org/officeDocument/2006/relationships/tags" Target="../tags/tag1882.xml"/><Relationship Id="rId16" Type="http://schemas.openxmlformats.org/officeDocument/2006/relationships/tags" Target="../tags/tag1723.xml"/><Relationship Id="rId37" Type="http://schemas.openxmlformats.org/officeDocument/2006/relationships/tags" Target="../tags/tag1744.xml"/><Relationship Id="rId58" Type="http://schemas.openxmlformats.org/officeDocument/2006/relationships/tags" Target="../tags/tag1765.xml"/><Relationship Id="rId79" Type="http://schemas.openxmlformats.org/officeDocument/2006/relationships/tags" Target="../tags/tag1786.xml"/><Relationship Id="rId102" Type="http://schemas.openxmlformats.org/officeDocument/2006/relationships/tags" Target="../tags/tag1809.xml"/><Relationship Id="rId123" Type="http://schemas.openxmlformats.org/officeDocument/2006/relationships/tags" Target="../tags/tag1830.xml"/><Relationship Id="rId144" Type="http://schemas.openxmlformats.org/officeDocument/2006/relationships/tags" Target="../tags/tag1851.xml"/><Relationship Id="rId90" Type="http://schemas.openxmlformats.org/officeDocument/2006/relationships/tags" Target="../tags/tag1797.xml"/><Relationship Id="rId165" Type="http://schemas.openxmlformats.org/officeDocument/2006/relationships/tags" Target="../tags/tag1872.xml"/><Relationship Id="rId27" Type="http://schemas.openxmlformats.org/officeDocument/2006/relationships/tags" Target="../tags/tag1734.xml"/><Relationship Id="rId48" Type="http://schemas.openxmlformats.org/officeDocument/2006/relationships/tags" Target="../tags/tag1755.xml"/><Relationship Id="rId69" Type="http://schemas.openxmlformats.org/officeDocument/2006/relationships/tags" Target="../tags/tag1776.xml"/><Relationship Id="rId113" Type="http://schemas.openxmlformats.org/officeDocument/2006/relationships/tags" Target="../tags/tag1820.xml"/><Relationship Id="rId134" Type="http://schemas.openxmlformats.org/officeDocument/2006/relationships/tags" Target="../tags/tag1841.xml"/><Relationship Id="rId80" Type="http://schemas.openxmlformats.org/officeDocument/2006/relationships/tags" Target="../tags/tag1787.xml"/><Relationship Id="rId155" Type="http://schemas.openxmlformats.org/officeDocument/2006/relationships/tags" Target="../tags/tag1862.xml"/><Relationship Id="rId176" Type="http://schemas.openxmlformats.org/officeDocument/2006/relationships/tags" Target="../tags/tag1883.xml"/><Relationship Id="rId17" Type="http://schemas.openxmlformats.org/officeDocument/2006/relationships/tags" Target="../tags/tag1724.xml"/><Relationship Id="rId38" Type="http://schemas.openxmlformats.org/officeDocument/2006/relationships/tags" Target="../tags/tag1745.xml"/><Relationship Id="rId59" Type="http://schemas.openxmlformats.org/officeDocument/2006/relationships/tags" Target="../tags/tag1766.xml"/><Relationship Id="rId103" Type="http://schemas.openxmlformats.org/officeDocument/2006/relationships/tags" Target="../tags/tag1810.xml"/><Relationship Id="rId124" Type="http://schemas.openxmlformats.org/officeDocument/2006/relationships/tags" Target="../tags/tag1831.xml"/><Relationship Id="rId70" Type="http://schemas.openxmlformats.org/officeDocument/2006/relationships/tags" Target="../tags/tag1777.xml"/><Relationship Id="rId91" Type="http://schemas.openxmlformats.org/officeDocument/2006/relationships/tags" Target="../tags/tag1798.xml"/><Relationship Id="rId145" Type="http://schemas.openxmlformats.org/officeDocument/2006/relationships/tags" Target="../tags/tag1852.xml"/><Relationship Id="rId166" Type="http://schemas.openxmlformats.org/officeDocument/2006/relationships/tags" Target="../tags/tag1873.xml"/><Relationship Id="rId1" Type="http://schemas.openxmlformats.org/officeDocument/2006/relationships/tags" Target="../tags/tag1708.xml"/><Relationship Id="rId28" Type="http://schemas.openxmlformats.org/officeDocument/2006/relationships/tags" Target="../tags/tag1735.xml"/><Relationship Id="rId49" Type="http://schemas.openxmlformats.org/officeDocument/2006/relationships/tags" Target="../tags/tag1756.xml"/><Relationship Id="rId114" Type="http://schemas.openxmlformats.org/officeDocument/2006/relationships/tags" Target="../tags/tag1821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tags" Target="../tags/tag2006.xml"/><Relationship Id="rId21" Type="http://schemas.openxmlformats.org/officeDocument/2006/relationships/tags" Target="../tags/tag1910.xml"/><Relationship Id="rId42" Type="http://schemas.openxmlformats.org/officeDocument/2006/relationships/tags" Target="../tags/tag1931.xml"/><Relationship Id="rId63" Type="http://schemas.openxmlformats.org/officeDocument/2006/relationships/tags" Target="../tags/tag1952.xml"/><Relationship Id="rId84" Type="http://schemas.openxmlformats.org/officeDocument/2006/relationships/tags" Target="../tags/tag1973.xml"/><Relationship Id="rId138" Type="http://schemas.openxmlformats.org/officeDocument/2006/relationships/tags" Target="../tags/tag2027.xml"/><Relationship Id="rId159" Type="http://schemas.openxmlformats.org/officeDocument/2006/relationships/tags" Target="../tags/tag2048.xml"/><Relationship Id="rId170" Type="http://schemas.openxmlformats.org/officeDocument/2006/relationships/tags" Target="../tags/tag2059.xml"/><Relationship Id="rId107" Type="http://schemas.openxmlformats.org/officeDocument/2006/relationships/tags" Target="../tags/tag1996.xml"/><Relationship Id="rId11" Type="http://schemas.openxmlformats.org/officeDocument/2006/relationships/tags" Target="../tags/tag1900.xml"/><Relationship Id="rId32" Type="http://schemas.openxmlformats.org/officeDocument/2006/relationships/tags" Target="../tags/tag1921.xml"/><Relationship Id="rId53" Type="http://schemas.openxmlformats.org/officeDocument/2006/relationships/tags" Target="../tags/tag1942.xml"/><Relationship Id="rId74" Type="http://schemas.openxmlformats.org/officeDocument/2006/relationships/tags" Target="../tags/tag1963.xml"/><Relationship Id="rId128" Type="http://schemas.openxmlformats.org/officeDocument/2006/relationships/tags" Target="../tags/tag2017.xml"/><Relationship Id="rId149" Type="http://schemas.openxmlformats.org/officeDocument/2006/relationships/tags" Target="../tags/tag2038.xml"/><Relationship Id="rId5" Type="http://schemas.openxmlformats.org/officeDocument/2006/relationships/tags" Target="../tags/tag1894.xml"/><Relationship Id="rId95" Type="http://schemas.openxmlformats.org/officeDocument/2006/relationships/tags" Target="../tags/tag1984.xml"/><Relationship Id="rId160" Type="http://schemas.openxmlformats.org/officeDocument/2006/relationships/tags" Target="../tags/tag2049.xml"/><Relationship Id="rId181" Type="http://schemas.openxmlformats.org/officeDocument/2006/relationships/tags" Target="../tags/tag2070.xml"/><Relationship Id="rId22" Type="http://schemas.openxmlformats.org/officeDocument/2006/relationships/tags" Target="../tags/tag1911.xml"/><Relationship Id="rId43" Type="http://schemas.openxmlformats.org/officeDocument/2006/relationships/tags" Target="../tags/tag1932.xml"/><Relationship Id="rId64" Type="http://schemas.openxmlformats.org/officeDocument/2006/relationships/tags" Target="../tags/tag1953.xml"/><Relationship Id="rId118" Type="http://schemas.openxmlformats.org/officeDocument/2006/relationships/tags" Target="../tags/tag2007.xml"/><Relationship Id="rId139" Type="http://schemas.openxmlformats.org/officeDocument/2006/relationships/tags" Target="../tags/tag2028.xml"/><Relationship Id="rId85" Type="http://schemas.openxmlformats.org/officeDocument/2006/relationships/tags" Target="../tags/tag1974.xml"/><Relationship Id="rId150" Type="http://schemas.openxmlformats.org/officeDocument/2006/relationships/tags" Target="../tags/tag2039.xml"/><Relationship Id="rId171" Type="http://schemas.openxmlformats.org/officeDocument/2006/relationships/tags" Target="../tags/tag2060.xml"/><Relationship Id="rId12" Type="http://schemas.openxmlformats.org/officeDocument/2006/relationships/tags" Target="../tags/tag1901.xml"/><Relationship Id="rId33" Type="http://schemas.openxmlformats.org/officeDocument/2006/relationships/tags" Target="../tags/tag1922.xml"/><Relationship Id="rId108" Type="http://schemas.openxmlformats.org/officeDocument/2006/relationships/tags" Target="../tags/tag1997.xml"/><Relationship Id="rId129" Type="http://schemas.openxmlformats.org/officeDocument/2006/relationships/tags" Target="../tags/tag2018.xml"/><Relationship Id="rId54" Type="http://schemas.openxmlformats.org/officeDocument/2006/relationships/tags" Target="../tags/tag1943.xml"/><Relationship Id="rId75" Type="http://schemas.openxmlformats.org/officeDocument/2006/relationships/tags" Target="../tags/tag1964.xml"/><Relationship Id="rId96" Type="http://schemas.openxmlformats.org/officeDocument/2006/relationships/tags" Target="../tags/tag1985.xml"/><Relationship Id="rId140" Type="http://schemas.openxmlformats.org/officeDocument/2006/relationships/tags" Target="../tags/tag2029.xml"/><Relationship Id="rId161" Type="http://schemas.openxmlformats.org/officeDocument/2006/relationships/tags" Target="../tags/tag2050.xml"/><Relationship Id="rId182" Type="http://schemas.openxmlformats.org/officeDocument/2006/relationships/tags" Target="../tags/tag2071.xml"/><Relationship Id="rId6" Type="http://schemas.openxmlformats.org/officeDocument/2006/relationships/tags" Target="../tags/tag1895.xml"/><Relationship Id="rId23" Type="http://schemas.openxmlformats.org/officeDocument/2006/relationships/tags" Target="../tags/tag1912.xml"/><Relationship Id="rId119" Type="http://schemas.openxmlformats.org/officeDocument/2006/relationships/tags" Target="../tags/tag2008.xml"/><Relationship Id="rId44" Type="http://schemas.openxmlformats.org/officeDocument/2006/relationships/tags" Target="../tags/tag1933.xml"/><Relationship Id="rId65" Type="http://schemas.openxmlformats.org/officeDocument/2006/relationships/tags" Target="../tags/tag1954.xml"/><Relationship Id="rId86" Type="http://schemas.openxmlformats.org/officeDocument/2006/relationships/tags" Target="../tags/tag1975.xml"/><Relationship Id="rId130" Type="http://schemas.openxmlformats.org/officeDocument/2006/relationships/tags" Target="../tags/tag2019.xml"/><Relationship Id="rId151" Type="http://schemas.openxmlformats.org/officeDocument/2006/relationships/tags" Target="../tags/tag2040.xml"/><Relationship Id="rId172" Type="http://schemas.openxmlformats.org/officeDocument/2006/relationships/tags" Target="../tags/tag2061.xml"/><Relationship Id="rId13" Type="http://schemas.openxmlformats.org/officeDocument/2006/relationships/tags" Target="../tags/tag1902.xml"/><Relationship Id="rId18" Type="http://schemas.openxmlformats.org/officeDocument/2006/relationships/tags" Target="../tags/tag1907.xml"/><Relationship Id="rId39" Type="http://schemas.openxmlformats.org/officeDocument/2006/relationships/tags" Target="../tags/tag1928.xml"/><Relationship Id="rId109" Type="http://schemas.openxmlformats.org/officeDocument/2006/relationships/tags" Target="../tags/tag1998.xml"/><Relationship Id="rId34" Type="http://schemas.openxmlformats.org/officeDocument/2006/relationships/tags" Target="../tags/tag1923.xml"/><Relationship Id="rId50" Type="http://schemas.openxmlformats.org/officeDocument/2006/relationships/tags" Target="../tags/tag1939.xml"/><Relationship Id="rId55" Type="http://schemas.openxmlformats.org/officeDocument/2006/relationships/tags" Target="../tags/tag1944.xml"/><Relationship Id="rId76" Type="http://schemas.openxmlformats.org/officeDocument/2006/relationships/tags" Target="../tags/tag1965.xml"/><Relationship Id="rId97" Type="http://schemas.openxmlformats.org/officeDocument/2006/relationships/tags" Target="../tags/tag1986.xml"/><Relationship Id="rId104" Type="http://schemas.openxmlformats.org/officeDocument/2006/relationships/tags" Target="../tags/tag1993.xml"/><Relationship Id="rId120" Type="http://schemas.openxmlformats.org/officeDocument/2006/relationships/tags" Target="../tags/tag2009.xml"/><Relationship Id="rId125" Type="http://schemas.openxmlformats.org/officeDocument/2006/relationships/tags" Target="../tags/tag2014.xml"/><Relationship Id="rId141" Type="http://schemas.openxmlformats.org/officeDocument/2006/relationships/tags" Target="../tags/tag2030.xml"/><Relationship Id="rId146" Type="http://schemas.openxmlformats.org/officeDocument/2006/relationships/tags" Target="../tags/tag2035.xml"/><Relationship Id="rId167" Type="http://schemas.openxmlformats.org/officeDocument/2006/relationships/tags" Target="../tags/tag2056.xml"/><Relationship Id="rId7" Type="http://schemas.openxmlformats.org/officeDocument/2006/relationships/tags" Target="../tags/tag1896.xml"/><Relationship Id="rId71" Type="http://schemas.openxmlformats.org/officeDocument/2006/relationships/tags" Target="../tags/tag1960.xml"/><Relationship Id="rId92" Type="http://schemas.openxmlformats.org/officeDocument/2006/relationships/tags" Target="../tags/tag1981.xml"/><Relationship Id="rId162" Type="http://schemas.openxmlformats.org/officeDocument/2006/relationships/tags" Target="../tags/tag2051.xml"/><Relationship Id="rId183" Type="http://schemas.openxmlformats.org/officeDocument/2006/relationships/tags" Target="../tags/tag2072.xml"/><Relationship Id="rId2" Type="http://schemas.openxmlformats.org/officeDocument/2006/relationships/tags" Target="../tags/tag1891.xml"/><Relationship Id="rId29" Type="http://schemas.openxmlformats.org/officeDocument/2006/relationships/tags" Target="../tags/tag1918.xml"/><Relationship Id="rId24" Type="http://schemas.openxmlformats.org/officeDocument/2006/relationships/tags" Target="../tags/tag1913.xml"/><Relationship Id="rId40" Type="http://schemas.openxmlformats.org/officeDocument/2006/relationships/tags" Target="../tags/tag1929.xml"/><Relationship Id="rId45" Type="http://schemas.openxmlformats.org/officeDocument/2006/relationships/tags" Target="../tags/tag1934.xml"/><Relationship Id="rId66" Type="http://schemas.openxmlformats.org/officeDocument/2006/relationships/tags" Target="../tags/tag1955.xml"/><Relationship Id="rId87" Type="http://schemas.openxmlformats.org/officeDocument/2006/relationships/tags" Target="../tags/tag1976.xml"/><Relationship Id="rId110" Type="http://schemas.openxmlformats.org/officeDocument/2006/relationships/tags" Target="../tags/tag1999.xml"/><Relationship Id="rId115" Type="http://schemas.openxmlformats.org/officeDocument/2006/relationships/tags" Target="../tags/tag2004.xml"/><Relationship Id="rId131" Type="http://schemas.openxmlformats.org/officeDocument/2006/relationships/tags" Target="../tags/tag2020.xml"/><Relationship Id="rId136" Type="http://schemas.openxmlformats.org/officeDocument/2006/relationships/tags" Target="../tags/tag2025.xml"/><Relationship Id="rId157" Type="http://schemas.openxmlformats.org/officeDocument/2006/relationships/tags" Target="../tags/tag2046.xml"/><Relationship Id="rId178" Type="http://schemas.openxmlformats.org/officeDocument/2006/relationships/tags" Target="../tags/tag2067.xml"/><Relationship Id="rId61" Type="http://schemas.openxmlformats.org/officeDocument/2006/relationships/tags" Target="../tags/tag1950.xml"/><Relationship Id="rId82" Type="http://schemas.openxmlformats.org/officeDocument/2006/relationships/tags" Target="../tags/tag1971.xml"/><Relationship Id="rId152" Type="http://schemas.openxmlformats.org/officeDocument/2006/relationships/tags" Target="../tags/tag2041.xml"/><Relationship Id="rId173" Type="http://schemas.openxmlformats.org/officeDocument/2006/relationships/tags" Target="../tags/tag2062.xml"/><Relationship Id="rId19" Type="http://schemas.openxmlformats.org/officeDocument/2006/relationships/tags" Target="../tags/tag1908.xml"/><Relationship Id="rId14" Type="http://schemas.openxmlformats.org/officeDocument/2006/relationships/tags" Target="../tags/tag1903.xml"/><Relationship Id="rId30" Type="http://schemas.openxmlformats.org/officeDocument/2006/relationships/tags" Target="../tags/tag1919.xml"/><Relationship Id="rId35" Type="http://schemas.openxmlformats.org/officeDocument/2006/relationships/tags" Target="../tags/tag1924.xml"/><Relationship Id="rId56" Type="http://schemas.openxmlformats.org/officeDocument/2006/relationships/tags" Target="../tags/tag1945.xml"/><Relationship Id="rId77" Type="http://schemas.openxmlformats.org/officeDocument/2006/relationships/tags" Target="../tags/tag1966.xml"/><Relationship Id="rId100" Type="http://schemas.openxmlformats.org/officeDocument/2006/relationships/tags" Target="../tags/tag1989.xml"/><Relationship Id="rId105" Type="http://schemas.openxmlformats.org/officeDocument/2006/relationships/tags" Target="../tags/tag1994.xml"/><Relationship Id="rId126" Type="http://schemas.openxmlformats.org/officeDocument/2006/relationships/tags" Target="../tags/tag2015.xml"/><Relationship Id="rId147" Type="http://schemas.openxmlformats.org/officeDocument/2006/relationships/tags" Target="../tags/tag2036.xml"/><Relationship Id="rId168" Type="http://schemas.openxmlformats.org/officeDocument/2006/relationships/tags" Target="../tags/tag2057.xml"/><Relationship Id="rId8" Type="http://schemas.openxmlformats.org/officeDocument/2006/relationships/tags" Target="../tags/tag1897.xml"/><Relationship Id="rId51" Type="http://schemas.openxmlformats.org/officeDocument/2006/relationships/tags" Target="../tags/tag1940.xml"/><Relationship Id="rId72" Type="http://schemas.openxmlformats.org/officeDocument/2006/relationships/tags" Target="../tags/tag1961.xml"/><Relationship Id="rId93" Type="http://schemas.openxmlformats.org/officeDocument/2006/relationships/tags" Target="../tags/tag1982.xml"/><Relationship Id="rId98" Type="http://schemas.openxmlformats.org/officeDocument/2006/relationships/tags" Target="../tags/tag1987.xml"/><Relationship Id="rId121" Type="http://schemas.openxmlformats.org/officeDocument/2006/relationships/tags" Target="../tags/tag2010.xml"/><Relationship Id="rId142" Type="http://schemas.openxmlformats.org/officeDocument/2006/relationships/tags" Target="../tags/tag2031.xml"/><Relationship Id="rId163" Type="http://schemas.openxmlformats.org/officeDocument/2006/relationships/tags" Target="../tags/tag2052.xml"/><Relationship Id="rId184" Type="http://schemas.openxmlformats.org/officeDocument/2006/relationships/tags" Target="../tags/tag2073.xml"/><Relationship Id="rId3" Type="http://schemas.openxmlformats.org/officeDocument/2006/relationships/tags" Target="../tags/tag1892.xml"/><Relationship Id="rId25" Type="http://schemas.openxmlformats.org/officeDocument/2006/relationships/tags" Target="../tags/tag1914.xml"/><Relationship Id="rId46" Type="http://schemas.openxmlformats.org/officeDocument/2006/relationships/tags" Target="../tags/tag1935.xml"/><Relationship Id="rId67" Type="http://schemas.openxmlformats.org/officeDocument/2006/relationships/tags" Target="../tags/tag1956.xml"/><Relationship Id="rId116" Type="http://schemas.openxmlformats.org/officeDocument/2006/relationships/tags" Target="../tags/tag2005.xml"/><Relationship Id="rId137" Type="http://schemas.openxmlformats.org/officeDocument/2006/relationships/tags" Target="../tags/tag2026.xml"/><Relationship Id="rId158" Type="http://schemas.openxmlformats.org/officeDocument/2006/relationships/tags" Target="../tags/tag2047.xml"/><Relationship Id="rId20" Type="http://schemas.openxmlformats.org/officeDocument/2006/relationships/tags" Target="../tags/tag1909.xml"/><Relationship Id="rId41" Type="http://schemas.openxmlformats.org/officeDocument/2006/relationships/tags" Target="../tags/tag1930.xml"/><Relationship Id="rId62" Type="http://schemas.openxmlformats.org/officeDocument/2006/relationships/tags" Target="../tags/tag1951.xml"/><Relationship Id="rId83" Type="http://schemas.openxmlformats.org/officeDocument/2006/relationships/tags" Target="../tags/tag1972.xml"/><Relationship Id="rId88" Type="http://schemas.openxmlformats.org/officeDocument/2006/relationships/tags" Target="../tags/tag1977.xml"/><Relationship Id="rId111" Type="http://schemas.openxmlformats.org/officeDocument/2006/relationships/tags" Target="../tags/tag2000.xml"/><Relationship Id="rId132" Type="http://schemas.openxmlformats.org/officeDocument/2006/relationships/tags" Target="../tags/tag2021.xml"/><Relationship Id="rId153" Type="http://schemas.openxmlformats.org/officeDocument/2006/relationships/tags" Target="../tags/tag2042.xml"/><Relationship Id="rId174" Type="http://schemas.openxmlformats.org/officeDocument/2006/relationships/tags" Target="../tags/tag2063.xml"/><Relationship Id="rId179" Type="http://schemas.openxmlformats.org/officeDocument/2006/relationships/tags" Target="../tags/tag2068.xml"/><Relationship Id="rId15" Type="http://schemas.openxmlformats.org/officeDocument/2006/relationships/tags" Target="../tags/tag1904.xml"/><Relationship Id="rId36" Type="http://schemas.openxmlformats.org/officeDocument/2006/relationships/tags" Target="../tags/tag1925.xml"/><Relationship Id="rId57" Type="http://schemas.openxmlformats.org/officeDocument/2006/relationships/tags" Target="../tags/tag1946.xml"/><Relationship Id="rId106" Type="http://schemas.openxmlformats.org/officeDocument/2006/relationships/tags" Target="../tags/tag1995.xml"/><Relationship Id="rId127" Type="http://schemas.openxmlformats.org/officeDocument/2006/relationships/tags" Target="../tags/tag2016.xml"/><Relationship Id="rId10" Type="http://schemas.openxmlformats.org/officeDocument/2006/relationships/tags" Target="../tags/tag1899.xml"/><Relationship Id="rId31" Type="http://schemas.openxmlformats.org/officeDocument/2006/relationships/tags" Target="../tags/tag1920.xml"/><Relationship Id="rId52" Type="http://schemas.openxmlformats.org/officeDocument/2006/relationships/tags" Target="../tags/tag1941.xml"/><Relationship Id="rId73" Type="http://schemas.openxmlformats.org/officeDocument/2006/relationships/tags" Target="../tags/tag1962.xml"/><Relationship Id="rId78" Type="http://schemas.openxmlformats.org/officeDocument/2006/relationships/tags" Target="../tags/tag1967.xml"/><Relationship Id="rId94" Type="http://schemas.openxmlformats.org/officeDocument/2006/relationships/tags" Target="../tags/tag1983.xml"/><Relationship Id="rId99" Type="http://schemas.openxmlformats.org/officeDocument/2006/relationships/tags" Target="../tags/tag1988.xml"/><Relationship Id="rId101" Type="http://schemas.openxmlformats.org/officeDocument/2006/relationships/tags" Target="../tags/tag1990.xml"/><Relationship Id="rId122" Type="http://schemas.openxmlformats.org/officeDocument/2006/relationships/tags" Target="../tags/tag2011.xml"/><Relationship Id="rId143" Type="http://schemas.openxmlformats.org/officeDocument/2006/relationships/tags" Target="../tags/tag2032.xml"/><Relationship Id="rId148" Type="http://schemas.openxmlformats.org/officeDocument/2006/relationships/tags" Target="../tags/tag2037.xml"/><Relationship Id="rId164" Type="http://schemas.openxmlformats.org/officeDocument/2006/relationships/tags" Target="../tags/tag2053.xml"/><Relationship Id="rId169" Type="http://schemas.openxmlformats.org/officeDocument/2006/relationships/tags" Target="../tags/tag2058.xml"/><Relationship Id="rId185" Type="http://schemas.openxmlformats.org/officeDocument/2006/relationships/tags" Target="../tags/tag2074.xml"/><Relationship Id="rId4" Type="http://schemas.openxmlformats.org/officeDocument/2006/relationships/tags" Target="../tags/tag1893.xml"/><Relationship Id="rId9" Type="http://schemas.openxmlformats.org/officeDocument/2006/relationships/tags" Target="../tags/tag1898.xml"/><Relationship Id="rId180" Type="http://schemas.openxmlformats.org/officeDocument/2006/relationships/tags" Target="../tags/tag2069.xml"/><Relationship Id="rId26" Type="http://schemas.openxmlformats.org/officeDocument/2006/relationships/tags" Target="../tags/tag1915.xml"/><Relationship Id="rId47" Type="http://schemas.openxmlformats.org/officeDocument/2006/relationships/tags" Target="../tags/tag1936.xml"/><Relationship Id="rId68" Type="http://schemas.openxmlformats.org/officeDocument/2006/relationships/tags" Target="../tags/tag1957.xml"/><Relationship Id="rId89" Type="http://schemas.openxmlformats.org/officeDocument/2006/relationships/tags" Target="../tags/tag1978.xml"/><Relationship Id="rId112" Type="http://schemas.openxmlformats.org/officeDocument/2006/relationships/tags" Target="../tags/tag2001.xml"/><Relationship Id="rId133" Type="http://schemas.openxmlformats.org/officeDocument/2006/relationships/tags" Target="../tags/tag2022.xml"/><Relationship Id="rId154" Type="http://schemas.openxmlformats.org/officeDocument/2006/relationships/tags" Target="../tags/tag2043.xml"/><Relationship Id="rId175" Type="http://schemas.openxmlformats.org/officeDocument/2006/relationships/tags" Target="../tags/tag2064.xml"/><Relationship Id="rId16" Type="http://schemas.openxmlformats.org/officeDocument/2006/relationships/tags" Target="../tags/tag1905.xml"/><Relationship Id="rId37" Type="http://schemas.openxmlformats.org/officeDocument/2006/relationships/tags" Target="../tags/tag1926.xml"/><Relationship Id="rId58" Type="http://schemas.openxmlformats.org/officeDocument/2006/relationships/tags" Target="../tags/tag1947.xml"/><Relationship Id="rId79" Type="http://schemas.openxmlformats.org/officeDocument/2006/relationships/tags" Target="../tags/tag1968.xml"/><Relationship Id="rId102" Type="http://schemas.openxmlformats.org/officeDocument/2006/relationships/tags" Target="../tags/tag1991.xml"/><Relationship Id="rId123" Type="http://schemas.openxmlformats.org/officeDocument/2006/relationships/tags" Target="../tags/tag2012.xml"/><Relationship Id="rId144" Type="http://schemas.openxmlformats.org/officeDocument/2006/relationships/tags" Target="../tags/tag2033.xml"/><Relationship Id="rId90" Type="http://schemas.openxmlformats.org/officeDocument/2006/relationships/tags" Target="../tags/tag1979.xml"/><Relationship Id="rId165" Type="http://schemas.openxmlformats.org/officeDocument/2006/relationships/tags" Target="../tags/tag2054.xml"/><Relationship Id="rId186" Type="http://schemas.openxmlformats.org/officeDocument/2006/relationships/slideLayout" Target="../slideLayouts/slideLayout7.xml"/><Relationship Id="rId27" Type="http://schemas.openxmlformats.org/officeDocument/2006/relationships/tags" Target="../tags/tag1916.xml"/><Relationship Id="rId48" Type="http://schemas.openxmlformats.org/officeDocument/2006/relationships/tags" Target="../tags/tag1937.xml"/><Relationship Id="rId69" Type="http://schemas.openxmlformats.org/officeDocument/2006/relationships/tags" Target="../tags/tag1958.xml"/><Relationship Id="rId113" Type="http://schemas.openxmlformats.org/officeDocument/2006/relationships/tags" Target="../tags/tag2002.xml"/><Relationship Id="rId134" Type="http://schemas.openxmlformats.org/officeDocument/2006/relationships/tags" Target="../tags/tag2023.xml"/><Relationship Id="rId80" Type="http://schemas.openxmlformats.org/officeDocument/2006/relationships/tags" Target="../tags/tag1969.xml"/><Relationship Id="rId155" Type="http://schemas.openxmlformats.org/officeDocument/2006/relationships/tags" Target="../tags/tag2044.xml"/><Relationship Id="rId176" Type="http://schemas.openxmlformats.org/officeDocument/2006/relationships/tags" Target="../tags/tag2065.xml"/><Relationship Id="rId17" Type="http://schemas.openxmlformats.org/officeDocument/2006/relationships/tags" Target="../tags/tag1906.xml"/><Relationship Id="rId38" Type="http://schemas.openxmlformats.org/officeDocument/2006/relationships/tags" Target="../tags/tag1927.xml"/><Relationship Id="rId59" Type="http://schemas.openxmlformats.org/officeDocument/2006/relationships/tags" Target="../tags/tag1948.xml"/><Relationship Id="rId103" Type="http://schemas.openxmlformats.org/officeDocument/2006/relationships/tags" Target="../tags/tag1992.xml"/><Relationship Id="rId124" Type="http://schemas.openxmlformats.org/officeDocument/2006/relationships/tags" Target="../tags/tag2013.xml"/><Relationship Id="rId70" Type="http://schemas.openxmlformats.org/officeDocument/2006/relationships/tags" Target="../tags/tag1959.xml"/><Relationship Id="rId91" Type="http://schemas.openxmlformats.org/officeDocument/2006/relationships/tags" Target="../tags/tag1980.xml"/><Relationship Id="rId145" Type="http://schemas.openxmlformats.org/officeDocument/2006/relationships/tags" Target="../tags/tag2034.xml"/><Relationship Id="rId166" Type="http://schemas.openxmlformats.org/officeDocument/2006/relationships/tags" Target="../tags/tag2055.xml"/><Relationship Id="rId1" Type="http://schemas.openxmlformats.org/officeDocument/2006/relationships/tags" Target="../tags/tag1890.xml"/><Relationship Id="rId28" Type="http://schemas.openxmlformats.org/officeDocument/2006/relationships/tags" Target="../tags/tag1917.xml"/><Relationship Id="rId49" Type="http://schemas.openxmlformats.org/officeDocument/2006/relationships/tags" Target="../tags/tag1938.xml"/><Relationship Id="rId114" Type="http://schemas.openxmlformats.org/officeDocument/2006/relationships/tags" Target="../tags/tag2003.xml"/><Relationship Id="rId60" Type="http://schemas.openxmlformats.org/officeDocument/2006/relationships/tags" Target="../tags/tag1949.xml"/><Relationship Id="rId81" Type="http://schemas.openxmlformats.org/officeDocument/2006/relationships/tags" Target="../tags/tag1970.xml"/><Relationship Id="rId135" Type="http://schemas.openxmlformats.org/officeDocument/2006/relationships/tags" Target="../tags/tag2024.xml"/><Relationship Id="rId156" Type="http://schemas.openxmlformats.org/officeDocument/2006/relationships/tags" Target="../tags/tag2045.xml"/><Relationship Id="rId177" Type="http://schemas.openxmlformats.org/officeDocument/2006/relationships/tags" Target="../tags/tag2066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tags" Target="../tags/tag2191.xml"/><Relationship Id="rId21" Type="http://schemas.openxmlformats.org/officeDocument/2006/relationships/tags" Target="../tags/tag2095.xml"/><Relationship Id="rId42" Type="http://schemas.openxmlformats.org/officeDocument/2006/relationships/tags" Target="../tags/tag2116.xml"/><Relationship Id="rId63" Type="http://schemas.openxmlformats.org/officeDocument/2006/relationships/tags" Target="../tags/tag2137.xml"/><Relationship Id="rId84" Type="http://schemas.openxmlformats.org/officeDocument/2006/relationships/tags" Target="../tags/tag2158.xml"/><Relationship Id="rId138" Type="http://schemas.openxmlformats.org/officeDocument/2006/relationships/tags" Target="../tags/tag2212.xml"/><Relationship Id="rId159" Type="http://schemas.openxmlformats.org/officeDocument/2006/relationships/tags" Target="../tags/tag2233.xml"/><Relationship Id="rId170" Type="http://schemas.openxmlformats.org/officeDocument/2006/relationships/tags" Target="../tags/tag2244.xml"/><Relationship Id="rId107" Type="http://schemas.openxmlformats.org/officeDocument/2006/relationships/tags" Target="../tags/tag2181.xml"/><Relationship Id="rId11" Type="http://schemas.openxmlformats.org/officeDocument/2006/relationships/tags" Target="../tags/tag2085.xml"/><Relationship Id="rId32" Type="http://schemas.openxmlformats.org/officeDocument/2006/relationships/tags" Target="../tags/tag2106.xml"/><Relationship Id="rId53" Type="http://schemas.openxmlformats.org/officeDocument/2006/relationships/tags" Target="../tags/tag2127.xml"/><Relationship Id="rId74" Type="http://schemas.openxmlformats.org/officeDocument/2006/relationships/tags" Target="../tags/tag2148.xml"/><Relationship Id="rId128" Type="http://schemas.openxmlformats.org/officeDocument/2006/relationships/tags" Target="../tags/tag2202.xml"/><Relationship Id="rId149" Type="http://schemas.openxmlformats.org/officeDocument/2006/relationships/tags" Target="../tags/tag2223.xml"/><Relationship Id="rId5" Type="http://schemas.openxmlformats.org/officeDocument/2006/relationships/tags" Target="../tags/tag2079.xml"/><Relationship Id="rId95" Type="http://schemas.openxmlformats.org/officeDocument/2006/relationships/tags" Target="../tags/tag2169.xml"/><Relationship Id="rId160" Type="http://schemas.openxmlformats.org/officeDocument/2006/relationships/tags" Target="../tags/tag2234.xml"/><Relationship Id="rId181" Type="http://schemas.openxmlformats.org/officeDocument/2006/relationships/tags" Target="../tags/tag2255.xml"/><Relationship Id="rId22" Type="http://schemas.openxmlformats.org/officeDocument/2006/relationships/tags" Target="../tags/tag2096.xml"/><Relationship Id="rId43" Type="http://schemas.openxmlformats.org/officeDocument/2006/relationships/tags" Target="../tags/tag2117.xml"/><Relationship Id="rId64" Type="http://schemas.openxmlformats.org/officeDocument/2006/relationships/tags" Target="../tags/tag2138.xml"/><Relationship Id="rId118" Type="http://schemas.openxmlformats.org/officeDocument/2006/relationships/tags" Target="../tags/tag2192.xml"/><Relationship Id="rId139" Type="http://schemas.openxmlformats.org/officeDocument/2006/relationships/tags" Target="../tags/tag2213.xml"/><Relationship Id="rId85" Type="http://schemas.openxmlformats.org/officeDocument/2006/relationships/tags" Target="../tags/tag2159.xml"/><Relationship Id="rId150" Type="http://schemas.openxmlformats.org/officeDocument/2006/relationships/tags" Target="../tags/tag2224.xml"/><Relationship Id="rId171" Type="http://schemas.openxmlformats.org/officeDocument/2006/relationships/tags" Target="../tags/tag2245.xml"/><Relationship Id="rId12" Type="http://schemas.openxmlformats.org/officeDocument/2006/relationships/tags" Target="../tags/tag2086.xml"/><Relationship Id="rId33" Type="http://schemas.openxmlformats.org/officeDocument/2006/relationships/tags" Target="../tags/tag2107.xml"/><Relationship Id="rId108" Type="http://schemas.openxmlformats.org/officeDocument/2006/relationships/tags" Target="../tags/tag2182.xml"/><Relationship Id="rId129" Type="http://schemas.openxmlformats.org/officeDocument/2006/relationships/tags" Target="../tags/tag2203.xml"/><Relationship Id="rId54" Type="http://schemas.openxmlformats.org/officeDocument/2006/relationships/tags" Target="../tags/tag2128.xml"/><Relationship Id="rId75" Type="http://schemas.openxmlformats.org/officeDocument/2006/relationships/tags" Target="../tags/tag2149.xml"/><Relationship Id="rId96" Type="http://schemas.openxmlformats.org/officeDocument/2006/relationships/tags" Target="../tags/tag2170.xml"/><Relationship Id="rId140" Type="http://schemas.openxmlformats.org/officeDocument/2006/relationships/tags" Target="../tags/tag2214.xml"/><Relationship Id="rId161" Type="http://schemas.openxmlformats.org/officeDocument/2006/relationships/tags" Target="../tags/tag2235.xml"/><Relationship Id="rId182" Type="http://schemas.openxmlformats.org/officeDocument/2006/relationships/tags" Target="../tags/tag2256.xml"/><Relationship Id="rId6" Type="http://schemas.openxmlformats.org/officeDocument/2006/relationships/tags" Target="../tags/tag2080.xml"/><Relationship Id="rId23" Type="http://schemas.openxmlformats.org/officeDocument/2006/relationships/tags" Target="../tags/tag2097.xml"/><Relationship Id="rId119" Type="http://schemas.openxmlformats.org/officeDocument/2006/relationships/tags" Target="../tags/tag2193.xml"/><Relationship Id="rId44" Type="http://schemas.openxmlformats.org/officeDocument/2006/relationships/tags" Target="../tags/tag2118.xml"/><Relationship Id="rId60" Type="http://schemas.openxmlformats.org/officeDocument/2006/relationships/tags" Target="../tags/tag2134.xml"/><Relationship Id="rId65" Type="http://schemas.openxmlformats.org/officeDocument/2006/relationships/tags" Target="../tags/tag2139.xml"/><Relationship Id="rId81" Type="http://schemas.openxmlformats.org/officeDocument/2006/relationships/tags" Target="../tags/tag2155.xml"/><Relationship Id="rId86" Type="http://schemas.openxmlformats.org/officeDocument/2006/relationships/tags" Target="../tags/tag2160.xml"/><Relationship Id="rId130" Type="http://schemas.openxmlformats.org/officeDocument/2006/relationships/tags" Target="../tags/tag2204.xml"/><Relationship Id="rId135" Type="http://schemas.openxmlformats.org/officeDocument/2006/relationships/tags" Target="../tags/tag2209.xml"/><Relationship Id="rId151" Type="http://schemas.openxmlformats.org/officeDocument/2006/relationships/tags" Target="../tags/tag2225.xml"/><Relationship Id="rId156" Type="http://schemas.openxmlformats.org/officeDocument/2006/relationships/tags" Target="../tags/tag2230.xml"/><Relationship Id="rId177" Type="http://schemas.openxmlformats.org/officeDocument/2006/relationships/tags" Target="../tags/tag2251.xml"/><Relationship Id="rId172" Type="http://schemas.openxmlformats.org/officeDocument/2006/relationships/tags" Target="../tags/tag2246.xml"/><Relationship Id="rId13" Type="http://schemas.openxmlformats.org/officeDocument/2006/relationships/tags" Target="../tags/tag2087.xml"/><Relationship Id="rId18" Type="http://schemas.openxmlformats.org/officeDocument/2006/relationships/tags" Target="../tags/tag2092.xml"/><Relationship Id="rId39" Type="http://schemas.openxmlformats.org/officeDocument/2006/relationships/tags" Target="../tags/tag2113.xml"/><Relationship Id="rId109" Type="http://schemas.openxmlformats.org/officeDocument/2006/relationships/tags" Target="../tags/tag2183.xml"/><Relationship Id="rId34" Type="http://schemas.openxmlformats.org/officeDocument/2006/relationships/tags" Target="../tags/tag2108.xml"/><Relationship Id="rId50" Type="http://schemas.openxmlformats.org/officeDocument/2006/relationships/tags" Target="../tags/tag2124.xml"/><Relationship Id="rId55" Type="http://schemas.openxmlformats.org/officeDocument/2006/relationships/tags" Target="../tags/tag2129.xml"/><Relationship Id="rId76" Type="http://schemas.openxmlformats.org/officeDocument/2006/relationships/tags" Target="../tags/tag2150.xml"/><Relationship Id="rId97" Type="http://schemas.openxmlformats.org/officeDocument/2006/relationships/tags" Target="../tags/tag2171.xml"/><Relationship Id="rId104" Type="http://schemas.openxmlformats.org/officeDocument/2006/relationships/tags" Target="../tags/tag2178.xml"/><Relationship Id="rId120" Type="http://schemas.openxmlformats.org/officeDocument/2006/relationships/tags" Target="../tags/tag2194.xml"/><Relationship Id="rId125" Type="http://schemas.openxmlformats.org/officeDocument/2006/relationships/tags" Target="../tags/tag2199.xml"/><Relationship Id="rId141" Type="http://schemas.openxmlformats.org/officeDocument/2006/relationships/tags" Target="../tags/tag2215.xml"/><Relationship Id="rId146" Type="http://schemas.openxmlformats.org/officeDocument/2006/relationships/tags" Target="../tags/tag2220.xml"/><Relationship Id="rId167" Type="http://schemas.openxmlformats.org/officeDocument/2006/relationships/tags" Target="../tags/tag2241.xml"/><Relationship Id="rId7" Type="http://schemas.openxmlformats.org/officeDocument/2006/relationships/tags" Target="../tags/tag2081.xml"/><Relationship Id="rId71" Type="http://schemas.openxmlformats.org/officeDocument/2006/relationships/tags" Target="../tags/tag2145.xml"/><Relationship Id="rId92" Type="http://schemas.openxmlformats.org/officeDocument/2006/relationships/tags" Target="../tags/tag2166.xml"/><Relationship Id="rId162" Type="http://schemas.openxmlformats.org/officeDocument/2006/relationships/tags" Target="../tags/tag2236.xml"/><Relationship Id="rId183" Type="http://schemas.openxmlformats.org/officeDocument/2006/relationships/slideLayout" Target="../slideLayouts/slideLayout7.xml"/><Relationship Id="rId2" Type="http://schemas.openxmlformats.org/officeDocument/2006/relationships/tags" Target="../tags/tag2076.xml"/><Relationship Id="rId29" Type="http://schemas.openxmlformats.org/officeDocument/2006/relationships/tags" Target="../tags/tag2103.xml"/><Relationship Id="rId24" Type="http://schemas.openxmlformats.org/officeDocument/2006/relationships/tags" Target="../tags/tag2098.xml"/><Relationship Id="rId40" Type="http://schemas.openxmlformats.org/officeDocument/2006/relationships/tags" Target="../tags/tag2114.xml"/><Relationship Id="rId45" Type="http://schemas.openxmlformats.org/officeDocument/2006/relationships/tags" Target="../tags/tag2119.xml"/><Relationship Id="rId66" Type="http://schemas.openxmlformats.org/officeDocument/2006/relationships/tags" Target="../tags/tag2140.xml"/><Relationship Id="rId87" Type="http://schemas.openxmlformats.org/officeDocument/2006/relationships/tags" Target="../tags/tag2161.xml"/><Relationship Id="rId110" Type="http://schemas.openxmlformats.org/officeDocument/2006/relationships/tags" Target="../tags/tag2184.xml"/><Relationship Id="rId115" Type="http://schemas.openxmlformats.org/officeDocument/2006/relationships/tags" Target="../tags/tag2189.xml"/><Relationship Id="rId131" Type="http://schemas.openxmlformats.org/officeDocument/2006/relationships/tags" Target="../tags/tag2205.xml"/><Relationship Id="rId136" Type="http://schemas.openxmlformats.org/officeDocument/2006/relationships/tags" Target="../tags/tag2210.xml"/><Relationship Id="rId157" Type="http://schemas.openxmlformats.org/officeDocument/2006/relationships/tags" Target="../tags/tag2231.xml"/><Relationship Id="rId178" Type="http://schemas.openxmlformats.org/officeDocument/2006/relationships/tags" Target="../tags/tag2252.xml"/><Relationship Id="rId61" Type="http://schemas.openxmlformats.org/officeDocument/2006/relationships/tags" Target="../tags/tag2135.xml"/><Relationship Id="rId82" Type="http://schemas.openxmlformats.org/officeDocument/2006/relationships/tags" Target="../tags/tag2156.xml"/><Relationship Id="rId152" Type="http://schemas.openxmlformats.org/officeDocument/2006/relationships/tags" Target="../tags/tag2226.xml"/><Relationship Id="rId173" Type="http://schemas.openxmlformats.org/officeDocument/2006/relationships/tags" Target="../tags/tag2247.xml"/><Relationship Id="rId19" Type="http://schemas.openxmlformats.org/officeDocument/2006/relationships/tags" Target="../tags/tag2093.xml"/><Relationship Id="rId14" Type="http://schemas.openxmlformats.org/officeDocument/2006/relationships/tags" Target="../tags/tag2088.xml"/><Relationship Id="rId30" Type="http://schemas.openxmlformats.org/officeDocument/2006/relationships/tags" Target="../tags/tag2104.xml"/><Relationship Id="rId35" Type="http://schemas.openxmlformats.org/officeDocument/2006/relationships/tags" Target="../tags/tag2109.xml"/><Relationship Id="rId56" Type="http://schemas.openxmlformats.org/officeDocument/2006/relationships/tags" Target="../tags/tag2130.xml"/><Relationship Id="rId77" Type="http://schemas.openxmlformats.org/officeDocument/2006/relationships/tags" Target="../tags/tag2151.xml"/><Relationship Id="rId100" Type="http://schemas.openxmlformats.org/officeDocument/2006/relationships/tags" Target="../tags/tag2174.xml"/><Relationship Id="rId105" Type="http://schemas.openxmlformats.org/officeDocument/2006/relationships/tags" Target="../tags/tag2179.xml"/><Relationship Id="rId126" Type="http://schemas.openxmlformats.org/officeDocument/2006/relationships/tags" Target="../tags/tag2200.xml"/><Relationship Id="rId147" Type="http://schemas.openxmlformats.org/officeDocument/2006/relationships/tags" Target="../tags/tag2221.xml"/><Relationship Id="rId168" Type="http://schemas.openxmlformats.org/officeDocument/2006/relationships/tags" Target="../tags/tag2242.xml"/><Relationship Id="rId8" Type="http://schemas.openxmlformats.org/officeDocument/2006/relationships/tags" Target="../tags/tag2082.xml"/><Relationship Id="rId51" Type="http://schemas.openxmlformats.org/officeDocument/2006/relationships/tags" Target="../tags/tag2125.xml"/><Relationship Id="rId72" Type="http://schemas.openxmlformats.org/officeDocument/2006/relationships/tags" Target="../tags/tag2146.xml"/><Relationship Id="rId93" Type="http://schemas.openxmlformats.org/officeDocument/2006/relationships/tags" Target="../tags/tag2167.xml"/><Relationship Id="rId98" Type="http://schemas.openxmlformats.org/officeDocument/2006/relationships/tags" Target="../tags/tag2172.xml"/><Relationship Id="rId121" Type="http://schemas.openxmlformats.org/officeDocument/2006/relationships/tags" Target="../tags/tag2195.xml"/><Relationship Id="rId142" Type="http://schemas.openxmlformats.org/officeDocument/2006/relationships/tags" Target="../tags/tag2216.xml"/><Relationship Id="rId163" Type="http://schemas.openxmlformats.org/officeDocument/2006/relationships/tags" Target="../tags/tag2237.xml"/><Relationship Id="rId3" Type="http://schemas.openxmlformats.org/officeDocument/2006/relationships/tags" Target="../tags/tag2077.xml"/><Relationship Id="rId25" Type="http://schemas.openxmlformats.org/officeDocument/2006/relationships/tags" Target="../tags/tag2099.xml"/><Relationship Id="rId46" Type="http://schemas.openxmlformats.org/officeDocument/2006/relationships/tags" Target="../tags/tag2120.xml"/><Relationship Id="rId67" Type="http://schemas.openxmlformats.org/officeDocument/2006/relationships/tags" Target="../tags/tag2141.xml"/><Relationship Id="rId116" Type="http://schemas.openxmlformats.org/officeDocument/2006/relationships/tags" Target="../tags/tag2190.xml"/><Relationship Id="rId137" Type="http://schemas.openxmlformats.org/officeDocument/2006/relationships/tags" Target="../tags/tag2211.xml"/><Relationship Id="rId158" Type="http://schemas.openxmlformats.org/officeDocument/2006/relationships/tags" Target="../tags/tag2232.xml"/><Relationship Id="rId20" Type="http://schemas.openxmlformats.org/officeDocument/2006/relationships/tags" Target="../tags/tag2094.xml"/><Relationship Id="rId41" Type="http://schemas.openxmlformats.org/officeDocument/2006/relationships/tags" Target="../tags/tag2115.xml"/><Relationship Id="rId62" Type="http://schemas.openxmlformats.org/officeDocument/2006/relationships/tags" Target="../tags/tag2136.xml"/><Relationship Id="rId83" Type="http://schemas.openxmlformats.org/officeDocument/2006/relationships/tags" Target="../tags/tag2157.xml"/><Relationship Id="rId88" Type="http://schemas.openxmlformats.org/officeDocument/2006/relationships/tags" Target="../tags/tag2162.xml"/><Relationship Id="rId111" Type="http://schemas.openxmlformats.org/officeDocument/2006/relationships/tags" Target="../tags/tag2185.xml"/><Relationship Id="rId132" Type="http://schemas.openxmlformats.org/officeDocument/2006/relationships/tags" Target="../tags/tag2206.xml"/><Relationship Id="rId153" Type="http://schemas.openxmlformats.org/officeDocument/2006/relationships/tags" Target="../tags/tag2227.xml"/><Relationship Id="rId174" Type="http://schemas.openxmlformats.org/officeDocument/2006/relationships/tags" Target="../tags/tag2248.xml"/><Relationship Id="rId179" Type="http://schemas.openxmlformats.org/officeDocument/2006/relationships/tags" Target="../tags/tag2253.xml"/><Relationship Id="rId15" Type="http://schemas.openxmlformats.org/officeDocument/2006/relationships/tags" Target="../tags/tag2089.xml"/><Relationship Id="rId36" Type="http://schemas.openxmlformats.org/officeDocument/2006/relationships/tags" Target="../tags/tag2110.xml"/><Relationship Id="rId57" Type="http://schemas.openxmlformats.org/officeDocument/2006/relationships/tags" Target="../tags/tag2131.xml"/><Relationship Id="rId106" Type="http://schemas.openxmlformats.org/officeDocument/2006/relationships/tags" Target="../tags/tag2180.xml"/><Relationship Id="rId127" Type="http://schemas.openxmlformats.org/officeDocument/2006/relationships/tags" Target="../tags/tag2201.xml"/><Relationship Id="rId10" Type="http://schemas.openxmlformats.org/officeDocument/2006/relationships/tags" Target="../tags/tag2084.xml"/><Relationship Id="rId31" Type="http://schemas.openxmlformats.org/officeDocument/2006/relationships/tags" Target="../tags/tag2105.xml"/><Relationship Id="rId52" Type="http://schemas.openxmlformats.org/officeDocument/2006/relationships/tags" Target="../tags/tag2126.xml"/><Relationship Id="rId73" Type="http://schemas.openxmlformats.org/officeDocument/2006/relationships/tags" Target="../tags/tag2147.xml"/><Relationship Id="rId78" Type="http://schemas.openxmlformats.org/officeDocument/2006/relationships/tags" Target="../tags/tag2152.xml"/><Relationship Id="rId94" Type="http://schemas.openxmlformats.org/officeDocument/2006/relationships/tags" Target="../tags/tag2168.xml"/><Relationship Id="rId99" Type="http://schemas.openxmlformats.org/officeDocument/2006/relationships/tags" Target="../tags/tag2173.xml"/><Relationship Id="rId101" Type="http://schemas.openxmlformats.org/officeDocument/2006/relationships/tags" Target="../tags/tag2175.xml"/><Relationship Id="rId122" Type="http://schemas.openxmlformats.org/officeDocument/2006/relationships/tags" Target="../tags/tag2196.xml"/><Relationship Id="rId143" Type="http://schemas.openxmlformats.org/officeDocument/2006/relationships/tags" Target="../tags/tag2217.xml"/><Relationship Id="rId148" Type="http://schemas.openxmlformats.org/officeDocument/2006/relationships/tags" Target="../tags/tag2222.xml"/><Relationship Id="rId164" Type="http://schemas.openxmlformats.org/officeDocument/2006/relationships/tags" Target="../tags/tag2238.xml"/><Relationship Id="rId169" Type="http://schemas.openxmlformats.org/officeDocument/2006/relationships/tags" Target="../tags/tag2243.xml"/><Relationship Id="rId4" Type="http://schemas.openxmlformats.org/officeDocument/2006/relationships/tags" Target="../tags/tag2078.xml"/><Relationship Id="rId9" Type="http://schemas.openxmlformats.org/officeDocument/2006/relationships/tags" Target="../tags/tag2083.xml"/><Relationship Id="rId180" Type="http://schemas.openxmlformats.org/officeDocument/2006/relationships/tags" Target="../tags/tag2254.xml"/><Relationship Id="rId26" Type="http://schemas.openxmlformats.org/officeDocument/2006/relationships/tags" Target="../tags/tag2100.xml"/><Relationship Id="rId47" Type="http://schemas.openxmlformats.org/officeDocument/2006/relationships/tags" Target="../tags/tag2121.xml"/><Relationship Id="rId68" Type="http://schemas.openxmlformats.org/officeDocument/2006/relationships/tags" Target="../tags/tag2142.xml"/><Relationship Id="rId89" Type="http://schemas.openxmlformats.org/officeDocument/2006/relationships/tags" Target="../tags/tag2163.xml"/><Relationship Id="rId112" Type="http://schemas.openxmlformats.org/officeDocument/2006/relationships/tags" Target="../tags/tag2186.xml"/><Relationship Id="rId133" Type="http://schemas.openxmlformats.org/officeDocument/2006/relationships/tags" Target="../tags/tag2207.xml"/><Relationship Id="rId154" Type="http://schemas.openxmlformats.org/officeDocument/2006/relationships/tags" Target="../tags/tag2228.xml"/><Relationship Id="rId175" Type="http://schemas.openxmlformats.org/officeDocument/2006/relationships/tags" Target="../tags/tag2249.xml"/><Relationship Id="rId16" Type="http://schemas.openxmlformats.org/officeDocument/2006/relationships/tags" Target="../tags/tag2090.xml"/><Relationship Id="rId37" Type="http://schemas.openxmlformats.org/officeDocument/2006/relationships/tags" Target="../tags/tag2111.xml"/><Relationship Id="rId58" Type="http://schemas.openxmlformats.org/officeDocument/2006/relationships/tags" Target="../tags/tag2132.xml"/><Relationship Id="rId79" Type="http://schemas.openxmlformats.org/officeDocument/2006/relationships/tags" Target="../tags/tag2153.xml"/><Relationship Id="rId102" Type="http://schemas.openxmlformats.org/officeDocument/2006/relationships/tags" Target="../tags/tag2176.xml"/><Relationship Id="rId123" Type="http://schemas.openxmlformats.org/officeDocument/2006/relationships/tags" Target="../tags/tag2197.xml"/><Relationship Id="rId144" Type="http://schemas.openxmlformats.org/officeDocument/2006/relationships/tags" Target="../tags/tag2218.xml"/><Relationship Id="rId90" Type="http://schemas.openxmlformats.org/officeDocument/2006/relationships/tags" Target="../tags/tag2164.xml"/><Relationship Id="rId165" Type="http://schemas.openxmlformats.org/officeDocument/2006/relationships/tags" Target="../tags/tag2239.xml"/><Relationship Id="rId27" Type="http://schemas.openxmlformats.org/officeDocument/2006/relationships/tags" Target="../tags/tag2101.xml"/><Relationship Id="rId48" Type="http://schemas.openxmlformats.org/officeDocument/2006/relationships/tags" Target="../tags/tag2122.xml"/><Relationship Id="rId69" Type="http://schemas.openxmlformats.org/officeDocument/2006/relationships/tags" Target="../tags/tag2143.xml"/><Relationship Id="rId113" Type="http://schemas.openxmlformats.org/officeDocument/2006/relationships/tags" Target="../tags/tag2187.xml"/><Relationship Id="rId134" Type="http://schemas.openxmlformats.org/officeDocument/2006/relationships/tags" Target="../tags/tag2208.xml"/><Relationship Id="rId80" Type="http://schemas.openxmlformats.org/officeDocument/2006/relationships/tags" Target="../tags/tag2154.xml"/><Relationship Id="rId155" Type="http://schemas.openxmlformats.org/officeDocument/2006/relationships/tags" Target="../tags/tag2229.xml"/><Relationship Id="rId176" Type="http://schemas.openxmlformats.org/officeDocument/2006/relationships/tags" Target="../tags/tag2250.xml"/><Relationship Id="rId17" Type="http://schemas.openxmlformats.org/officeDocument/2006/relationships/tags" Target="../tags/tag2091.xml"/><Relationship Id="rId38" Type="http://schemas.openxmlformats.org/officeDocument/2006/relationships/tags" Target="../tags/tag2112.xml"/><Relationship Id="rId59" Type="http://schemas.openxmlformats.org/officeDocument/2006/relationships/tags" Target="../tags/tag2133.xml"/><Relationship Id="rId103" Type="http://schemas.openxmlformats.org/officeDocument/2006/relationships/tags" Target="../tags/tag2177.xml"/><Relationship Id="rId124" Type="http://schemas.openxmlformats.org/officeDocument/2006/relationships/tags" Target="../tags/tag2198.xml"/><Relationship Id="rId70" Type="http://schemas.openxmlformats.org/officeDocument/2006/relationships/tags" Target="../tags/tag2144.xml"/><Relationship Id="rId91" Type="http://schemas.openxmlformats.org/officeDocument/2006/relationships/tags" Target="../tags/tag2165.xml"/><Relationship Id="rId145" Type="http://schemas.openxmlformats.org/officeDocument/2006/relationships/tags" Target="../tags/tag2219.xml"/><Relationship Id="rId166" Type="http://schemas.openxmlformats.org/officeDocument/2006/relationships/tags" Target="../tags/tag2240.xml"/><Relationship Id="rId1" Type="http://schemas.openxmlformats.org/officeDocument/2006/relationships/tags" Target="../tags/tag2075.xml"/><Relationship Id="rId28" Type="http://schemas.openxmlformats.org/officeDocument/2006/relationships/tags" Target="../tags/tag2102.xml"/><Relationship Id="rId49" Type="http://schemas.openxmlformats.org/officeDocument/2006/relationships/tags" Target="../tags/tag2123.xml"/><Relationship Id="rId114" Type="http://schemas.openxmlformats.org/officeDocument/2006/relationships/tags" Target="../tags/tag218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tags" Target="../tags/tag2373.xml"/><Relationship Id="rId21" Type="http://schemas.openxmlformats.org/officeDocument/2006/relationships/tags" Target="../tags/tag2277.xml"/><Relationship Id="rId42" Type="http://schemas.openxmlformats.org/officeDocument/2006/relationships/tags" Target="../tags/tag2298.xml"/><Relationship Id="rId63" Type="http://schemas.openxmlformats.org/officeDocument/2006/relationships/tags" Target="../tags/tag2319.xml"/><Relationship Id="rId84" Type="http://schemas.openxmlformats.org/officeDocument/2006/relationships/tags" Target="../tags/tag2340.xml"/><Relationship Id="rId138" Type="http://schemas.openxmlformats.org/officeDocument/2006/relationships/tags" Target="../tags/tag2394.xml"/><Relationship Id="rId159" Type="http://schemas.openxmlformats.org/officeDocument/2006/relationships/tags" Target="../tags/tag2415.xml"/><Relationship Id="rId170" Type="http://schemas.openxmlformats.org/officeDocument/2006/relationships/tags" Target="../tags/tag2426.xml"/><Relationship Id="rId107" Type="http://schemas.openxmlformats.org/officeDocument/2006/relationships/tags" Target="../tags/tag2363.xml"/><Relationship Id="rId11" Type="http://schemas.openxmlformats.org/officeDocument/2006/relationships/tags" Target="../tags/tag2267.xml"/><Relationship Id="rId32" Type="http://schemas.openxmlformats.org/officeDocument/2006/relationships/tags" Target="../tags/tag2288.xml"/><Relationship Id="rId53" Type="http://schemas.openxmlformats.org/officeDocument/2006/relationships/tags" Target="../tags/tag2309.xml"/><Relationship Id="rId74" Type="http://schemas.openxmlformats.org/officeDocument/2006/relationships/tags" Target="../tags/tag2330.xml"/><Relationship Id="rId128" Type="http://schemas.openxmlformats.org/officeDocument/2006/relationships/tags" Target="../tags/tag2384.xml"/><Relationship Id="rId149" Type="http://schemas.openxmlformats.org/officeDocument/2006/relationships/tags" Target="../tags/tag2405.xml"/><Relationship Id="rId5" Type="http://schemas.openxmlformats.org/officeDocument/2006/relationships/tags" Target="../tags/tag2261.xml"/><Relationship Id="rId95" Type="http://schemas.openxmlformats.org/officeDocument/2006/relationships/tags" Target="../tags/tag2351.xml"/><Relationship Id="rId160" Type="http://schemas.openxmlformats.org/officeDocument/2006/relationships/tags" Target="../tags/tag2416.xml"/><Relationship Id="rId181" Type="http://schemas.openxmlformats.org/officeDocument/2006/relationships/tags" Target="../tags/tag2437.xml"/><Relationship Id="rId22" Type="http://schemas.openxmlformats.org/officeDocument/2006/relationships/tags" Target="../tags/tag2278.xml"/><Relationship Id="rId43" Type="http://schemas.openxmlformats.org/officeDocument/2006/relationships/tags" Target="../tags/tag2299.xml"/><Relationship Id="rId64" Type="http://schemas.openxmlformats.org/officeDocument/2006/relationships/tags" Target="../tags/tag2320.xml"/><Relationship Id="rId118" Type="http://schemas.openxmlformats.org/officeDocument/2006/relationships/tags" Target="../tags/tag2374.xml"/><Relationship Id="rId139" Type="http://schemas.openxmlformats.org/officeDocument/2006/relationships/tags" Target="../tags/tag2395.xml"/><Relationship Id="rId85" Type="http://schemas.openxmlformats.org/officeDocument/2006/relationships/tags" Target="../tags/tag2341.xml"/><Relationship Id="rId150" Type="http://schemas.openxmlformats.org/officeDocument/2006/relationships/tags" Target="../tags/tag2406.xml"/><Relationship Id="rId171" Type="http://schemas.openxmlformats.org/officeDocument/2006/relationships/tags" Target="../tags/tag2427.xml"/><Relationship Id="rId12" Type="http://schemas.openxmlformats.org/officeDocument/2006/relationships/tags" Target="../tags/tag2268.xml"/><Relationship Id="rId33" Type="http://schemas.openxmlformats.org/officeDocument/2006/relationships/tags" Target="../tags/tag2289.xml"/><Relationship Id="rId108" Type="http://schemas.openxmlformats.org/officeDocument/2006/relationships/tags" Target="../tags/tag2364.xml"/><Relationship Id="rId129" Type="http://schemas.openxmlformats.org/officeDocument/2006/relationships/tags" Target="../tags/tag2385.xml"/><Relationship Id="rId54" Type="http://schemas.openxmlformats.org/officeDocument/2006/relationships/tags" Target="../tags/tag2310.xml"/><Relationship Id="rId75" Type="http://schemas.openxmlformats.org/officeDocument/2006/relationships/tags" Target="../tags/tag2331.xml"/><Relationship Id="rId96" Type="http://schemas.openxmlformats.org/officeDocument/2006/relationships/tags" Target="../tags/tag2352.xml"/><Relationship Id="rId140" Type="http://schemas.openxmlformats.org/officeDocument/2006/relationships/tags" Target="../tags/tag2396.xml"/><Relationship Id="rId161" Type="http://schemas.openxmlformats.org/officeDocument/2006/relationships/tags" Target="../tags/tag2417.xml"/><Relationship Id="rId182" Type="http://schemas.openxmlformats.org/officeDocument/2006/relationships/tags" Target="../tags/tag2438.xml"/><Relationship Id="rId6" Type="http://schemas.openxmlformats.org/officeDocument/2006/relationships/tags" Target="../tags/tag2262.xml"/><Relationship Id="rId23" Type="http://schemas.openxmlformats.org/officeDocument/2006/relationships/tags" Target="../tags/tag2279.xml"/><Relationship Id="rId119" Type="http://schemas.openxmlformats.org/officeDocument/2006/relationships/tags" Target="../tags/tag2375.xml"/><Relationship Id="rId44" Type="http://schemas.openxmlformats.org/officeDocument/2006/relationships/tags" Target="../tags/tag2300.xml"/><Relationship Id="rId60" Type="http://schemas.openxmlformats.org/officeDocument/2006/relationships/tags" Target="../tags/tag2316.xml"/><Relationship Id="rId65" Type="http://schemas.openxmlformats.org/officeDocument/2006/relationships/tags" Target="../tags/tag2321.xml"/><Relationship Id="rId81" Type="http://schemas.openxmlformats.org/officeDocument/2006/relationships/tags" Target="../tags/tag2337.xml"/><Relationship Id="rId86" Type="http://schemas.openxmlformats.org/officeDocument/2006/relationships/tags" Target="../tags/tag2342.xml"/><Relationship Id="rId130" Type="http://schemas.openxmlformats.org/officeDocument/2006/relationships/tags" Target="../tags/tag2386.xml"/><Relationship Id="rId135" Type="http://schemas.openxmlformats.org/officeDocument/2006/relationships/tags" Target="../tags/tag2391.xml"/><Relationship Id="rId151" Type="http://schemas.openxmlformats.org/officeDocument/2006/relationships/tags" Target="../tags/tag2407.xml"/><Relationship Id="rId156" Type="http://schemas.openxmlformats.org/officeDocument/2006/relationships/tags" Target="../tags/tag2412.xml"/><Relationship Id="rId177" Type="http://schemas.openxmlformats.org/officeDocument/2006/relationships/tags" Target="../tags/tag2433.xml"/><Relationship Id="rId172" Type="http://schemas.openxmlformats.org/officeDocument/2006/relationships/tags" Target="../tags/tag2428.xml"/><Relationship Id="rId13" Type="http://schemas.openxmlformats.org/officeDocument/2006/relationships/tags" Target="../tags/tag2269.xml"/><Relationship Id="rId18" Type="http://schemas.openxmlformats.org/officeDocument/2006/relationships/tags" Target="../tags/tag2274.xml"/><Relationship Id="rId39" Type="http://schemas.openxmlformats.org/officeDocument/2006/relationships/tags" Target="../tags/tag2295.xml"/><Relationship Id="rId109" Type="http://schemas.openxmlformats.org/officeDocument/2006/relationships/tags" Target="../tags/tag2365.xml"/><Relationship Id="rId34" Type="http://schemas.openxmlformats.org/officeDocument/2006/relationships/tags" Target="../tags/tag2290.xml"/><Relationship Id="rId50" Type="http://schemas.openxmlformats.org/officeDocument/2006/relationships/tags" Target="../tags/tag2306.xml"/><Relationship Id="rId55" Type="http://schemas.openxmlformats.org/officeDocument/2006/relationships/tags" Target="../tags/tag2311.xml"/><Relationship Id="rId76" Type="http://schemas.openxmlformats.org/officeDocument/2006/relationships/tags" Target="../tags/tag2332.xml"/><Relationship Id="rId97" Type="http://schemas.openxmlformats.org/officeDocument/2006/relationships/tags" Target="../tags/tag2353.xml"/><Relationship Id="rId104" Type="http://schemas.openxmlformats.org/officeDocument/2006/relationships/tags" Target="../tags/tag2360.xml"/><Relationship Id="rId120" Type="http://schemas.openxmlformats.org/officeDocument/2006/relationships/tags" Target="../tags/tag2376.xml"/><Relationship Id="rId125" Type="http://schemas.openxmlformats.org/officeDocument/2006/relationships/tags" Target="../tags/tag2381.xml"/><Relationship Id="rId141" Type="http://schemas.openxmlformats.org/officeDocument/2006/relationships/tags" Target="../tags/tag2397.xml"/><Relationship Id="rId146" Type="http://schemas.openxmlformats.org/officeDocument/2006/relationships/tags" Target="../tags/tag2402.xml"/><Relationship Id="rId167" Type="http://schemas.openxmlformats.org/officeDocument/2006/relationships/tags" Target="../tags/tag2423.xml"/><Relationship Id="rId7" Type="http://schemas.openxmlformats.org/officeDocument/2006/relationships/tags" Target="../tags/tag2263.xml"/><Relationship Id="rId71" Type="http://schemas.openxmlformats.org/officeDocument/2006/relationships/tags" Target="../tags/tag2327.xml"/><Relationship Id="rId92" Type="http://schemas.openxmlformats.org/officeDocument/2006/relationships/tags" Target="../tags/tag2348.xml"/><Relationship Id="rId162" Type="http://schemas.openxmlformats.org/officeDocument/2006/relationships/tags" Target="../tags/tag2418.xml"/><Relationship Id="rId183" Type="http://schemas.openxmlformats.org/officeDocument/2006/relationships/slideLayout" Target="../slideLayouts/slideLayout7.xml"/><Relationship Id="rId2" Type="http://schemas.openxmlformats.org/officeDocument/2006/relationships/tags" Target="../tags/tag2258.xml"/><Relationship Id="rId29" Type="http://schemas.openxmlformats.org/officeDocument/2006/relationships/tags" Target="../tags/tag2285.xml"/><Relationship Id="rId24" Type="http://schemas.openxmlformats.org/officeDocument/2006/relationships/tags" Target="../tags/tag2280.xml"/><Relationship Id="rId40" Type="http://schemas.openxmlformats.org/officeDocument/2006/relationships/tags" Target="../tags/tag2296.xml"/><Relationship Id="rId45" Type="http://schemas.openxmlformats.org/officeDocument/2006/relationships/tags" Target="../tags/tag2301.xml"/><Relationship Id="rId66" Type="http://schemas.openxmlformats.org/officeDocument/2006/relationships/tags" Target="../tags/tag2322.xml"/><Relationship Id="rId87" Type="http://schemas.openxmlformats.org/officeDocument/2006/relationships/tags" Target="../tags/tag2343.xml"/><Relationship Id="rId110" Type="http://schemas.openxmlformats.org/officeDocument/2006/relationships/tags" Target="../tags/tag2366.xml"/><Relationship Id="rId115" Type="http://schemas.openxmlformats.org/officeDocument/2006/relationships/tags" Target="../tags/tag2371.xml"/><Relationship Id="rId131" Type="http://schemas.openxmlformats.org/officeDocument/2006/relationships/tags" Target="../tags/tag2387.xml"/><Relationship Id="rId136" Type="http://schemas.openxmlformats.org/officeDocument/2006/relationships/tags" Target="../tags/tag2392.xml"/><Relationship Id="rId157" Type="http://schemas.openxmlformats.org/officeDocument/2006/relationships/tags" Target="../tags/tag2413.xml"/><Relationship Id="rId178" Type="http://schemas.openxmlformats.org/officeDocument/2006/relationships/tags" Target="../tags/tag2434.xml"/><Relationship Id="rId61" Type="http://schemas.openxmlformats.org/officeDocument/2006/relationships/tags" Target="../tags/tag2317.xml"/><Relationship Id="rId82" Type="http://schemas.openxmlformats.org/officeDocument/2006/relationships/tags" Target="../tags/tag2338.xml"/><Relationship Id="rId152" Type="http://schemas.openxmlformats.org/officeDocument/2006/relationships/tags" Target="../tags/tag2408.xml"/><Relationship Id="rId173" Type="http://schemas.openxmlformats.org/officeDocument/2006/relationships/tags" Target="../tags/tag2429.xml"/><Relationship Id="rId19" Type="http://schemas.openxmlformats.org/officeDocument/2006/relationships/tags" Target="../tags/tag2275.xml"/><Relationship Id="rId14" Type="http://schemas.openxmlformats.org/officeDocument/2006/relationships/tags" Target="../tags/tag2270.xml"/><Relationship Id="rId30" Type="http://schemas.openxmlformats.org/officeDocument/2006/relationships/tags" Target="../tags/tag2286.xml"/><Relationship Id="rId35" Type="http://schemas.openxmlformats.org/officeDocument/2006/relationships/tags" Target="../tags/tag2291.xml"/><Relationship Id="rId56" Type="http://schemas.openxmlformats.org/officeDocument/2006/relationships/tags" Target="../tags/tag2312.xml"/><Relationship Id="rId77" Type="http://schemas.openxmlformats.org/officeDocument/2006/relationships/tags" Target="../tags/tag2333.xml"/><Relationship Id="rId100" Type="http://schemas.openxmlformats.org/officeDocument/2006/relationships/tags" Target="../tags/tag2356.xml"/><Relationship Id="rId105" Type="http://schemas.openxmlformats.org/officeDocument/2006/relationships/tags" Target="../tags/tag2361.xml"/><Relationship Id="rId126" Type="http://schemas.openxmlformats.org/officeDocument/2006/relationships/tags" Target="../tags/tag2382.xml"/><Relationship Id="rId147" Type="http://schemas.openxmlformats.org/officeDocument/2006/relationships/tags" Target="../tags/tag2403.xml"/><Relationship Id="rId168" Type="http://schemas.openxmlformats.org/officeDocument/2006/relationships/tags" Target="../tags/tag2424.xml"/><Relationship Id="rId8" Type="http://schemas.openxmlformats.org/officeDocument/2006/relationships/tags" Target="../tags/tag2264.xml"/><Relationship Id="rId51" Type="http://schemas.openxmlformats.org/officeDocument/2006/relationships/tags" Target="../tags/tag2307.xml"/><Relationship Id="rId72" Type="http://schemas.openxmlformats.org/officeDocument/2006/relationships/tags" Target="../tags/tag2328.xml"/><Relationship Id="rId93" Type="http://schemas.openxmlformats.org/officeDocument/2006/relationships/tags" Target="../tags/tag2349.xml"/><Relationship Id="rId98" Type="http://schemas.openxmlformats.org/officeDocument/2006/relationships/tags" Target="../tags/tag2354.xml"/><Relationship Id="rId121" Type="http://schemas.openxmlformats.org/officeDocument/2006/relationships/tags" Target="../tags/tag2377.xml"/><Relationship Id="rId142" Type="http://schemas.openxmlformats.org/officeDocument/2006/relationships/tags" Target="../tags/tag2398.xml"/><Relationship Id="rId163" Type="http://schemas.openxmlformats.org/officeDocument/2006/relationships/tags" Target="../tags/tag2419.xml"/><Relationship Id="rId3" Type="http://schemas.openxmlformats.org/officeDocument/2006/relationships/tags" Target="../tags/tag2259.xml"/><Relationship Id="rId25" Type="http://schemas.openxmlformats.org/officeDocument/2006/relationships/tags" Target="../tags/tag2281.xml"/><Relationship Id="rId46" Type="http://schemas.openxmlformats.org/officeDocument/2006/relationships/tags" Target="../tags/tag2302.xml"/><Relationship Id="rId67" Type="http://schemas.openxmlformats.org/officeDocument/2006/relationships/tags" Target="../tags/tag2323.xml"/><Relationship Id="rId116" Type="http://schemas.openxmlformats.org/officeDocument/2006/relationships/tags" Target="../tags/tag2372.xml"/><Relationship Id="rId137" Type="http://schemas.openxmlformats.org/officeDocument/2006/relationships/tags" Target="../tags/tag2393.xml"/><Relationship Id="rId158" Type="http://schemas.openxmlformats.org/officeDocument/2006/relationships/tags" Target="../tags/tag2414.xml"/><Relationship Id="rId20" Type="http://schemas.openxmlformats.org/officeDocument/2006/relationships/tags" Target="../tags/tag2276.xml"/><Relationship Id="rId41" Type="http://schemas.openxmlformats.org/officeDocument/2006/relationships/tags" Target="../tags/tag2297.xml"/><Relationship Id="rId62" Type="http://schemas.openxmlformats.org/officeDocument/2006/relationships/tags" Target="../tags/tag2318.xml"/><Relationship Id="rId83" Type="http://schemas.openxmlformats.org/officeDocument/2006/relationships/tags" Target="../tags/tag2339.xml"/><Relationship Id="rId88" Type="http://schemas.openxmlformats.org/officeDocument/2006/relationships/tags" Target="../tags/tag2344.xml"/><Relationship Id="rId111" Type="http://schemas.openxmlformats.org/officeDocument/2006/relationships/tags" Target="../tags/tag2367.xml"/><Relationship Id="rId132" Type="http://schemas.openxmlformats.org/officeDocument/2006/relationships/tags" Target="../tags/tag2388.xml"/><Relationship Id="rId153" Type="http://schemas.openxmlformats.org/officeDocument/2006/relationships/tags" Target="../tags/tag2409.xml"/><Relationship Id="rId174" Type="http://schemas.openxmlformats.org/officeDocument/2006/relationships/tags" Target="../tags/tag2430.xml"/><Relationship Id="rId179" Type="http://schemas.openxmlformats.org/officeDocument/2006/relationships/tags" Target="../tags/tag2435.xml"/><Relationship Id="rId15" Type="http://schemas.openxmlformats.org/officeDocument/2006/relationships/tags" Target="../tags/tag2271.xml"/><Relationship Id="rId36" Type="http://schemas.openxmlformats.org/officeDocument/2006/relationships/tags" Target="../tags/tag2292.xml"/><Relationship Id="rId57" Type="http://schemas.openxmlformats.org/officeDocument/2006/relationships/tags" Target="../tags/tag2313.xml"/><Relationship Id="rId106" Type="http://schemas.openxmlformats.org/officeDocument/2006/relationships/tags" Target="../tags/tag2362.xml"/><Relationship Id="rId127" Type="http://schemas.openxmlformats.org/officeDocument/2006/relationships/tags" Target="../tags/tag2383.xml"/><Relationship Id="rId10" Type="http://schemas.openxmlformats.org/officeDocument/2006/relationships/tags" Target="../tags/tag2266.xml"/><Relationship Id="rId31" Type="http://schemas.openxmlformats.org/officeDocument/2006/relationships/tags" Target="../tags/tag2287.xml"/><Relationship Id="rId52" Type="http://schemas.openxmlformats.org/officeDocument/2006/relationships/tags" Target="../tags/tag2308.xml"/><Relationship Id="rId73" Type="http://schemas.openxmlformats.org/officeDocument/2006/relationships/tags" Target="../tags/tag2329.xml"/><Relationship Id="rId78" Type="http://schemas.openxmlformats.org/officeDocument/2006/relationships/tags" Target="../tags/tag2334.xml"/><Relationship Id="rId94" Type="http://schemas.openxmlformats.org/officeDocument/2006/relationships/tags" Target="../tags/tag2350.xml"/><Relationship Id="rId99" Type="http://schemas.openxmlformats.org/officeDocument/2006/relationships/tags" Target="../tags/tag2355.xml"/><Relationship Id="rId101" Type="http://schemas.openxmlformats.org/officeDocument/2006/relationships/tags" Target="../tags/tag2357.xml"/><Relationship Id="rId122" Type="http://schemas.openxmlformats.org/officeDocument/2006/relationships/tags" Target="../tags/tag2378.xml"/><Relationship Id="rId143" Type="http://schemas.openxmlformats.org/officeDocument/2006/relationships/tags" Target="../tags/tag2399.xml"/><Relationship Id="rId148" Type="http://schemas.openxmlformats.org/officeDocument/2006/relationships/tags" Target="../tags/tag2404.xml"/><Relationship Id="rId164" Type="http://schemas.openxmlformats.org/officeDocument/2006/relationships/tags" Target="../tags/tag2420.xml"/><Relationship Id="rId169" Type="http://schemas.openxmlformats.org/officeDocument/2006/relationships/tags" Target="../tags/tag2425.xml"/><Relationship Id="rId4" Type="http://schemas.openxmlformats.org/officeDocument/2006/relationships/tags" Target="../tags/tag2260.xml"/><Relationship Id="rId9" Type="http://schemas.openxmlformats.org/officeDocument/2006/relationships/tags" Target="../tags/tag2265.xml"/><Relationship Id="rId180" Type="http://schemas.openxmlformats.org/officeDocument/2006/relationships/tags" Target="../tags/tag2436.xml"/><Relationship Id="rId26" Type="http://schemas.openxmlformats.org/officeDocument/2006/relationships/tags" Target="../tags/tag2282.xml"/><Relationship Id="rId47" Type="http://schemas.openxmlformats.org/officeDocument/2006/relationships/tags" Target="../tags/tag2303.xml"/><Relationship Id="rId68" Type="http://schemas.openxmlformats.org/officeDocument/2006/relationships/tags" Target="../tags/tag2324.xml"/><Relationship Id="rId89" Type="http://schemas.openxmlformats.org/officeDocument/2006/relationships/tags" Target="../tags/tag2345.xml"/><Relationship Id="rId112" Type="http://schemas.openxmlformats.org/officeDocument/2006/relationships/tags" Target="../tags/tag2368.xml"/><Relationship Id="rId133" Type="http://schemas.openxmlformats.org/officeDocument/2006/relationships/tags" Target="../tags/tag2389.xml"/><Relationship Id="rId154" Type="http://schemas.openxmlformats.org/officeDocument/2006/relationships/tags" Target="../tags/tag2410.xml"/><Relationship Id="rId175" Type="http://schemas.openxmlformats.org/officeDocument/2006/relationships/tags" Target="../tags/tag2431.xml"/><Relationship Id="rId16" Type="http://schemas.openxmlformats.org/officeDocument/2006/relationships/tags" Target="../tags/tag2272.xml"/><Relationship Id="rId37" Type="http://schemas.openxmlformats.org/officeDocument/2006/relationships/tags" Target="../tags/tag2293.xml"/><Relationship Id="rId58" Type="http://schemas.openxmlformats.org/officeDocument/2006/relationships/tags" Target="../tags/tag2314.xml"/><Relationship Id="rId79" Type="http://schemas.openxmlformats.org/officeDocument/2006/relationships/tags" Target="../tags/tag2335.xml"/><Relationship Id="rId102" Type="http://schemas.openxmlformats.org/officeDocument/2006/relationships/tags" Target="../tags/tag2358.xml"/><Relationship Id="rId123" Type="http://schemas.openxmlformats.org/officeDocument/2006/relationships/tags" Target="../tags/tag2379.xml"/><Relationship Id="rId144" Type="http://schemas.openxmlformats.org/officeDocument/2006/relationships/tags" Target="../tags/tag2400.xml"/><Relationship Id="rId90" Type="http://schemas.openxmlformats.org/officeDocument/2006/relationships/tags" Target="../tags/tag2346.xml"/><Relationship Id="rId165" Type="http://schemas.openxmlformats.org/officeDocument/2006/relationships/tags" Target="../tags/tag2421.xml"/><Relationship Id="rId27" Type="http://schemas.openxmlformats.org/officeDocument/2006/relationships/tags" Target="../tags/tag2283.xml"/><Relationship Id="rId48" Type="http://schemas.openxmlformats.org/officeDocument/2006/relationships/tags" Target="../tags/tag2304.xml"/><Relationship Id="rId69" Type="http://schemas.openxmlformats.org/officeDocument/2006/relationships/tags" Target="../tags/tag2325.xml"/><Relationship Id="rId113" Type="http://schemas.openxmlformats.org/officeDocument/2006/relationships/tags" Target="../tags/tag2369.xml"/><Relationship Id="rId134" Type="http://schemas.openxmlformats.org/officeDocument/2006/relationships/tags" Target="../tags/tag2390.xml"/><Relationship Id="rId80" Type="http://schemas.openxmlformats.org/officeDocument/2006/relationships/tags" Target="../tags/tag2336.xml"/><Relationship Id="rId155" Type="http://schemas.openxmlformats.org/officeDocument/2006/relationships/tags" Target="../tags/tag2411.xml"/><Relationship Id="rId176" Type="http://schemas.openxmlformats.org/officeDocument/2006/relationships/tags" Target="../tags/tag2432.xml"/><Relationship Id="rId17" Type="http://schemas.openxmlformats.org/officeDocument/2006/relationships/tags" Target="../tags/tag2273.xml"/><Relationship Id="rId38" Type="http://schemas.openxmlformats.org/officeDocument/2006/relationships/tags" Target="../tags/tag2294.xml"/><Relationship Id="rId59" Type="http://schemas.openxmlformats.org/officeDocument/2006/relationships/tags" Target="../tags/tag2315.xml"/><Relationship Id="rId103" Type="http://schemas.openxmlformats.org/officeDocument/2006/relationships/tags" Target="../tags/tag2359.xml"/><Relationship Id="rId124" Type="http://schemas.openxmlformats.org/officeDocument/2006/relationships/tags" Target="../tags/tag2380.xml"/><Relationship Id="rId70" Type="http://schemas.openxmlformats.org/officeDocument/2006/relationships/tags" Target="../tags/tag2326.xml"/><Relationship Id="rId91" Type="http://schemas.openxmlformats.org/officeDocument/2006/relationships/tags" Target="../tags/tag2347.xml"/><Relationship Id="rId145" Type="http://schemas.openxmlformats.org/officeDocument/2006/relationships/tags" Target="../tags/tag2401.xml"/><Relationship Id="rId166" Type="http://schemas.openxmlformats.org/officeDocument/2006/relationships/tags" Target="../tags/tag2422.xml"/><Relationship Id="rId1" Type="http://schemas.openxmlformats.org/officeDocument/2006/relationships/tags" Target="../tags/tag2257.xml"/><Relationship Id="rId28" Type="http://schemas.openxmlformats.org/officeDocument/2006/relationships/tags" Target="../tags/tag2284.xml"/><Relationship Id="rId49" Type="http://schemas.openxmlformats.org/officeDocument/2006/relationships/tags" Target="../tags/tag2305.xml"/><Relationship Id="rId114" Type="http://schemas.openxmlformats.org/officeDocument/2006/relationships/tags" Target="../tags/tag237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34" Type="http://schemas.openxmlformats.org/officeDocument/2006/relationships/image" Target="../media/image4.pn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image" Target="../media/image6.png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32" Type="http://schemas.openxmlformats.org/officeDocument/2006/relationships/image" Target="../media/image7.pn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image" Target="../media/image2.png"/><Relationship Id="rId8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441.xml"/><Relationship Id="rId2" Type="http://schemas.openxmlformats.org/officeDocument/2006/relationships/tags" Target="../tags/tag2440.xml"/><Relationship Id="rId1" Type="http://schemas.openxmlformats.org/officeDocument/2006/relationships/tags" Target="../tags/tag2439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44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63.xml"/><Relationship Id="rId21" Type="http://schemas.openxmlformats.org/officeDocument/2006/relationships/tags" Target="../tags/tag58.xml"/><Relationship Id="rId42" Type="http://schemas.openxmlformats.org/officeDocument/2006/relationships/tags" Target="../tags/tag79.xml"/><Relationship Id="rId47" Type="http://schemas.openxmlformats.org/officeDocument/2006/relationships/tags" Target="../tags/tag84.xml"/><Relationship Id="rId63" Type="http://schemas.openxmlformats.org/officeDocument/2006/relationships/tags" Target="../tags/tag100.xml"/><Relationship Id="rId68" Type="http://schemas.openxmlformats.org/officeDocument/2006/relationships/tags" Target="../tags/tag105.xml"/><Relationship Id="rId16" Type="http://schemas.openxmlformats.org/officeDocument/2006/relationships/tags" Target="../tags/tag5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37" Type="http://schemas.openxmlformats.org/officeDocument/2006/relationships/tags" Target="../tags/tag74.xml"/><Relationship Id="rId40" Type="http://schemas.openxmlformats.org/officeDocument/2006/relationships/tags" Target="../tags/tag77.xml"/><Relationship Id="rId45" Type="http://schemas.openxmlformats.org/officeDocument/2006/relationships/tags" Target="../tags/tag82.xml"/><Relationship Id="rId53" Type="http://schemas.openxmlformats.org/officeDocument/2006/relationships/tags" Target="../tags/tag90.xml"/><Relationship Id="rId58" Type="http://schemas.openxmlformats.org/officeDocument/2006/relationships/tags" Target="../tags/tag95.xml"/><Relationship Id="rId66" Type="http://schemas.openxmlformats.org/officeDocument/2006/relationships/tags" Target="../tags/tag103.xml"/><Relationship Id="rId74" Type="http://schemas.openxmlformats.org/officeDocument/2006/relationships/tags" Target="../tags/tag111.xml"/><Relationship Id="rId79" Type="http://schemas.openxmlformats.org/officeDocument/2006/relationships/tags" Target="../tags/tag116.xml"/><Relationship Id="rId5" Type="http://schemas.openxmlformats.org/officeDocument/2006/relationships/tags" Target="../tags/tag42.xml"/><Relationship Id="rId61" Type="http://schemas.openxmlformats.org/officeDocument/2006/relationships/tags" Target="../tags/tag98.xml"/><Relationship Id="rId19" Type="http://schemas.openxmlformats.org/officeDocument/2006/relationships/tags" Target="../tags/tag5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tags" Target="../tags/tag72.xml"/><Relationship Id="rId43" Type="http://schemas.openxmlformats.org/officeDocument/2006/relationships/tags" Target="../tags/tag80.xml"/><Relationship Id="rId48" Type="http://schemas.openxmlformats.org/officeDocument/2006/relationships/tags" Target="../tags/tag85.xml"/><Relationship Id="rId56" Type="http://schemas.openxmlformats.org/officeDocument/2006/relationships/tags" Target="../tags/tag93.xml"/><Relationship Id="rId64" Type="http://schemas.openxmlformats.org/officeDocument/2006/relationships/tags" Target="../tags/tag101.xml"/><Relationship Id="rId69" Type="http://schemas.openxmlformats.org/officeDocument/2006/relationships/tags" Target="../tags/tag106.xml"/><Relationship Id="rId77" Type="http://schemas.openxmlformats.org/officeDocument/2006/relationships/tags" Target="../tags/tag114.xml"/><Relationship Id="rId8" Type="http://schemas.openxmlformats.org/officeDocument/2006/relationships/tags" Target="../tags/tag45.xml"/><Relationship Id="rId51" Type="http://schemas.openxmlformats.org/officeDocument/2006/relationships/tags" Target="../tags/tag88.xml"/><Relationship Id="rId72" Type="http://schemas.openxmlformats.org/officeDocument/2006/relationships/tags" Target="../tags/tag109.xml"/><Relationship Id="rId80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38" Type="http://schemas.openxmlformats.org/officeDocument/2006/relationships/tags" Target="../tags/tag75.xml"/><Relationship Id="rId46" Type="http://schemas.openxmlformats.org/officeDocument/2006/relationships/tags" Target="../tags/tag83.xml"/><Relationship Id="rId59" Type="http://schemas.openxmlformats.org/officeDocument/2006/relationships/tags" Target="../tags/tag96.xml"/><Relationship Id="rId67" Type="http://schemas.openxmlformats.org/officeDocument/2006/relationships/tags" Target="../tags/tag104.xml"/><Relationship Id="rId20" Type="http://schemas.openxmlformats.org/officeDocument/2006/relationships/tags" Target="../tags/tag57.xml"/><Relationship Id="rId41" Type="http://schemas.openxmlformats.org/officeDocument/2006/relationships/tags" Target="../tags/tag78.xml"/><Relationship Id="rId54" Type="http://schemas.openxmlformats.org/officeDocument/2006/relationships/tags" Target="../tags/tag91.xml"/><Relationship Id="rId62" Type="http://schemas.openxmlformats.org/officeDocument/2006/relationships/tags" Target="../tags/tag99.xml"/><Relationship Id="rId70" Type="http://schemas.openxmlformats.org/officeDocument/2006/relationships/tags" Target="../tags/tag107.xml"/><Relationship Id="rId75" Type="http://schemas.openxmlformats.org/officeDocument/2006/relationships/tags" Target="../tags/tag112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36" Type="http://schemas.openxmlformats.org/officeDocument/2006/relationships/tags" Target="../tags/tag73.xml"/><Relationship Id="rId49" Type="http://schemas.openxmlformats.org/officeDocument/2006/relationships/tags" Target="../tags/tag86.xml"/><Relationship Id="rId57" Type="http://schemas.openxmlformats.org/officeDocument/2006/relationships/tags" Target="../tags/tag94.xml"/><Relationship Id="rId10" Type="http://schemas.openxmlformats.org/officeDocument/2006/relationships/tags" Target="../tags/tag47.xml"/><Relationship Id="rId31" Type="http://schemas.openxmlformats.org/officeDocument/2006/relationships/tags" Target="../tags/tag68.xml"/><Relationship Id="rId44" Type="http://schemas.openxmlformats.org/officeDocument/2006/relationships/tags" Target="../tags/tag81.xml"/><Relationship Id="rId52" Type="http://schemas.openxmlformats.org/officeDocument/2006/relationships/tags" Target="../tags/tag89.xml"/><Relationship Id="rId60" Type="http://schemas.openxmlformats.org/officeDocument/2006/relationships/tags" Target="../tags/tag97.xml"/><Relationship Id="rId65" Type="http://schemas.openxmlformats.org/officeDocument/2006/relationships/tags" Target="../tags/tag102.xml"/><Relationship Id="rId73" Type="http://schemas.openxmlformats.org/officeDocument/2006/relationships/tags" Target="../tags/tag110.xml"/><Relationship Id="rId78" Type="http://schemas.openxmlformats.org/officeDocument/2006/relationships/tags" Target="../tags/tag115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39" Type="http://schemas.openxmlformats.org/officeDocument/2006/relationships/tags" Target="../tags/tag76.xml"/><Relationship Id="rId34" Type="http://schemas.openxmlformats.org/officeDocument/2006/relationships/tags" Target="../tags/tag71.xml"/><Relationship Id="rId50" Type="http://schemas.openxmlformats.org/officeDocument/2006/relationships/tags" Target="../tags/tag87.xml"/><Relationship Id="rId55" Type="http://schemas.openxmlformats.org/officeDocument/2006/relationships/tags" Target="../tags/tag92.xml"/><Relationship Id="rId76" Type="http://schemas.openxmlformats.org/officeDocument/2006/relationships/tags" Target="../tags/tag113.xml"/><Relationship Id="rId7" Type="http://schemas.openxmlformats.org/officeDocument/2006/relationships/tags" Target="../tags/tag44.xml"/><Relationship Id="rId71" Type="http://schemas.openxmlformats.org/officeDocument/2006/relationships/tags" Target="../tags/tag108.xml"/><Relationship Id="rId2" Type="http://schemas.openxmlformats.org/officeDocument/2006/relationships/tags" Target="../tags/tag39.xml"/><Relationship Id="rId29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26" Type="http://schemas.openxmlformats.org/officeDocument/2006/relationships/tags" Target="../tags/tag142.xml"/><Relationship Id="rId3" Type="http://schemas.openxmlformats.org/officeDocument/2006/relationships/tags" Target="../tags/tag119.xml"/><Relationship Id="rId21" Type="http://schemas.openxmlformats.org/officeDocument/2006/relationships/tags" Target="../tags/tag137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tags" Target="../tags/tag141.xml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tags" Target="../tags/tag136.xml"/><Relationship Id="rId29" Type="http://schemas.openxmlformats.org/officeDocument/2006/relationships/tags" Target="../tags/tag145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tags" Target="../tags/tag140.xml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tags" Target="../tags/tag144.xml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tags" Target="../tags/tag138.xml"/><Relationship Id="rId27" Type="http://schemas.openxmlformats.org/officeDocument/2006/relationships/tags" Target="../tags/tag143.xml"/><Relationship Id="rId30" Type="http://schemas.openxmlformats.org/officeDocument/2006/relationships/tags" Target="../tags/tag14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72.xml"/><Relationship Id="rId21" Type="http://schemas.openxmlformats.org/officeDocument/2006/relationships/tags" Target="../tags/tag167.xml"/><Relationship Id="rId42" Type="http://schemas.openxmlformats.org/officeDocument/2006/relationships/tags" Target="../tags/tag188.xml"/><Relationship Id="rId47" Type="http://schemas.openxmlformats.org/officeDocument/2006/relationships/tags" Target="../tags/tag193.xml"/><Relationship Id="rId63" Type="http://schemas.openxmlformats.org/officeDocument/2006/relationships/tags" Target="../tags/tag209.xml"/><Relationship Id="rId68" Type="http://schemas.openxmlformats.org/officeDocument/2006/relationships/tags" Target="../tags/tag214.xml"/><Relationship Id="rId84" Type="http://schemas.openxmlformats.org/officeDocument/2006/relationships/tags" Target="../tags/tag230.xml"/><Relationship Id="rId89" Type="http://schemas.openxmlformats.org/officeDocument/2006/relationships/tags" Target="../tags/tag235.xml"/><Relationship Id="rId16" Type="http://schemas.openxmlformats.org/officeDocument/2006/relationships/tags" Target="../tags/tag162.xml"/><Relationship Id="rId11" Type="http://schemas.openxmlformats.org/officeDocument/2006/relationships/tags" Target="../tags/tag157.xml"/><Relationship Id="rId32" Type="http://schemas.openxmlformats.org/officeDocument/2006/relationships/tags" Target="../tags/tag178.xml"/><Relationship Id="rId37" Type="http://schemas.openxmlformats.org/officeDocument/2006/relationships/tags" Target="../tags/tag183.xml"/><Relationship Id="rId53" Type="http://schemas.openxmlformats.org/officeDocument/2006/relationships/tags" Target="../tags/tag199.xml"/><Relationship Id="rId58" Type="http://schemas.openxmlformats.org/officeDocument/2006/relationships/tags" Target="../tags/tag204.xml"/><Relationship Id="rId74" Type="http://schemas.openxmlformats.org/officeDocument/2006/relationships/tags" Target="../tags/tag220.xml"/><Relationship Id="rId79" Type="http://schemas.openxmlformats.org/officeDocument/2006/relationships/tags" Target="../tags/tag225.xml"/><Relationship Id="rId102" Type="http://schemas.openxmlformats.org/officeDocument/2006/relationships/tags" Target="../tags/tag248.xml"/><Relationship Id="rId5" Type="http://schemas.openxmlformats.org/officeDocument/2006/relationships/tags" Target="../tags/tag151.xml"/><Relationship Id="rId90" Type="http://schemas.openxmlformats.org/officeDocument/2006/relationships/tags" Target="../tags/tag236.xml"/><Relationship Id="rId95" Type="http://schemas.openxmlformats.org/officeDocument/2006/relationships/tags" Target="../tags/tag241.xml"/><Relationship Id="rId22" Type="http://schemas.openxmlformats.org/officeDocument/2006/relationships/tags" Target="../tags/tag168.xml"/><Relationship Id="rId27" Type="http://schemas.openxmlformats.org/officeDocument/2006/relationships/tags" Target="../tags/tag173.xml"/><Relationship Id="rId43" Type="http://schemas.openxmlformats.org/officeDocument/2006/relationships/tags" Target="../tags/tag189.xml"/><Relationship Id="rId48" Type="http://schemas.openxmlformats.org/officeDocument/2006/relationships/tags" Target="../tags/tag194.xml"/><Relationship Id="rId64" Type="http://schemas.openxmlformats.org/officeDocument/2006/relationships/tags" Target="../tags/tag210.xml"/><Relationship Id="rId69" Type="http://schemas.openxmlformats.org/officeDocument/2006/relationships/tags" Target="../tags/tag215.xml"/><Relationship Id="rId80" Type="http://schemas.openxmlformats.org/officeDocument/2006/relationships/tags" Target="../tags/tag226.xml"/><Relationship Id="rId85" Type="http://schemas.openxmlformats.org/officeDocument/2006/relationships/tags" Target="../tags/tag231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33" Type="http://schemas.openxmlformats.org/officeDocument/2006/relationships/tags" Target="../tags/tag179.xml"/><Relationship Id="rId38" Type="http://schemas.openxmlformats.org/officeDocument/2006/relationships/tags" Target="../tags/tag184.xml"/><Relationship Id="rId59" Type="http://schemas.openxmlformats.org/officeDocument/2006/relationships/tags" Target="../tags/tag205.xml"/><Relationship Id="rId103" Type="http://schemas.openxmlformats.org/officeDocument/2006/relationships/tags" Target="../tags/tag249.xml"/><Relationship Id="rId20" Type="http://schemas.openxmlformats.org/officeDocument/2006/relationships/tags" Target="../tags/tag166.xml"/><Relationship Id="rId41" Type="http://schemas.openxmlformats.org/officeDocument/2006/relationships/tags" Target="../tags/tag187.xml"/><Relationship Id="rId54" Type="http://schemas.openxmlformats.org/officeDocument/2006/relationships/tags" Target="../tags/tag200.xml"/><Relationship Id="rId62" Type="http://schemas.openxmlformats.org/officeDocument/2006/relationships/tags" Target="../tags/tag208.xml"/><Relationship Id="rId70" Type="http://schemas.openxmlformats.org/officeDocument/2006/relationships/tags" Target="../tags/tag216.xml"/><Relationship Id="rId75" Type="http://schemas.openxmlformats.org/officeDocument/2006/relationships/tags" Target="../tags/tag221.xml"/><Relationship Id="rId83" Type="http://schemas.openxmlformats.org/officeDocument/2006/relationships/tags" Target="../tags/tag229.xml"/><Relationship Id="rId88" Type="http://schemas.openxmlformats.org/officeDocument/2006/relationships/tags" Target="../tags/tag234.xml"/><Relationship Id="rId91" Type="http://schemas.openxmlformats.org/officeDocument/2006/relationships/tags" Target="../tags/tag237.xml"/><Relationship Id="rId96" Type="http://schemas.openxmlformats.org/officeDocument/2006/relationships/tags" Target="../tags/tag24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5" Type="http://schemas.openxmlformats.org/officeDocument/2006/relationships/tags" Target="../tags/tag161.xml"/><Relationship Id="rId23" Type="http://schemas.openxmlformats.org/officeDocument/2006/relationships/tags" Target="../tags/tag169.xml"/><Relationship Id="rId28" Type="http://schemas.openxmlformats.org/officeDocument/2006/relationships/tags" Target="../tags/tag174.xml"/><Relationship Id="rId36" Type="http://schemas.openxmlformats.org/officeDocument/2006/relationships/tags" Target="../tags/tag182.xml"/><Relationship Id="rId49" Type="http://schemas.openxmlformats.org/officeDocument/2006/relationships/tags" Target="../tags/tag195.xml"/><Relationship Id="rId57" Type="http://schemas.openxmlformats.org/officeDocument/2006/relationships/tags" Target="../tags/tag203.xml"/><Relationship Id="rId106" Type="http://schemas.openxmlformats.org/officeDocument/2006/relationships/slideLayout" Target="../slideLayouts/slideLayout7.xml"/><Relationship Id="rId10" Type="http://schemas.openxmlformats.org/officeDocument/2006/relationships/tags" Target="../tags/tag156.xml"/><Relationship Id="rId31" Type="http://schemas.openxmlformats.org/officeDocument/2006/relationships/tags" Target="../tags/tag177.xml"/><Relationship Id="rId44" Type="http://schemas.openxmlformats.org/officeDocument/2006/relationships/tags" Target="../tags/tag190.xml"/><Relationship Id="rId52" Type="http://schemas.openxmlformats.org/officeDocument/2006/relationships/tags" Target="../tags/tag198.xml"/><Relationship Id="rId60" Type="http://schemas.openxmlformats.org/officeDocument/2006/relationships/tags" Target="../tags/tag206.xml"/><Relationship Id="rId65" Type="http://schemas.openxmlformats.org/officeDocument/2006/relationships/tags" Target="../tags/tag211.xml"/><Relationship Id="rId73" Type="http://schemas.openxmlformats.org/officeDocument/2006/relationships/tags" Target="../tags/tag219.xml"/><Relationship Id="rId78" Type="http://schemas.openxmlformats.org/officeDocument/2006/relationships/tags" Target="../tags/tag224.xml"/><Relationship Id="rId81" Type="http://schemas.openxmlformats.org/officeDocument/2006/relationships/tags" Target="../tags/tag227.xml"/><Relationship Id="rId86" Type="http://schemas.openxmlformats.org/officeDocument/2006/relationships/tags" Target="../tags/tag232.xml"/><Relationship Id="rId94" Type="http://schemas.openxmlformats.org/officeDocument/2006/relationships/tags" Target="../tags/tag240.xml"/><Relationship Id="rId99" Type="http://schemas.openxmlformats.org/officeDocument/2006/relationships/tags" Target="../tags/tag245.xml"/><Relationship Id="rId101" Type="http://schemas.openxmlformats.org/officeDocument/2006/relationships/tags" Target="../tags/tag247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39" Type="http://schemas.openxmlformats.org/officeDocument/2006/relationships/tags" Target="../tags/tag185.xml"/><Relationship Id="rId34" Type="http://schemas.openxmlformats.org/officeDocument/2006/relationships/tags" Target="../tags/tag180.xml"/><Relationship Id="rId50" Type="http://schemas.openxmlformats.org/officeDocument/2006/relationships/tags" Target="../tags/tag196.xml"/><Relationship Id="rId55" Type="http://schemas.openxmlformats.org/officeDocument/2006/relationships/tags" Target="../tags/tag201.xml"/><Relationship Id="rId76" Type="http://schemas.openxmlformats.org/officeDocument/2006/relationships/tags" Target="../tags/tag222.xml"/><Relationship Id="rId97" Type="http://schemas.openxmlformats.org/officeDocument/2006/relationships/tags" Target="../tags/tag243.xml"/><Relationship Id="rId104" Type="http://schemas.openxmlformats.org/officeDocument/2006/relationships/tags" Target="../tags/tag250.xml"/><Relationship Id="rId7" Type="http://schemas.openxmlformats.org/officeDocument/2006/relationships/tags" Target="../tags/tag153.xml"/><Relationship Id="rId71" Type="http://schemas.openxmlformats.org/officeDocument/2006/relationships/tags" Target="../tags/tag217.xml"/><Relationship Id="rId92" Type="http://schemas.openxmlformats.org/officeDocument/2006/relationships/tags" Target="../tags/tag238.xml"/><Relationship Id="rId2" Type="http://schemas.openxmlformats.org/officeDocument/2006/relationships/tags" Target="../tags/tag148.xml"/><Relationship Id="rId29" Type="http://schemas.openxmlformats.org/officeDocument/2006/relationships/tags" Target="../tags/tag175.xml"/><Relationship Id="rId24" Type="http://schemas.openxmlformats.org/officeDocument/2006/relationships/tags" Target="../tags/tag170.xml"/><Relationship Id="rId40" Type="http://schemas.openxmlformats.org/officeDocument/2006/relationships/tags" Target="../tags/tag186.xml"/><Relationship Id="rId45" Type="http://schemas.openxmlformats.org/officeDocument/2006/relationships/tags" Target="../tags/tag191.xml"/><Relationship Id="rId66" Type="http://schemas.openxmlformats.org/officeDocument/2006/relationships/tags" Target="../tags/tag212.xml"/><Relationship Id="rId87" Type="http://schemas.openxmlformats.org/officeDocument/2006/relationships/tags" Target="../tags/tag233.xml"/><Relationship Id="rId61" Type="http://schemas.openxmlformats.org/officeDocument/2006/relationships/tags" Target="../tags/tag207.xml"/><Relationship Id="rId82" Type="http://schemas.openxmlformats.org/officeDocument/2006/relationships/tags" Target="../tags/tag228.xml"/><Relationship Id="rId19" Type="http://schemas.openxmlformats.org/officeDocument/2006/relationships/tags" Target="../tags/tag165.xml"/><Relationship Id="rId14" Type="http://schemas.openxmlformats.org/officeDocument/2006/relationships/tags" Target="../tags/tag160.xml"/><Relationship Id="rId30" Type="http://schemas.openxmlformats.org/officeDocument/2006/relationships/tags" Target="../tags/tag176.xml"/><Relationship Id="rId35" Type="http://schemas.openxmlformats.org/officeDocument/2006/relationships/tags" Target="../tags/tag181.xml"/><Relationship Id="rId56" Type="http://schemas.openxmlformats.org/officeDocument/2006/relationships/tags" Target="../tags/tag202.xml"/><Relationship Id="rId77" Type="http://schemas.openxmlformats.org/officeDocument/2006/relationships/tags" Target="../tags/tag223.xml"/><Relationship Id="rId100" Type="http://schemas.openxmlformats.org/officeDocument/2006/relationships/tags" Target="../tags/tag246.xml"/><Relationship Id="rId105" Type="http://schemas.openxmlformats.org/officeDocument/2006/relationships/tags" Target="../tags/tag251.xml"/><Relationship Id="rId8" Type="http://schemas.openxmlformats.org/officeDocument/2006/relationships/tags" Target="../tags/tag154.xml"/><Relationship Id="rId51" Type="http://schemas.openxmlformats.org/officeDocument/2006/relationships/tags" Target="../tags/tag197.xml"/><Relationship Id="rId72" Type="http://schemas.openxmlformats.org/officeDocument/2006/relationships/tags" Target="../tags/tag218.xml"/><Relationship Id="rId93" Type="http://schemas.openxmlformats.org/officeDocument/2006/relationships/tags" Target="../tags/tag239.xml"/><Relationship Id="rId98" Type="http://schemas.openxmlformats.org/officeDocument/2006/relationships/tags" Target="../tags/tag244.xml"/><Relationship Id="rId3" Type="http://schemas.openxmlformats.org/officeDocument/2006/relationships/tags" Target="../tags/tag149.xml"/><Relationship Id="rId25" Type="http://schemas.openxmlformats.org/officeDocument/2006/relationships/tags" Target="../tags/tag171.xml"/><Relationship Id="rId46" Type="http://schemas.openxmlformats.org/officeDocument/2006/relationships/tags" Target="../tags/tag192.xml"/><Relationship Id="rId67" Type="http://schemas.openxmlformats.org/officeDocument/2006/relationships/tags" Target="../tags/tag2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18" Type="http://schemas.openxmlformats.org/officeDocument/2006/relationships/tags" Target="../tags/tag269.xml"/><Relationship Id="rId3" Type="http://schemas.openxmlformats.org/officeDocument/2006/relationships/tags" Target="../tags/tag254.xml"/><Relationship Id="rId21" Type="http://schemas.openxmlformats.org/officeDocument/2006/relationships/tags" Target="../tags/tag272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tags" Target="../tags/tag268.xml"/><Relationship Id="rId2" Type="http://schemas.openxmlformats.org/officeDocument/2006/relationships/tags" Target="../tags/tag253.xml"/><Relationship Id="rId16" Type="http://schemas.openxmlformats.org/officeDocument/2006/relationships/tags" Target="../tags/tag267.xml"/><Relationship Id="rId20" Type="http://schemas.openxmlformats.org/officeDocument/2006/relationships/tags" Target="../tags/tag271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256.xml"/><Relationship Id="rId15" Type="http://schemas.openxmlformats.org/officeDocument/2006/relationships/tags" Target="../tags/tag266.xml"/><Relationship Id="rId23" Type="http://schemas.openxmlformats.org/officeDocument/2006/relationships/tags" Target="../tags/tag274.xml"/><Relationship Id="rId10" Type="http://schemas.openxmlformats.org/officeDocument/2006/relationships/tags" Target="../tags/tag261.xml"/><Relationship Id="rId19" Type="http://schemas.openxmlformats.org/officeDocument/2006/relationships/tags" Target="../tags/tag270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Relationship Id="rId22" Type="http://schemas.openxmlformats.org/officeDocument/2006/relationships/tags" Target="../tags/tag27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26" Type="http://schemas.openxmlformats.org/officeDocument/2006/relationships/tags" Target="../tags/tag300.xml"/><Relationship Id="rId39" Type="http://schemas.openxmlformats.org/officeDocument/2006/relationships/tags" Target="../tags/tag313.xml"/><Relationship Id="rId21" Type="http://schemas.openxmlformats.org/officeDocument/2006/relationships/tags" Target="../tags/tag295.xml"/><Relationship Id="rId34" Type="http://schemas.openxmlformats.org/officeDocument/2006/relationships/tags" Target="../tags/tag308.xml"/><Relationship Id="rId42" Type="http://schemas.openxmlformats.org/officeDocument/2006/relationships/tags" Target="../tags/tag316.xml"/><Relationship Id="rId47" Type="http://schemas.openxmlformats.org/officeDocument/2006/relationships/tags" Target="../tags/tag321.xml"/><Relationship Id="rId50" Type="http://schemas.openxmlformats.org/officeDocument/2006/relationships/tags" Target="../tags/tag324.xml"/><Relationship Id="rId55" Type="http://schemas.openxmlformats.org/officeDocument/2006/relationships/tags" Target="../tags/tag329.xml"/><Relationship Id="rId7" Type="http://schemas.openxmlformats.org/officeDocument/2006/relationships/tags" Target="../tags/tag281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9" Type="http://schemas.openxmlformats.org/officeDocument/2006/relationships/tags" Target="../tags/tag303.xml"/><Relationship Id="rId11" Type="http://schemas.openxmlformats.org/officeDocument/2006/relationships/tags" Target="../tags/tag285.xml"/><Relationship Id="rId24" Type="http://schemas.openxmlformats.org/officeDocument/2006/relationships/tags" Target="../tags/tag298.xml"/><Relationship Id="rId32" Type="http://schemas.openxmlformats.org/officeDocument/2006/relationships/tags" Target="../tags/tag306.xml"/><Relationship Id="rId37" Type="http://schemas.openxmlformats.org/officeDocument/2006/relationships/tags" Target="../tags/tag311.xml"/><Relationship Id="rId40" Type="http://schemas.openxmlformats.org/officeDocument/2006/relationships/tags" Target="../tags/tag314.xml"/><Relationship Id="rId45" Type="http://schemas.openxmlformats.org/officeDocument/2006/relationships/tags" Target="../tags/tag319.xml"/><Relationship Id="rId53" Type="http://schemas.openxmlformats.org/officeDocument/2006/relationships/tags" Target="../tags/tag327.xml"/><Relationship Id="rId58" Type="http://schemas.openxmlformats.org/officeDocument/2006/relationships/tags" Target="../tags/tag332.xml"/><Relationship Id="rId5" Type="http://schemas.openxmlformats.org/officeDocument/2006/relationships/tags" Target="../tags/tag279.xml"/><Relationship Id="rId19" Type="http://schemas.openxmlformats.org/officeDocument/2006/relationships/tags" Target="../tags/tag293.xml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tags" Target="../tags/tag296.xml"/><Relationship Id="rId27" Type="http://schemas.openxmlformats.org/officeDocument/2006/relationships/tags" Target="../tags/tag301.xml"/><Relationship Id="rId30" Type="http://schemas.openxmlformats.org/officeDocument/2006/relationships/tags" Target="../tags/tag304.xml"/><Relationship Id="rId35" Type="http://schemas.openxmlformats.org/officeDocument/2006/relationships/tags" Target="../tags/tag309.xml"/><Relationship Id="rId43" Type="http://schemas.openxmlformats.org/officeDocument/2006/relationships/tags" Target="../tags/tag317.xml"/><Relationship Id="rId48" Type="http://schemas.openxmlformats.org/officeDocument/2006/relationships/tags" Target="../tags/tag322.xml"/><Relationship Id="rId56" Type="http://schemas.openxmlformats.org/officeDocument/2006/relationships/tags" Target="../tags/tag330.xml"/><Relationship Id="rId8" Type="http://schemas.openxmlformats.org/officeDocument/2006/relationships/tags" Target="../tags/tag282.xml"/><Relationship Id="rId51" Type="http://schemas.openxmlformats.org/officeDocument/2006/relationships/tags" Target="../tags/tag325.xml"/><Relationship Id="rId3" Type="http://schemas.openxmlformats.org/officeDocument/2006/relationships/tags" Target="../tags/tag277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tags" Target="../tags/tag299.xml"/><Relationship Id="rId33" Type="http://schemas.openxmlformats.org/officeDocument/2006/relationships/tags" Target="../tags/tag307.xml"/><Relationship Id="rId38" Type="http://schemas.openxmlformats.org/officeDocument/2006/relationships/tags" Target="../tags/tag312.xml"/><Relationship Id="rId46" Type="http://schemas.openxmlformats.org/officeDocument/2006/relationships/tags" Target="../tags/tag320.xml"/><Relationship Id="rId59" Type="http://schemas.openxmlformats.org/officeDocument/2006/relationships/tags" Target="../tags/tag333.xml"/><Relationship Id="rId20" Type="http://schemas.openxmlformats.org/officeDocument/2006/relationships/tags" Target="../tags/tag294.xml"/><Relationship Id="rId41" Type="http://schemas.openxmlformats.org/officeDocument/2006/relationships/tags" Target="../tags/tag315.xml"/><Relationship Id="rId54" Type="http://schemas.openxmlformats.org/officeDocument/2006/relationships/tags" Target="../tags/tag328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28" Type="http://schemas.openxmlformats.org/officeDocument/2006/relationships/tags" Target="../tags/tag302.xml"/><Relationship Id="rId36" Type="http://schemas.openxmlformats.org/officeDocument/2006/relationships/tags" Target="../tags/tag310.xml"/><Relationship Id="rId49" Type="http://schemas.openxmlformats.org/officeDocument/2006/relationships/tags" Target="../tags/tag323.xml"/><Relationship Id="rId57" Type="http://schemas.openxmlformats.org/officeDocument/2006/relationships/tags" Target="../tags/tag331.xml"/><Relationship Id="rId10" Type="http://schemas.openxmlformats.org/officeDocument/2006/relationships/tags" Target="../tags/tag284.xml"/><Relationship Id="rId31" Type="http://schemas.openxmlformats.org/officeDocument/2006/relationships/tags" Target="../tags/tag305.xml"/><Relationship Id="rId44" Type="http://schemas.openxmlformats.org/officeDocument/2006/relationships/tags" Target="../tags/tag318.xml"/><Relationship Id="rId52" Type="http://schemas.openxmlformats.org/officeDocument/2006/relationships/tags" Target="../tags/tag326.xml"/><Relationship Id="rId60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346.xml"/><Relationship Id="rId18" Type="http://schemas.openxmlformats.org/officeDocument/2006/relationships/tags" Target="../tags/tag351.xml"/><Relationship Id="rId26" Type="http://schemas.openxmlformats.org/officeDocument/2006/relationships/tags" Target="../tags/tag359.xml"/><Relationship Id="rId39" Type="http://schemas.openxmlformats.org/officeDocument/2006/relationships/tags" Target="../tags/tag372.xml"/><Relationship Id="rId21" Type="http://schemas.openxmlformats.org/officeDocument/2006/relationships/tags" Target="../tags/tag354.xml"/><Relationship Id="rId34" Type="http://schemas.openxmlformats.org/officeDocument/2006/relationships/tags" Target="../tags/tag367.xml"/><Relationship Id="rId42" Type="http://schemas.openxmlformats.org/officeDocument/2006/relationships/tags" Target="../tags/tag375.xml"/><Relationship Id="rId47" Type="http://schemas.openxmlformats.org/officeDocument/2006/relationships/tags" Target="../tags/tag380.xml"/><Relationship Id="rId50" Type="http://schemas.openxmlformats.org/officeDocument/2006/relationships/tags" Target="../tags/tag383.xml"/><Relationship Id="rId55" Type="http://schemas.openxmlformats.org/officeDocument/2006/relationships/tags" Target="../tags/tag388.xml"/><Relationship Id="rId7" Type="http://schemas.openxmlformats.org/officeDocument/2006/relationships/tags" Target="../tags/tag340.xml"/><Relationship Id="rId2" Type="http://schemas.openxmlformats.org/officeDocument/2006/relationships/tags" Target="../tags/tag335.xml"/><Relationship Id="rId16" Type="http://schemas.openxmlformats.org/officeDocument/2006/relationships/tags" Target="../tags/tag349.xml"/><Relationship Id="rId29" Type="http://schemas.openxmlformats.org/officeDocument/2006/relationships/tags" Target="../tags/tag362.xml"/><Relationship Id="rId11" Type="http://schemas.openxmlformats.org/officeDocument/2006/relationships/tags" Target="../tags/tag344.xml"/><Relationship Id="rId24" Type="http://schemas.openxmlformats.org/officeDocument/2006/relationships/tags" Target="../tags/tag357.xml"/><Relationship Id="rId32" Type="http://schemas.openxmlformats.org/officeDocument/2006/relationships/tags" Target="../tags/tag365.xml"/><Relationship Id="rId37" Type="http://schemas.openxmlformats.org/officeDocument/2006/relationships/tags" Target="../tags/tag370.xml"/><Relationship Id="rId40" Type="http://schemas.openxmlformats.org/officeDocument/2006/relationships/tags" Target="../tags/tag373.xml"/><Relationship Id="rId45" Type="http://schemas.openxmlformats.org/officeDocument/2006/relationships/tags" Target="../tags/tag378.xml"/><Relationship Id="rId53" Type="http://schemas.openxmlformats.org/officeDocument/2006/relationships/tags" Target="../tags/tag386.xml"/><Relationship Id="rId58" Type="http://schemas.openxmlformats.org/officeDocument/2006/relationships/tags" Target="../tags/tag391.xml"/><Relationship Id="rId5" Type="http://schemas.openxmlformats.org/officeDocument/2006/relationships/tags" Target="../tags/tag338.xml"/><Relationship Id="rId19" Type="http://schemas.openxmlformats.org/officeDocument/2006/relationships/tags" Target="../tags/tag352.xml"/><Relationship Id="rId4" Type="http://schemas.openxmlformats.org/officeDocument/2006/relationships/tags" Target="../tags/tag337.xml"/><Relationship Id="rId9" Type="http://schemas.openxmlformats.org/officeDocument/2006/relationships/tags" Target="../tags/tag342.xml"/><Relationship Id="rId14" Type="http://schemas.openxmlformats.org/officeDocument/2006/relationships/tags" Target="../tags/tag347.xml"/><Relationship Id="rId22" Type="http://schemas.openxmlformats.org/officeDocument/2006/relationships/tags" Target="../tags/tag355.xml"/><Relationship Id="rId27" Type="http://schemas.openxmlformats.org/officeDocument/2006/relationships/tags" Target="../tags/tag360.xml"/><Relationship Id="rId30" Type="http://schemas.openxmlformats.org/officeDocument/2006/relationships/tags" Target="../tags/tag363.xml"/><Relationship Id="rId35" Type="http://schemas.openxmlformats.org/officeDocument/2006/relationships/tags" Target="../tags/tag368.xml"/><Relationship Id="rId43" Type="http://schemas.openxmlformats.org/officeDocument/2006/relationships/tags" Target="../tags/tag376.xml"/><Relationship Id="rId48" Type="http://schemas.openxmlformats.org/officeDocument/2006/relationships/tags" Target="../tags/tag381.xml"/><Relationship Id="rId56" Type="http://schemas.openxmlformats.org/officeDocument/2006/relationships/tags" Target="../tags/tag389.xml"/><Relationship Id="rId8" Type="http://schemas.openxmlformats.org/officeDocument/2006/relationships/tags" Target="../tags/tag341.xml"/><Relationship Id="rId51" Type="http://schemas.openxmlformats.org/officeDocument/2006/relationships/tags" Target="../tags/tag384.xml"/><Relationship Id="rId3" Type="http://schemas.openxmlformats.org/officeDocument/2006/relationships/tags" Target="../tags/tag336.xml"/><Relationship Id="rId12" Type="http://schemas.openxmlformats.org/officeDocument/2006/relationships/tags" Target="../tags/tag345.xml"/><Relationship Id="rId17" Type="http://schemas.openxmlformats.org/officeDocument/2006/relationships/tags" Target="../tags/tag350.xml"/><Relationship Id="rId25" Type="http://schemas.openxmlformats.org/officeDocument/2006/relationships/tags" Target="../tags/tag358.xml"/><Relationship Id="rId33" Type="http://schemas.openxmlformats.org/officeDocument/2006/relationships/tags" Target="../tags/tag366.xml"/><Relationship Id="rId38" Type="http://schemas.openxmlformats.org/officeDocument/2006/relationships/tags" Target="../tags/tag371.xml"/><Relationship Id="rId46" Type="http://schemas.openxmlformats.org/officeDocument/2006/relationships/tags" Target="../tags/tag379.xml"/><Relationship Id="rId59" Type="http://schemas.openxmlformats.org/officeDocument/2006/relationships/tags" Target="../tags/tag392.xml"/><Relationship Id="rId20" Type="http://schemas.openxmlformats.org/officeDocument/2006/relationships/tags" Target="../tags/tag353.xml"/><Relationship Id="rId41" Type="http://schemas.openxmlformats.org/officeDocument/2006/relationships/tags" Target="../tags/tag374.xml"/><Relationship Id="rId54" Type="http://schemas.openxmlformats.org/officeDocument/2006/relationships/tags" Target="../tags/tag387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15" Type="http://schemas.openxmlformats.org/officeDocument/2006/relationships/tags" Target="../tags/tag348.xml"/><Relationship Id="rId23" Type="http://schemas.openxmlformats.org/officeDocument/2006/relationships/tags" Target="../tags/tag356.xml"/><Relationship Id="rId28" Type="http://schemas.openxmlformats.org/officeDocument/2006/relationships/tags" Target="../tags/tag361.xml"/><Relationship Id="rId36" Type="http://schemas.openxmlformats.org/officeDocument/2006/relationships/tags" Target="../tags/tag369.xml"/><Relationship Id="rId49" Type="http://schemas.openxmlformats.org/officeDocument/2006/relationships/tags" Target="../tags/tag382.xml"/><Relationship Id="rId57" Type="http://schemas.openxmlformats.org/officeDocument/2006/relationships/tags" Target="../tags/tag390.xml"/><Relationship Id="rId10" Type="http://schemas.openxmlformats.org/officeDocument/2006/relationships/tags" Target="../tags/tag343.xml"/><Relationship Id="rId31" Type="http://schemas.openxmlformats.org/officeDocument/2006/relationships/tags" Target="../tags/tag364.xml"/><Relationship Id="rId44" Type="http://schemas.openxmlformats.org/officeDocument/2006/relationships/tags" Target="../tags/tag377.xml"/><Relationship Id="rId52" Type="http://schemas.openxmlformats.org/officeDocument/2006/relationships/tags" Target="../tags/tag385.xml"/><Relationship Id="rId60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509.xml"/><Relationship Id="rId21" Type="http://schemas.openxmlformats.org/officeDocument/2006/relationships/tags" Target="../tags/tag413.xml"/><Relationship Id="rId42" Type="http://schemas.openxmlformats.org/officeDocument/2006/relationships/tags" Target="../tags/tag434.xml"/><Relationship Id="rId63" Type="http://schemas.openxmlformats.org/officeDocument/2006/relationships/tags" Target="../tags/tag455.xml"/><Relationship Id="rId84" Type="http://schemas.openxmlformats.org/officeDocument/2006/relationships/tags" Target="../tags/tag476.xml"/><Relationship Id="rId16" Type="http://schemas.openxmlformats.org/officeDocument/2006/relationships/tags" Target="../tags/tag408.xml"/><Relationship Id="rId107" Type="http://schemas.openxmlformats.org/officeDocument/2006/relationships/tags" Target="../tags/tag499.xml"/><Relationship Id="rId11" Type="http://schemas.openxmlformats.org/officeDocument/2006/relationships/tags" Target="../tags/tag403.xml"/><Relationship Id="rId32" Type="http://schemas.openxmlformats.org/officeDocument/2006/relationships/tags" Target="../tags/tag424.xml"/><Relationship Id="rId37" Type="http://schemas.openxmlformats.org/officeDocument/2006/relationships/tags" Target="../tags/tag429.xml"/><Relationship Id="rId53" Type="http://schemas.openxmlformats.org/officeDocument/2006/relationships/tags" Target="../tags/tag445.xml"/><Relationship Id="rId58" Type="http://schemas.openxmlformats.org/officeDocument/2006/relationships/tags" Target="../tags/tag450.xml"/><Relationship Id="rId74" Type="http://schemas.openxmlformats.org/officeDocument/2006/relationships/tags" Target="../tags/tag466.xml"/><Relationship Id="rId79" Type="http://schemas.openxmlformats.org/officeDocument/2006/relationships/tags" Target="../tags/tag471.xml"/><Relationship Id="rId102" Type="http://schemas.openxmlformats.org/officeDocument/2006/relationships/tags" Target="../tags/tag494.xml"/><Relationship Id="rId123" Type="http://schemas.openxmlformats.org/officeDocument/2006/relationships/tags" Target="../tags/tag515.xml"/><Relationship Id="rId128" Type="http://schemas.openxmlformats.org/officeDocument/2006/relationships/tags" Target="../tags/tag520.xml"/><Relationship Id="rId5" Type="http://schemas.openxmlformats.org/officeDocument/2006/relationships/tags" Target="../tags/tag397.xml"/><Relationship Id="rId90" Type="http://schemas.openxmlformats.org/officeDocument/2006/relationships/tags" Target="../tags/tag482.xml"/><Relationship Id="rId95" Type="http://schemas.openxmlformats.org/officeDocument/2006/relationships/tags" Target="../tags/tag487.xml"/><Relationship Id="rId22" Type="http://schemas.openxmlformats.org/officeDocument/2006/relationships/tags" Target="../tags/tag414.xml"/><Relationship Id="rId27" Type="http://schemas.openxmlformats.org/officeDocument/2006/relationships/tags" Target="../tags/tag419.xml"/><Relationship Id="rId43" Type="http://schemas.openxmlformats.org/officeDocument/2006/relationships/tags" Target="../tags/tag435.xml"/><Relationship Id="rId48" Type="http://schemas.openxmlformats.org/officeDocument/2006/relationships/tags" Target="../tags/tag440.xml"/><Relationship Id="rId64" Type="http://schemas.openxmlformats.org/officeDocument/2006/relationships/tags" Target="../tags/tag456.xml"/><Relationship Id="rId69" Type="http://schemas.openxmlformats.org/officeDocument/2006/relationships/tags" Target="../tags/tag461.xml"/><Relationship Id="rId113" Type="http://schemas.openxmlformats.org/officeDocument/2006/relationships/tags" Target="../tags/tag505.xml"/><Relationship Id="rId118" Type="http://schemas.openxmlformats.org/officeDocument/2006/relationships/tags" Target="../tags/tag510.xml"/><Relationship Id="rId134" Type="http://schemas.openxmlformats.org/officeDocument/2006/relationships/tags" Target="../tags/tag526.xml"/><Relationship Id="rId80" Type="http://schemas.openxmlformats.org/officeDocument/2006/relationships/tags" Target="../tags/tag472.xml"/><Relationship Id="rId85" Type="http://schemas.openxmlformats.org/officeDocument/2006/relationships/tags" Target="../tags/tag477.xml"/><Relationship Id="rId12" Type="http://schemas.openxmlformats.org/officeDocument/2006/relationships/tags" Target="../tags/tag404.xml"/><Relationship Id="rId17" Type="http://schemas.openxmlformats.org/officeDocument/2006/relationships/tags" Target="../tags/tag409.xml"/><Relationship Id="rId33" Type="http://schemas.openxmlformats.org/officeDocument/2006/relationships/tags" Target="../tags/tag425.xml"/><Relationship Id="rId38" Type="http://schemas.openxmlformats.org/officeDocument/2006/relationships/tags" Target="../tags/tag430.xml"/><Relationship Id="rId59" Type="http://schemas.openxmlformats.org/officeDocument/2006/relationships/tags" Target="../tags/tag451.xml"/><Relationship Id="rId103" Type="http://schemas.openxmlformats.org/officeDocument/2006/relationships/tags" Target="../tags/tag495.xml"/><Relationship Id="rId108" Type="http://schemas.openxmlformats.org/officeDocument/2006/relationships/tags" Target="../tags/tag500.xml"/><Relationship Id="rId124" Type="http://schemas.openxmlformats.org/officeDocument/2006/relationships/tags" Target="../tags/tag516.xml"/><Relationship Id="rId129" Type="http://schemas.openxmlformats.org/officeDocument/2006/relationships/tags" Target="../tags/tag521.xml"/><Relationship Id="rId54" Type="http://schemas.openxmlformats.org/officeDocument/2006/relationships/tags" Target="../tags/tag446.xml"/><Relationship Id="rId70" Type="http://schemas.openxmlformats.org/officeDocument/2006/relationships/tags" Target="../tags/tag462.xml"/><Relationship Id="rId75" Type="http://schemas.openxmlformats.org/officeDocument/2006/relationships/tags" Target="../tags/tag467.xml"/><Relationship Id="rId91" Type="http://schemas.openxmlformats.org/officeDocument/2006/relationships/tags" Target="../tags/tag483.xml"/><Relationship Id="rId96" Type="http://schemas.openxmlformats.org/officeDocument/2006/relationships/tags" Target="../tags/tag488.xml"/><Relationship Id="rId1" Type="http://schemas.openxmlformats.org/officeDocument/2006/relationships/tags" Target="../tags/tag393.xml"/><Relationship Id="rId6" Type="http://schemas.openxmlformats.org/officeDocument/2006/relationships/tags" Target="../tags/tag398.xml"/><Relationship Id="rId23" Type="http://schemas.openxmlformats.org/officeDocument/2006/relationships/tags" Target="../tags/tag415.xml"/><Relationship Id="rId28" Type="http://schemas.openxmlformats.org/officeDocument/2006/relationships/tags" Target="../tags/tag420.xml"/><Relationship Id="rId49" Type="http://schemas.openxmlformats.org/officeDocument/2006/relationships/tags" Target="../tags/tag441.xml"/><Relationship Id="rId114" Type="http://schemas.openxmlformats.org/officeDocument/2006/relationships/tags" Target="../tags/tag506.xml"/><Relationship Id="rId119" Type="http://schemas.openxmlformats.org/officeDocument/2006/relationships/tags" Target="../tags/tag511.xml"/><Relationship Id="rId44" Type="http://schemas.openxmlformats.org/officeDocument/2006/relationships/tags" Target="../tags/tag436.xml"/><Relationship Id="rId60" Type="http://schemas.openxmlformats.org/officeDocument/2006/relationships/tags" Target="../tags/tag452.xml"/><Relationship Id="rId65" Type="http://schemas.openxmlformats.org/officeDocument/2006/relationships/tags" Target="../tags/tag457.xml"/><Relationship Id="rId81" Type="http://schemas.openxmlformats.org/officeDocument/2006/relationships/tags" Target="../tags/tag473.xml"/><Relationship Id="rId86" Type="http://schemas.openxmlformats.org/officeDocument/2006/relationships/tags" Target="../tags/tag478.xml"/><Relationship Id="rId130" Type="http://schemas.openxmlformats.org/officeDocument/2006/relationships/tags" Target="../tags/tag522.xml"/><Relationship Id="rId135" Type="http://schemas.openxmlformats.org/officeDocument/2006/relationships/tags" Target="../tags/tag527.xml"/><Relationship Id="rId13" Type="http://schemas.openxmlformats.org/officeDocument/2006/relationships/tags" Target="../tags/tag405.xml"/><Relationship Id="rId18" Type="http://schemas.openxmlformats.org/officeDocument/2006/relationships/tags" Target="../tags/tag410.xml"/><Relationship Id="rId39" Type="http://schemas.openxmlformats.org/officeDocument/2006/relationships/tags" Target="../tags/tag431.xml"/><Relationship Id="rId109" Type="http://schemas.openxmlformats.org/officeDocument/2006/relationships/tags" Target="../tags/tag501.xml"/><Relationship Id="rId34" Type="http://schemas.openxmlformats.org/officeDocument/2006/relationships/tags" Target="../tags/tag426.xml"/><Relationship Id="rId50" Type="http://schemas.openxmlformats.org/officeDocument/2006/relationships/tags" Target="../tags/tag442.xml"/><Relationship Id="rId55" Type="http://schemas.openxmlformats.org/officeDocument/2006/relationships/tags" Target="../tags/tag447.xml"/><Relationship Id="rId76" Type="http://schemas.openxmlformats.org/officeDocument/2006/relationships/tags" Target="../tags/tag468.xml"/><Relationship Id="rId97" Type="http://schemas.openxmlformats.org/officeDocument/2006/relationships/tags" Target="../tags/tag489.xml"/><Relationship Id="rId104" Type="http://schemas.openxmlformats.org/officeDocument/2006/relationships/tags" Target="../tags/tag496.xml"/><Relationship Id="rId120" Type="http://schemas.openxmlformats.org/officeDocument/2006/relationships/tags" Target="../tags/tag512.xml"/><Relationship Id="rId125" Type="http://schemas.openxmlformats.org/officeDocument/2006/relationships/tags" Target="../tags/tag517.xml"/><Relationship Id="rId7" Type="http://schemas.openxmlformats.org/officeDocument/2006/relationships/tags" Target="../tags/tag399.xml"/><Relationship Id="rId71" Type="http://schemas.openxmlformats.org/officeDocument/2006/relationships/tags" Target="../tags/tag463.xml"/><Relationship Id="rId92" Type="http://schemas.openxmlformats.org/officeDocument/2006/relationships/tags" Target="../tags/tag484.xml"/><Relationship Id="rId2" Type="http://schemas.openxmlformats.org/officeDocument/2006/relationships/tags" Target="../tags/tag394.xml"/><Relationship Id="rId29" Type="http://schemas.openxmlformats.org/officeDocument/2006/relationships/tags" Target="../tags/tag421.xml"/><Relationship Id="rId24" Type="http://schemas.openxmlformats.org/officeDocument/2006/relationships/tags" Target="../tags/tag416.xml"/><Relationship Id="rId40" Type="http://schemas.openxmlformats.org/officeDocument/2006/relationships/tags" Target="../tags/tag432.xml"/><Relationship Id="rId45" Type="http://schemas.openxmlformats.org/officeDocument/2006/relationships/tags" Target="../tags/tag437.xml"/><Relationship Id="rId66" Type="http://schemas.openxmlformats.org/officeDocument/2006/relationships/tags" Target="../tags/tag458.xml"/><Relationship Id="rId87" Type="http://schemas.openxmlformats.org/officeDocument/2006/relationships/tags" Target="../tags/tag479.xml"/><Relationship Id="rId110" Type="http://schemas.openxmlformats.org/officeDocument/2006/relationships/tags" Target="../tags/tag502.xml"/><Relationship Id="rId115" Type="http://schemas.openxmlformats.org/officeDocument/2006/relationships/tags" Target="../tags/tag507.xml"/><Relationship Id="rId131" Type="http://schemas.openxmlformats.org/officeDocument/2006/relationships/tags" Target="../tags/tag523.xml"/><Relationship Id="rId136" Type="http://schemas.openxmlformats.org/officeDocument/2006/relationships/tags" Target="../tags/tag528.xml"/><Relationship Id="rId61" Type="http://schemas.openxmlformats.org/officeDocument/2006/relationships/tags" Target="../tags/tag453.xml"/><Relationship Id="rId82" Type="http://schemas.openxmlformats.org/officeDocument/2006/relationships/tags" Target="../tags/tag474.xml"/><Relationship Id="rId19" Type="http://schemas.openxmlformats.org/officeDocument/2006/relationships/tags" Target="../tags/tag411.xml"/><Relationship Id="rId14" Type="http://schemas.openxmlformats.org/officeDocument/2006/relationships/tags" Target="../tags/tag406.xml"/><Relationship Id="rId30" Type="http://schemas.openxmlformats.org/officeDocument/2006/relationships/tags" Target="../tags/tag422.xml"/><Relationship Id="rId35" Type="http://schemas.openxmlformats.org/officeDocument/2006/relationships/tags" Target="../tags/tag427.xml"/><Relationship Id="rId56" Type="http://schemas.openxmlformats.org/officeDocument/2006/relationships/tags" Target="../tags/tag448.xml"/><Relationship Id="rId77" Type="http://schemas.openxmlformats.org/officeDocument/2006/relationships/tags" Target="../tags/tag469.xml"/><Relationship Id="rId100" Type="http://schemas.openxmlformats.org/officeDocument/2006/relationships/tags" Target="../tags/tag492.xml"/><Relationship Id="rId105" Type="http://schemas.openxmlformats.org/officeDocument/2006/relationships/tags" Target="../tags/tag497.xml"/><Relationship Id="rId126" Type="http://schemas.openxmlformats.org/officeDocument/2006/relationships/tags" Target="../tags/tag518.xml"/><Relationship Id="rId8" Type="http://schemas.openxmlformats.org/officeDocument/2006/relationships/tags" Target="../tags/tag400.xml"/><Relationship Id="rId51" Type="http://schemas.openxmlformats.org/officeDocument/2006/relationships/tags" Target="../tags/tag443.xml"/><Relationship Id="rId72" Type="http://schemas.openxmlformats.org/officeDocument/2006/relationships/tags" Target="../tags/tag464.xml"/><Relationship Id="rId93" Type="http://schemas.openxmlformats.org/officeDocument/2006/relationships/tags" Target="../tags/tag485.xml"/><Relationship Id="rId98" Type="http://schemas.openxmlformats.org/officeDocument/2006/relationships/tags" Target="../tags/tag490.xml"/><Relationship Id="rId121" Type="http://schemas.openxmlformats.org/officeDocument/2006/relationships/tags" Target="../tags/tag513.xml"/><Relationship Id="rId3" Type="http://schemas.openxmlformats.org/officeDocument/2006/relationships/tags" Target="../tags/tag395.xml"/><Relationship Id="rId25" Type="http://schemas.openxmlformats.org/officeDocument/2006/relationships/tags" Target="../tags/tag417.xml"/><Relationship Id="rId46" Type="http://schemas.openxmlformats.org/officeDocument/2006/relationships/tags" Target="../tags/tag438.xml"/><Relationship Id="rId67" Type="http://schemas.openxmlformats.org/officeDocument/2006/relationships/tags" Target="../tags/tag459.xml"/><Relationship Id="rId116" Type="http://schemas.openxmlformats.org/officeDocument/2006/relationships/tags" Target="../tags/tag508.xml"/><Relationship Id="rId137" Type="http://schemas.openxmlformats.org/officeDocument/2006/relationships/slideLayout" Target="../slideLayouts/slideLayout7.xml"/><Relationship Id="rId20" Type="http://schemas.openxmlformats.org/officeDocument/2006/relationships/tags" Target="../tags/tag412.xml"/><Relationship Id="rId41" Type="http://schemas.openxmlformats.org/officeDocument/2006/relationships/tags" Target="../tags/tag433.xml"/><Relationship Id="rId62" Type="http://schemas.openxmlformats.org/officeDocument/2006/relationships/tags" Target="../tags/tag454.xml"/><Relationship Id="rId83" Type="http://schemas.openxmlformats.org/officeDocument/2006/relationships/tags" Target="../tags/tag475.xml"/><Relationship Id="rId88" Type="http://schemas.openxmlformats.org/officeDocument/2006/relationships/tags" Target="../tags/tag480.xml"/><Relationship Id="rId111" Type="http://schemas.openxmlformats.org/officeDocument/2006/relationships/tags" Target="../tags/tag503.xml"/><Relationship Id="rId132" Type="http://schemas.openxmlformats.org/officeDocument/2006/relationships/tags" Target="../tags/tag524.xml"/><Relationship Id="rId15" Type="http://schemas.openxmlformats.org/officeDocument/2006/relationships/tags" Target="../tags/tag407.xml"/><Relationship Id="rId36" Type="http://schemas.openxmlformats.org/officeDocument/2006/relationships/tags" Target="../tags/tag428.xml"/><Relationship Id="rId57" Type="http://schemas.openxmlformats.org/officeDocument/2006/relationships/tags" Target="../tags/tag449.xml"/><Relationship Id="rId106" Type="http://schemas.openxmlformats.org/officeDocument/2006/relationships/tags" Target="../tags/tag498.xml"/><Relationship Id="rId127" Type="http://schemas.openxmlformats.org/officeDocument/2006/relationships/tags" Target="../tags/tag519.xml"/><Relationship Id="rId10" Type="http://schemas.openxmlformats.org/officeDocument/2006/relationships/tags" Target="../tags/tag402.xml"/><Relationship Id="rId31" Type="http://schemas.openxmlformats.org/officeDocument/2006/relationships/tags" Target="../tags/tag423.xml"/><Relationship Id="rId52" Type="http://schemas.openxmlformats.org/officeDocument/2006/relationships/tags" Target="../tags/tag444.xml"/><Relationship Id="rId73" Type="http://schemas.openxmlformats.org/officeDocument/2006/relationships/tags" Target="../tags/tag465.xml"/><Relationship Id="rId78" Type="http://schemas.openxmlformats.org/officeDocument/2006/relationships/tags" Target="../tags/tag470.xml"/><Relationship Id="rId94" Type="http://schemas.openxmlformats.org/officeDocument/2006/relationships/tags" Target="../tags/tag486.xml"/><Relationship Id="rId99" Type="http://schemas.openxmlformats.org/officeDocument/2006/relationships/tags" Target="../tags/tag491.xml"/><Relationship Id="rId101" Type="http://schemas.openxmlformats.org/officeDocument/2006/relationships/tags" Target="../tags/tag493.xml"/><Relationship Id="rId122" Type="http://schemas.openxmlformats.org/officeDocument/2006/relationships/tags" Target="../tags/tag514.xml"/><Relationship Id="rId4" Type="http://schemas.openxmlformats.org/officeDocument/2006/relationships/tags" Target="../tags/tag396.xml"/><Relationship Id="rId9" Type="http://schemas.openxmlformats.org/officeDocument/2006/relationships/tags" Target="../tags/tag401.xml"/><Relationship Id="rId26" Type="http://schemas.openxmlformats.org/officeDocument/2006/relationships/tags" Target="../tags/tag418.xml"/><Relationship Id="rId47" Type="http://schemas.openxmlformats.org/officeDocument/2006/relationships/tags" Target="../tags/tag439.xml"/><Relationship Id="rId68" Type="http://schemas.openxmlformats.org/officeDocument/2006/relationships/tags" Target="../tags/tag460.xml"/><Relationship Id="rId89" Type="http://schemas.openxmlformats.org/officeDocument/2006/relationships/tags" Target="../tags/tag481.xml"/><Relationship Id="rId112" Type="http://schemas.openxmlformats.org/officeDocument/2006/relationships/tags" Target="../tags/tag504.xml"/><Relationship Id="rId133" Type="http://schemas.openxmlformats.org/officeDocument/2006/relationships/tags" Target="../tags/tag5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半正鑲嵌</a:t>
            </a:r>
            <a:br>
              <a:rPr lang="en-US" altLang="zh-TW" dirty="0"/>
            </a:br>
            <a:r>
              <a:rPr lang="zh-TW" altLang="en-US" dirty="0"/>
              <a:t>銜接法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運用</a:t>
            </a:r>
            <a:r>
              <a:rPr lang="en-US" altLang="zh-TW" dirty="0"/>
              <a:t>AMA</a:t>
            </a:r>
            <a:r>
              <a:rPr lang="zh-TW" altLang="en-US" dirty="0"/>
              <a:t>最近端點銜接的功能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圓角矩形 4"/>
          <p:cNvSpPr/>
          <p:nvPr>
            <p:custDataLst>
              <p:tags r:id="rId2"/>
            </p:custDataLst>
          </p:nvPr>
        </p:nvSpPr>
        <p:spPr>
          <a:xfrm>
            <a:off x="1969696" y="4191764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6" name="圓角矩形 5"/>
          <p:cNvSpPr/>
          <p:nvPr>
            <p:custDataLst>
              <p:tags r:id="rId3"/>
            </p:custDataLst>
          </p:nvPr>
        </p:nvSpPr>
        <p:spPr>
          <a:xfrm>
            <a:off x="1969696" y="4569136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171017" y="3819742"/>
            <a:ext cx="1261327" cy="1468466"/>
          </a:xfrm>
          <a:prstGeom prst="rect">
            <a:avLst/>
          </a:prstGeom>
        </p:spPr>
      </p:pic>
      <p:pic>
        <p:nvPicPr>
          <p:cNvPr id="8" name="圖片 7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460000" y="3798227"/>
            <a:ext cx="1298288" cy="1511497"/>
          </a:xfrm>
          <a:prstGeom prst="rect">
            <a:avLst/>
          </a:prstGeom>
        </p:spPr>
      </p:pic>
      <p:pic>
        <p:nvPicPr>
          <p:cNvPr id="9" name="圖片 8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837011" y="1350500"/>
            <a:ext cx="2079516" cy="189914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5730972" y="1193258"/>
            <a:ext cx="2471069" cy="4255065"/>
            <a:chOff x="5730972" y="1193258"/>
            <a:chExt cx="2471069" cy="4255065"/>
          </a:xfrm>
        </p:grpSpPr>
        <p:pic>
          <p:nvPicPr>
            <p:cNvPr id="10" name="圖片 9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34582" y="1193258"/>
              <a:ext cx="1314111" cy="1367061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30972" y="2977361"/>
              <a:ext cx="2471069" cy="923399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60115" y="4375223"/>
              <a:ext cx="2174381" cy="1073100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79</a:t>
            </a:r>
            <a:endParaRPr lang="zh-CN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DB8C5C-9DC3-4885-9C45-CFB71DC59AA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204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895431" y="1207797"/>
            <a:ext cx="1353273" cy="1388615"/>
            <a:chOff x="895431" y="1207797"/>
            <a:chExt cx="1353273" cy="1388615"/>
          </a:xfrm>
        </p:grpSpPr>
        <p:sp>
          <p:nvSpPr>
            <p:cNvPr id="128" name="手繪多邊形 127" descr="R6"/>
            <p:cNvSpPr/>
            <p:nvPr>
              <p:custDataLst>
                <p:tags r:id="rId124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 137" descr="R4"/>
            <p:cNvSpPr/>
            <p:nvPr>
              <p:custDataLst>
                <p:tags r:id="rId125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126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127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128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129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30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 353" descr="R3"/>
            <p:cNvSpPr/>
            <p:nvPr>
              <p:custDataLst>
                <p:tags r:id="rId131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132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133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134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135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136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6" name="手繪多邊形 415" descr="R6"/>
            <p:cNvSpPr/>
            <p:nvPr>
              <p:custDataLst>
                <p:tags r:id="rId137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 425" descr="R6"/>
            <p:cNvSpPr/>
            <p:nvPr>
              <p:custDataLst>
                <p:tags r:id="rId138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 471" descr="R4"/>
            <p:cNvSpPr/>
            <p:nvPr>
              <p:custDataLst>
                <p:tags r:id="rId139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0" name="手繪多邊形 479" descr="R4"/>
            <p:cNvSpPr/>
            <p:nvPr>
              <p:custDataLst>
                <p:tags r:id="rId140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8" name="手繪多邊形 487" descr="R4"/>
            <p:cNvSpPr/>
            <p:nvPr>
              <p:custDataLst>
                <p:tags r:id="rId141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085376" y="1207796"/>
            <a:ext cx="1353273" cy="1388615"/>
            <a:chOff x="895431" y="1207797"/>
            <a:chExt cx="1353273" cy="1388615"/>
          </a:xfrm>
        </p:grpSpPr>
        <p:sp>
          <p:nvSpPr>
            <p:cNvPr id="23" name="手繪多邊形 22" descr="R6"/>
            <p:cNvSpPr/>
            <p:nvPr>
              <p:custDataLst>
                <p:tags r:id="rId106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 23" descr="R4"/>
            <p:cNvSpPr/>
            <p:nvPr>
              <p:custDataLst>
                <p:tags r:id="rId107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 24" descr="R4"/>
            <p:cNvSpPr/>
            <p:nvPr>
              <p:custDataLst>
                <p:tags r:id="rId108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手繪多邊形 25" descr="R4"/>
            <p:cNvSpPr/>
            <p:nvPr>
              <p:custDataLst>
                <p:tags r:id="rId109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 descr="R4"/>
            <p:cNvSpPr/>
            <p:nvPr>
              <p:custDataLst>
                <p:tags r:id="rId110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手繪多邊形 27" descr="R4"/>
            <p:cNvSpPr/>
            <p:nvPr>
              <p:custDataLst>
                <p:tags r:id="rId111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 descr="R4"/>
            <p:cNvSpPr/>
            <p:nvPr>
              <p:custDataLst>
                <p:tags r:id="rId112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 29" descr="R3"/>
            <p:cNvSpPr/>
            <p:nvPr>
              <p:custDataLst>
                <p:tags r:id="rId113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30" descr="R3"/>
            <p:cNvSpPr/>
            <p:nvPr>
              <p:custDataLst>
                <p:tags r:id="rId114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手繪多邊形 31" descr="R3"/>
            <p:cNvSpPr/>
            <p:nvPr>
              <p:custDataLst>
                <p:tags r:id="rId115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32" descr="R3"/>
            <p:cNvSpPr/>
            <p:nvPr>
              <p:custDataLst>
                <p:tags r:id="rId116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33" descr="R3"/>
            <p:cNvSpPr/>
            <p:nvPr>
              <p:custDataLst>
                <p:tags r:id="rId117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34" descr="R3"/>
            <p:cNvSpPr/>
            <p:nvPr>
              <p:custDataLst>
                <p:tags r:id="rId118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 35" descr="R6"/>
            <p:cNvSpPr/>
            <p:nvPr>
              <p:custDataLst>
                <p:tags r:id="rId119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手繪多邊形 36" descr="R6"/>
            <p:cNvSpPr/>
            <p:nvPr>
              <p:custDataLst>
                <p:tags r:id="rId120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手繪多邊形 37" descr="R4"/>
            <p:cNvSpPr/>
            <p:nvPr>
              <p:custDataLst>
                <p:tags r:id="rId121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38" descr="R4"/>
            <p:cNvSpPr/>
            <p:nvPr>
              <p:custDataLst>
                <p:tags r:id="rId122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R4"/>
            <p:cNvSpPr/>
            <p:nvPr>
              <p:custDataLst>
                <p:tags r:id="rId123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275321" y="1207795"/>
            <a:ext cx="1353273" cy="1388615"/>
            <a:chOff x="895431" y="1207797"/>
            <a:chExt cx="1353273" cy="1388615"/>
          </a:xfrm>
        </p:grpSpPr>
        <p:sp>
          <p:nvSpPr>
            <p:cNvPr id="42" name="手繪多邊形 41" descr="R6"/>
            <p:cNvSpPr/>
            <p:nvPr>
              <p:custDataLst>
                <p:tags r:id="rId88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R4"/>
            <p:cNvSpPr/>
            <p:nvPr>
              <p:custDataLst>
                <p:tags r:id="rId89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R4"/>
            <p:cNvSpPr/>
            <p:nvPr>
              <p:custDataLst>
                <p:tags r:id="rId90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R4"/>
            <p:cNvSpPr/>
            <p:nvPr>
              <p:custDataLst>
                <p:tags r:id="rId91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R4"/>
            <p:cNvSpPr/>
            <p:nvPr>
              <p:custDataLst>
                <p:tags r:id="rId92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R4"/>
            <p:cNvSpPr/>
            <p:nvPr>
              <p:custDataLst>
                <p:tags r:id="rId93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47" descr="R4"/>
            <p:cNvSpPr/>
            <p:nvPr>
              <p:custDataLst>
                <p:tags r:id="rId94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3"/>
            <p:cNvSpPr/>
            <p:nvPr>
              <p:custDataLst>
                <p:tags r:id="rId95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49" descr="R3"/>
            <p:cNvSpPr/>
            <p:nvPr>
              <p:custDataLst>
                <p:tags r:id="rId96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50" descr="R3"/>
            <p:cNvSpPr/>
            <p:nvPr>
              <p:custDataLst>
                <p:tags r:id="rId97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51" descr="R3"/>
            <p:cNvSpPr/>
            <p:nvPr>
              <p:custDataLst>
                <p:tags r:id="rId98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 descr="R3"/>
            <p:cNvSpPr/>
            <p:nvPr>
              <p:custDataLst>
                <p:tags r:id="rId99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53" descr="R3"/>
            <p:cNvSpPr/>
            <p:nvPr>
              <p:custDataLst>
                <p:tags r:id="rId100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手繪多邊形 54" descr="R6"/>
            <p:cNvSpPr/>
            <p:nvPr>
              <p:custDataLst>
                <p:tags r:id="rId101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 55" descr="R6"/>
            <p:cNvSpPr/>
            <p:nvPr>
              <p:custDataLst>
                <p:tags r:id="rId102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103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手繪多邊形 57" descr="R4"/>
            <p:cNvSpPr/>
            <p:nvPr>
              <p:custDataLst>
                <p:tags r:id="rId104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 descr="R4"/>
            <p:cNvSpPr/>
            <p:nvPr>
              <p:custDataLst>
                <p:tags r:id="rId105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70963" y="2289466"/>
            <a:ext cx="1353273" cy="1388615"/>
            <a:chOff x="895431" y="1207797"/>
            <a:chExt cx="1353273" cy="1388615"/>
          </a:xfrm>
        </p:grpSpPr>
        <p:sp>
          <p:nvSpPr>
            <p:cNvPr id="62" name="手繪多邊形 61" descr="R6"/>
            <p:cNvSpPr/>
            <p:nvPr>
              <p:custDataLst>
                <p:tags r:id="rId70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手繪多邊形 62" descr="R4"/>
            <p:cNvSpPr/>
            <p:nvPr>
              <p:custDataLst>
                <p:tags r:id="rId71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手繪多邊形 63" descr="R4"/>
            <p:cNvSpPr/>
            <p:nvPr>
              <p:custDataLst>
                <p:tags r:id="rId72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73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手繪多邊形 65" descr="R4"/>
            <p:cNvSpPr/>
            <p:nvPr>
              <p:custDataLst>
                <p:tags r:id="rId74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 66" descr="R4"/>
            <p:cNvSpPr/>
            <p:nvPr>
              <p:custDataLst>
                <p:tags r:id="rId75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 67" descr="R4"/>
            <p:cNvSpPr/>
            <p:nvPr>
              <p:custDataLst>
                <p:tags r:id="rId76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手繪多邊形 68" descr="R3"/>
            <p:cNvSpPr/>
            <p:nvPr>
              <p:custDataLst>
                <p:tags r:id="rId77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 69" descr="R3"/>
            <p:cNvSpPr/>
            <p:nvPr>
              <p:custDataLst>
                <p:tags r:id="rId78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 70" descr="R3"/>
            <p:cNvSpPr/>
            <p:nvPr>
              <p:custDataLst>
                <p:tags r:id="rId79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 71" descr="R3"/>
            <p:cNvSpPr/>
            <p:nvPr>
              <p:custDataLst>
                <p:tags r:id="rId80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3"/>
            <p:cNvSpPr/>
            <p:nvPr>
              <p:custDataLst>
                <p:tags r:id="rId81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 73" descr="R3"/>
            <p:cNvSpPr/>
            <p:nvPr>
              <p:custDataLst>
                <p:tags r:id="rId82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 74" descr="R6"/>
            <p:cNvSpPr/>
            <p:nvPr>
              <p:custDataLst>
                <p:tags r:id="rId83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手繪多邊形 75" descr="R6"/>
            <p:cNvSpPr/>
            <p:nvPr>
              <p:custDataLst>
                <p:tags r:id="rId84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手繪多邊形 76" descr="R4"/>
            <p:cNvSpPr/>
            <p:nvPr>
              <p:custDataLst>
                <p:tags r:id="rId85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4"/>
            <p:cNvSpPr/>
            <p:nvPr>
              <p:custDataLst>
                <p:tags r:id="rId86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 78" descr="R4"/>
            <p:cNvSpPr/>
            <p:nvPr>
              <p:custDataLst>
                <p:tags r:id="rId87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群組 15" descr="PLACEHOLDER"/>
          <p:cNvGrpSpPr/>
          <p:nvPr>
            <p:custDataLst>
              <p:tags r:id="rId3"/>
            </p:custDataLst>
          </p:nvPr>
        </p:nvGrpSpPr>
        <p:grpSpPr>
          <a:xfrm>
            <a:off x="740373" y="613407"/>
            <a:ext cx="1663389" cy="2138063"/>
            <a:chOff x="740373" y="613407"/>
            <a:chExt cx="1663389" cy="2138063"/>
          </a:xfrm>
        </p:grpSpPr>
        <p:sp>
          <p:nvSpPr>
            <p:cNvPr id="4" name="矩形 3" descr="PLACEHOLDER"/>
            <p:cNvSpPr/>
            <p:nvPr/>
          </p:nvSpPr>
          <p:spPr>
            <a:xfrm>
              <a:off x="792059" y="1104425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/>
            <p:cNvSpPr/>
            <p:nvPr/>
          </p:nvSpPr>
          <p:spPr>
            <a:xfrm>
              <a:off x="740373" y="105273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/>
            <p:cNvSpPr/>
            <p:nvPr/>
          </p:nvSpPr>
          <p:spPr>
            <a:xfrm>
              <a:off x="2300390" y="105273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740373" y="264809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2300390" y="264809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520382" y="105273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1520382" y="264809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740373" y="185041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300390" y="185041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 descr="PLACEHOLDER"/>
            <p:cNvCxnSpPr/>
            <p:nvPr/>
          </p:nvCxnSpPr>
          <p:spPr>
            <a:xfrm flipV="1">
              <a:off x="1572068" y="794309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圓形箭號 14" descr="PLACEHOLDER"/>
            <p:cNvSpPr/>
            <p:nvPr/>
          </p:nvSpPr>
          <p:spPr>
            <a:xfrm>
              <a:off x="1442853" y="613407"/>
              <a:ext cx="258430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8" name="群組 477" descr="PLACEHOLDER"/>
          <p:cNvGrpSpPr/>
          <p:nvPr>
            <p:custDataLst>
              <p:tags r:id="rId4"/>
            </p:custDataLst>
          </p:nvPr>
        </p:nvGrpSpPr>
        <p:grpSpPr>
          <a:xfrm>
            <a:off x="115905" y="1695076"/>
            <a:ext cx="1663389" cy="2138063"/>
            <a:chOff x="115905" y="1695076"/>
            <a:chExt cx="1663389" cy="2138063"/>
          </a:xfrm>
        </p:grpSpPr>
        <p:sp>
          <p:nvSpPr>
            <p:cNvPr id="466" name="矩形 465" descr="PLACEHOLDER"/>
            <p:cNvSpPr/>
            <p:nvPr/>
          </p:nvSpPr>
          <p:spPr>
            <a:xfrm>
              <a:off x="167591" y="2186094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7" name="橢圓 466" descr="PLACEHOLDER"/>
            <p:cNvSpPr/>
            <p:nvPr/>
          </p:nvSpPr>
          <p:spPr>
            <a:xfrm>
              <a:off x="115905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8" name="橢圓 467" descr="PLACEHOLDER"/>
            <p:cNvSpPr/>
            <p:nvPr/>
          </p:nvSpPr>
          <p:spPr>
            <a:xfrm>
              <a:off x="1675922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9" name="橢圓 468" descr="PLACEHOLDER"/>
            <p:cNvSpPr/>
            <p:nvPr/>
          </p:nvSpPr>
          <p:spPr>
            <a:xfrm>
              <a:off x="115905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0" name="橢圓 469" descr="PLACEHOLDER"/>
            <p:cNvSpPr/>
            <p:nvPr/>
          </p:nvSpPr>
          <p:spPr>
            <a:xfrm>
              <a:off x="1675922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1" name="橢圓 470" descr="PLACEHOLDER"/>
            <p:cNvSpPr/>
            <p:nvPr/>
          </p:nvSpPr>
          <p:spPr>
            <a:xfrm>
              <a:off x="895913" y="2134408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3" name="橢圓 472" descr="PLACEHOLDER"/>
            <p:cNvSpPr/>
            <p:nvPr/>
          </p:nvSpPr>
          <p:spPr>
            <a:xfrm>
              <a:off x="895913" y="3729767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4" name="橢圓 473" descr="PLACEHOLDER"/>
            <p:cNvSpPr/>
            <p:nvPr/>
          </p:nvSpPr>
          <p:spPr>
            <a:xfrm>
              <a:off x="115905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5" name="橢圓 474" descr="PLACEHOLDER"/>
            <p:cNvSpPr/>
            <p:nvPr/>
          </p:nvSpPr>
          <p:spPr>
            <a:xfrm>
              <a:off x="1675922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6" name="直線接點 475" descr="PLACEHOLDER"/>
            <p:cNvCxnSpPr/>
            <p:nvPr/>
          </p:nvCxnSpPr>
          <p:spPr>
            <a:xfrm flipV="1">
              <a:off x="947600" y="1875978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圓形箭號 476" descr="PLACEHOLDER"/>
            <p:cNvSpPr/>
            <p:nvPr/>
          </p:nvSpPr>
          <p:spPr>
            <a:xfrm>
              <a:off x="818384" y="1695076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1534312" y="2280067"/>
            <a:ext cx="1353273" cy="1388615"/>
            <a:chOff x="895431" y="1207797"/>
            <a:chExt cx="1353273" cy="1388615"/>
          </a:xfrm>
        </p:grpSpPr>
        <p:sp>
          <p:nvSpPr>
            <p:cNvPr id="105" name="手繪多邊形 104" descr="R6"/>
            <p:cNvSpPr/>
            <p:nvPr>
              <p:custDataLst>
                <p:tags r:id="rId52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 105" descr="R4"/>
            <p:cNvSpPr/>
            <p:nvPr>
              <p:custDataLst>
                <p:tags r:id="rId53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4"/>
            <p:cNvSpPr/>
            <p:nvPr>
              <p:custDataLst>
                <p:tags r:id="rId54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手繪多邊形 107" descr="R4"/>
            <p:cNvSpPr/>
            <p:nvPr>
              <p:custDataLst>
                <p:tags r:id="rId55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手繪多邊形 108" descr="R4"/>
            <p:cNvSpPr/>
            <p:nvPr>
              <p:custDataLst>
                <p:tags r:id="rId56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 109" descr="R4"/>
            <p:cNvSpPr/>
            <p:nvPr>
              <p:custDataLst>
                <p:tags r:id="rId57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 110" descr="R4"/>
            <p:cNvSpPr/>
            <p:nvPr>
              <p:custDataLst>
                <p:tags r:id="rId58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 111" descr="R3"/>
            <p:cNvSpPr/>
            <p:nvPr>
              <p:custDataLst>
                <p:tags r:id="rId59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 112" descr="R3"/>
            <p:cNvSpPr/>
            <p:nvPr>
              <p:custDataLst>
                <p:tags r:id="rId60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 113" descr="R3"/>
            <p:cNvSpPr/>
            <p:nvPr>
              <p:custDataLst>
                <p:tags r:id="rId61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3"/>
            <p:cNvSpPr/>
            <p:nvPr>
              <p:custDataLst>
                <p:tags r:id="rId62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3"/>
            <p:cNvSpPr/>
            <p:nvPr>
              <p:custDataLst>
                <p:tags r:id="rId63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手繪多邊形 116" descr="R3"/>
            <p:cNvSpPr/>
            <p:nvPr>
              <p:custDataLst>
                <p:tags r:id="rId64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手繪多邊形 117" descr="R6"/>
            <p:cNvSpPr/>
            <p:nvPr>
              <p:custDataLst>
                <p:tags r:id="rId65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 118" descr="R6"/>
            <p:cNvSpPr/>
            <p:nvPr>
              <p:custDataLst>
                <p:tags r:id="rId66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 119" descr="R4"/>
            <p:cNvSpPr/>
            <p:nvPr>
              <p:custDataLst>
                <p:tags r:id="rId67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 120" descr="R4"/>
            <p:cNvSpPr/>
            <p:nvPr>
              <p:custDataLst>
                <p:tags r:id="rId68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 121" descr="R4"/>
            <p:cNvSpPr/>
            <p:nvPr>
              <p:custDataLst>
                <p:tags r:id="rId69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2758768" y="2289465"/>
            <a:ext cx="1353273" cy="1388615"/>
            <a:chOff x="895431" y="1207797"/>
            <a:chExt cx="1353273" cy="1388615"/>
          </a:xfrm>
        </p:grpSpPr>
        <p:sp>
          <p:nvSpPr>
            <p:cNvPr id="124" name="手繪多邊形 123" descr="R6"/>
            <p:cNvSpPr/>
            <p:nvPr>
              <p:custDataLst>
                <p:tags r:id="rId34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4"/>
            <p:cNvSpPr/>
            <p:nvPr>
              <p:custDataLst>
                <p:tags r:id="rId35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 125" descr="R4"/>
            <p:cNvSpPr/>
            <p:nvPr>
              <p:custDataLst>
                <p:tags r:id="rId36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 126" descr="R4"/>
            <p:cNvSpPr/>
            <p:nvPr>
              <p:custDataLst>
                <p:tags r:id="rId37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 128" descr="R4"/>
            <p:cNvSpPr/>
            <p:nvPr>
              <p:custDataLst>
                <p:tags r:id="rId38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 129" descr="R4"/>
            <p:cNvSpPr/>
            <p:nvPr>
              <p:custDataLst>
                <p:tags r:id="rId39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手繪多邊形 130" descr="R4"/>
            <p:cNvSpPr/>
            <p:nvPr>
              <p:custDataLst>
                <p:tags r:id="rId40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手繪多邊形 131" descr="R3"/>
            <p:cNvSpPr/>
            <p:nvPr>
              <p:custDataLst>
                <p:tags r:id="rId41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手繪多邊形 132" descr="R3"/>
            <p:cNvSpPr/>
            <p:nvPr>
              <p:custDataLst>
                <p:tags r:id="rId42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3"/>
            <p:cNvSpPr/>
            <p:nvPr>
              <p:custDataLst>
                <p:tags r:id="rId43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 134" descr="R3"/>
            <p:cNvSpPr/>
            <p:nvPr>
              <p:custDataLst>
                <p:tags r:id="rId44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 135" descr="R3"/>
            <p:cNvSpPr/>
            <p:nvPr>
              <p:custDataLst>
                <p:tags r:id="rId45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 136" descr="R3"/>
            <p:cNvSpPr/>
            <p:nvPr>
              <p:custDataLst>
                <p:tags r:id="rId46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手繪多邊形 138" descr="R6"/>
            <p:cNvSpPr/>
            <p:nvPr>
              <p:custDataLst>
                <p:tags r:id="rId47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手繪多邊形 139" descr="R6"/>
            <p:cNvSpPr/>
            <p:nvPr>
              <p:custDataLst>
                <p:tags r:id="rId48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手繪多邊形 140" descr="R4"/>
            <p:cNvSpPr/>
            <p:nvPr>
              <p:custDataLst>
                <p:tags r:id="rId49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 141" descr="R4"/>
            <p:cNvSpPr/>
            <p:nvPr>
              <p:custDataLst>
                <p:tags r:id="rId50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4"/>
            <p:cNvSpPr/>
            <p:nvPr>
              <p:custDataLst>
                <p:tags r:id="rId51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4" name="群組 143"/>
          <p:cNvGrpSpPr/>
          <p:nvPr/>
        </p:nvGrpSpPr>
        <p:grpSpPr>
          <a:xfrm>
            <a:off x="3991513" y="2280067"/>
            <a:ext cx="1353273" cy="1388615"/>
            <a:chOff x="895431" y="1207797"/>
            <a:chExt cx="1353273" cy="1388615"/>
          </a:xfrm>
        </p:grpSpPr>
        <p:sp>
          <p:nvSpPr>
            <p:cNvPr id="145" name="手繪多邊形 144" descr="R6"/>
            <p:cNvSpPr/>
            <p:nvPr>
              <p:custDataLst>
                <p:tags r:id="rId16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7" name="手繪多邊形 146" descr="R4"/>
            <p:cNvSpPr/>
            <p:nvPr>
              <p:custDataLst>
                <p:tags r:id="rId17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8" name="手繪多邊形 147" descr="R4"/>
            <p:cNvSpPr/>
            <p:nvPr>
              <p:custDataLst>
                <p:tags r:id="rId18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9" name="手繪多邊形 148" descr="R4"/>
            <p:cNvSpPr/>
            <p:nvPr>
              <p:custDataLst>
                <p:tags r:id="rId19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20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 150" descr="R4"/>
            <p:cNvSpPr/>
            <p:nvPr>
              <p:custDataLst>
                <p:tags r:id="rId21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 151" descr="R4"/>
            <p:cNvSpPr/>
            <p:nvPr>
              <p:custDataLst>
                <p:tags r:id="rId22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 152" descr="R3"/>
            <p:cNvSpPr/>
            <p:nvPr>
              <p:custDataLst>
                <p:tags r:id="rId23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5" name="手繪多邊形 154" descr="R3"/>
            <p:cNvSpPr/>
            <p:nvPr>
              <p:custDataLst>
                <p:tags r:id="rId24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6" name="手繪多邊形 155" descr="R3"/>
            <p:cNvSpPr/>
            <p:nvPr>
              <p:custDataLst>
                <p:tags r:id="rId25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3"/>
            <p:cNvSpPr/>
            <p:nvPr>
              <p:custDataLst>
                <p:tags r:id="rId26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8" name="手繪多邊形 157" descr="R3"/>
            <p:cNvSpPr/>
            <p:nvPr>
              <p:custDataLst>
                <p:tags r:id="rId27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9" name="手繪多邊形 158" descr="R3"/>
            <p:cNvSpPr/>
            <p:nvPr>
              <p:custDataLst>
                <p:tags r:id="rId28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 159" descr="R6"/>
            <p:cNvSpPr/>
            <p:nvPr>
              <p:custDataLst>
                <p:tags r:id="rId29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1" name="手繪多邊形 160" descr="R6"/>
            <p:cNvSpPr/>
            <p:nvPr>
              <p:custDataLst>
                <p:tags r:id="rId30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3" name="手繪多邊形 162" descr="R4"/>
            <p:cNvSpPr/>
            <p:nvPr>
              <p:custDataLst>
                <p:tags r:id="rId31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32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5" name="手繪多邊形 164" descr="R4"/>
            <p:cNvSpPr/>
            <p:nvPr>
              <p:custDataLst>
                <p:tags r:id="rId33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0" name="群組 179" descr="PLACEHOLDER"/>
          <p:cNvGrpSpPr/>
          <p:nvPr>
            <p:custDataLst>
              <p:tags r:id="rId5"/>
            </p:custDataLst>
          </p:nvPr>
        </p:nvGrpSpPr>
        <p:grpSpPr>
          <a:xfrm>
            <a:off x="1444407" y="1695076"/>
            <a:ext cx="1663389" cy="2138063"/>
            <a:chOff x="115905" y="1695076"/>
            <a:chExt cx="1663389" cy="2138063"/>
          </a:xfrm>
        </p:grpSpPr>
        <p:sp>
          <p:nvSpPr>
            <p:cNvPr id="181" name="矩形 180" descr="PLACEHOLDER"/>
            <p:cNvSpPr/>
            <p:nvPr/>
          </p:nvSpPr>
          <p:spPr>
            <a:xfrm>
              <a:off x="167591" y="2186094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 descr="PLACEHOLDER"/>
            <p:cNvSpPr/>
            <p:nvPr/>
          </p:nvSpPr>
          <p:spPr>
            <a:xfrm>
              <a:off x="115905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/>
            <p:cNvSpPr/>
            <p:nvPr/>
          </p:nvSpPr>
          <p:spPr>
            <a:xfrm>
              <a:off x="1675922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 descr="PLACEHOLDER"/>
            <p:cNvSpPr/>
            <p:nvPr/>
          </p:nvSpPr>
          <p:spPr>
            <a:xfrm>
              <a:off x="115905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 descr="PLACEHOLDER"/>
            <p:cNvSpPr/>
            <p:nvPr/>
          </p:nvSpPr>
          <p:spPr>
            <a:xfrm>
              <a:off x="1675922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 descr="PLACEHOLDER"/>
            <p:cNvSpPr/>
            <p:nvPr/>
          </p:nvSpPr>
          <p:spPr>
            <a:xfrm>
              <a:off x="895913" y="2134408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 descr="PLACEHOLDER"/>
            <p:cNvSpPr/>
            <p:nvPr/>
          </p:nvSpPr>
          <p:spPr>
            <a:xfrm>
              <a:off x="895913" y="3729767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 descr="PLACEHOLDER"/>
            <p:cNvSpPr/>
            <p:nvPr/>
          </p:nvSpPr>
          <p:spPr>
            <a:xfrm>
              <a:off x="115905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 descr="PLACEHOLDER"/>
            <p:cNvSpPr/>
            <p:nvPr/>
          </p:nvSpPr>
          <p:spPr>
            <a:xfrm>
              <a:off x="1675922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0" name="直線接點 189" descr="PLACEHOLDER"/>
            <p:cNvCxnSpPr/>
            <p:nvPr/>
          </p:nvCxnSpPr>
          <p:spPr>
            <a:xfrm flipV="1">
              <a:off x="947600" y="1875978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圓形箭號 190" descr="PLACEHOLDER"/>
            <p:cNvSpPr/>
            <p:nvPr/>
          </p:nvSpPr>
          <p:spPr>
            <a:xfrm>
              <a:off x="818384" y="1695076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群組 191" descr="PLACEHOLDER"/>
          <p:cNvGrpSpPr/>
          <p:nvPr>
            <p:custDataLst>
              <p:tags r:id="rId6"/>
            </p:custDataLst>
          </p:nvPr>
        </p:nvGrpSpPr>
        <p:grpSpPr>
          <a:xfrm>
            <a:off x="2734497" y="1695076"/>
            <a:ext cx="1663389" cy="2138063"/>
            <a:chOff x="115905" y="1695076"/>
            <a:chExt cx="1663389" cy="2138063"/>
          </a:xfrm>
        </p:grpSpPr>
        <p:sp>
          <p:nvSpPr>
            <p:cNvPr id="193" name="矩形 192" descr="PLACEHOLDER"/>
            <p:cNvSpPr/>
            <p:nvPr/>
          </p:nvSpPr>
          <p:spPr>
            <a:xfrm>
              <a:off x="167591" y="2186094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 descr="PLACEHOLDER"/>
            <p:cNvSpPr/>
            <p:nvPr/>
          </p:nvSpPr>
          <p:spPr>
            <a:xfrm>
              <a:off x="115905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 descr="PLACEHOLDER"/>
            <p:cNvSpPr/>
            <p:nvPr/>
          </p:nvSpPr>
          <p:spPr>
            <a:xfrm>
              <a:off x="1675922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 descr="PLACEHOLDER"/>
            <p:cNvSpPr/>
            <p:nvPr/>
          </p:nvSpPr>
          <p:spPr>
            <a:xfrm>
              <a:off x="115905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 descr="PLACEHOLDER"/>
            <p:cNvSpPr/>
            <p:nvPr/>
          </p:nvSpPr>
          <p:spPr>
            <a:xfrm>
              <a:off x="1675922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 descr="PLACEHOLDER"/>
            <p:cNvSpPr/>
            <p:nvPr/>
          </p:nvSpPr>
          <p:spPr>
            <a:xfrm>
              <a:off x="895913" y="2134408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 descr="PLACEHOLDER"/>
            <p:cNvSpPr/>
            <p:nvPr/>
          </p:nvSpPr>
          <p:spPr>
            <a:xfrm>
              <a:off x="895913" y="3729767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 descr="PLACEHOLDER"/>
            <p:cNvSpPr/>
            <p:nvPr/>
          </p:nvSpPr>
          <p:spPr>
            <a:xfrm>
              <a:off x="115905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 descr="PLACEHOLDER"/>
            <p:cNvSpPr/>
            <p:nvPr/>
          </p:nvSpPr>
          <p:spPr>
            <a:xfrm>
              <a:off x="1675922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2" name="直線接點 201" descr="PLACEHOLDER"/>
            <p:cNvCxnSpPr/>
            <p:nvPr/>
          </p:nvCxnSpPr>
          <p:spPr>
            <a:xfrm flipV="1">
              <a:off x="947600" y="1875978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圓形箭號 202" descr="PLACEHOLDER"/>
            <p:cNvSpPr/>
            <p:nvPr/>
          </p:nvSpPr>
          <p:spPr>
            <a:xfrm>
              <a:off x="818384" y="1695076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群組 203" descr="PLACEHOLDER"/>
          <p:cNvGrpSpPr/>
          <p:nvPr>
            <p:custDataLst>
              <p:tags r:id="rId7"/>
            </p:custDataLst>
          </p:nvPr>
        </p:nvGrpSpPr>
        <p:grpSpPr>
          <a:xfrm>
            <a:off x="3883918" y="1695076"/>
            <a:ext cx="1663389" cy="2138063"/>
            <a:chOff x="115905" y="1695076"/>
            <a:chExt cx="1663389" cy="2138063"/>
          </a:xfrm>
        </p:grpSpPr>
        <p:sp>
          <p:nvSpPr>
            <p:cNvPr id="205" name="矩形 204" descr="PLACEHOLDER"/>
            <p:cNvSpPr/>
            <p:nvPr/>
          </p:nvSpPr>
          <p:spPr>
            <a:xfrm>
              <a:off x="167591" y="2186094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 descr="PLACEHOLDER"/>
            <p:cNvSpPr/>
            <p:nvPr/>
          </p:nvSpPr>
          <p:spPr>
            <a:xfrm>
              <a:off x="115905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 descr="PLACEHOLDER"/>
            <p:cNvSpPr/>
            <p:nvPr/>
          </p:nvSpPr>
          <p:spPr>
            <a:xfrm>
              <a:off x="1675922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 descr="PLACEHOLDER"/>
            <p:cNvSpPr/>
            <p:nvPr/>
          </p:nvSpPr>
          <p:spPr>
            <a:xfrm>
              <a:off x="115905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 descr="PLACEHOLDER"/>
            <p:cNvSpPr/>
            <p:nvPr/>
          </p:nvSpPr>
          <p:spPr>
            <a:xfrm>
              <a:off x="1675922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橢圓 209" descr="PLACEHOLDER"/>
            <p:cNvSpPr/>
            <p:nvPr/>
          </p:nvSpPr>
          <p:spPr>
            <a:xfrm>
              <a:off x="895913" y="2134408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橢圓 210" descr="PLACEHOLDER"/>
            <p:cNvSpPr/>
            <p:nvPr/>
          </p:nvSpPr>
          <p:spPr>
            <a:xfrm>
              <a:off x="895913" y="3729767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 descr="PLACEHOLDER"/>
            <p:cNvSpPr/>
            <p:nvPr/>
          </p:nvSpPr>
          <p:spPr>
            <a:xfrm>
              <a:off x="115905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 descr="PLACEHOLDER"/>
            <p:cNvSpPr/>
            <p:nvPr/>
          </p:nvSpPr>
          <p:spPr>
            <a:xfrm>
              <a:off x="1675922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4" name="直線接點 213" descr="PLACEHOLDER"/>
            <p:cNvCxnSpPr/>
            <p:nvPr/>
          </p:nvCxnSpPr>
          <p:spPr>
            <a:xfrm flipV="1">
              <a:off x="947600" y="1875978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圓形箭號 214" descr="PLACEHOLDER"/>
            <p:cNvSpPr/>
            <p:nvPr/>
          </p:nvSpPr>
          <p:spPr>
            <a:xfrm>
              <a:off x="818384" y="1695076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橢圓 215"/>
          <p:cNvSpPr/>
          <p:nvPr>
            <p:custDataLst>
              <p:tags r:id="rId8"/>
            </p:custDataLst>
          </p:nvPr>
        </p:nvSpPr>
        <p:spPr>
          <a:xfrm>
            <a:off x="1546658" y="195893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橢圓 216"/>
          <p:cNvSpPr/>
          <p:nvPr>
            <p:custDataLst>
              <p:tags r:id="rId9"/>
            </p:custDataLst>
          </p:nvPr>
        </p:nvSpPr>
        <p:spPr>
          <a:xfrm>
            <a:off x="947600" y="304033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橢圓 217"/>
          <p:cNvSpPr/>
          <p:nvPr>
            <p:custDataLst>
              <p:tags r:id="rId10"/>
            </p:custDataLst>
          </p:nvPr>
        </p:nvSpPr>
        <p:spPr>
          <a:xfrm>
            <a:off x="2190383" y="304033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橢圓 218"/>
          <p:cNvSpPr/>
          <p:nvPr>
            <p:custDataLst>
              <p:tags r:id="rId11"/>
            </p:custDataLst>
          </p:nvPr>
        </p:nvSpPr>
        <p:spPr>
          <a:xfrm>
            <a:off x="3434587" y="304033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橢圓 219"/>
          <p:cNvSpPr/>
          <p:nvPr>
            <p:custDataLst>
              <p:tags r:id="rId12"/>
            </p:custDataLst>
          </p:nvPr>
        </p:nvSpPr>
        <p:spPr>
          <a:xfrm>
            <a:off x="4640578" y="304033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圓角矩形 220"/>
          <p:cNvSpPr/>
          <p:nvPr>
            <p:custDataLst>
              <p:tags r:id="rId13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</a:p>
        </p:txBody>
      </p:sp>
      <p:sp>
        <p:nvSpPr>
          <p:cNvPr id="2" name="文字方塊 1"/>
          <p:cNvSpPr txBox="1"/>
          <p:nvPr>
            <p:custDataLst>
              <p:tags r:id="rId1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88</a:t>
            </a:r>
            <a:endParaRPr lang="zh-CN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62D672-FB5D-40E8-AE7A-43E24C3218D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38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895431" y="1207797"/>
            <a:ext cx="1353273" cy="1388615"/>
            <a:chOff x="895431" y="1207797"/>
            <a:chExt cx="1353273" cy="1388615"/>
          </a:xfrm>
        </p:grpSpPr>
        <p:sp>
          <p:nvSpPr>
            <p:cNvPr id="128" name="手繪多邊形 127" descr="R6"/>
            <p:cNvSpPr/>
            <p:nvPr>
              <p:custDataLst>
                <p:tags r:id="rId114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 137" descr="R4"/>
            <p:cNvSpPr/>
            <p:nvPr>
              <p:custDataLst>
                <p:tags r:id="rId115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116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117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118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119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20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 353" descr="R3"/>
            <p:cNvSpPr/>
            <p:nvPr>
              <p:custDataLst>
                <p:tags r:id="rId121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122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123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124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125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126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6" name="手繪多邊形 415" descr="R6"/>
            <p:cNvSpPr/>
            <p:nvPr>
              <p:custDataLst>
                <p:tags r:id="rId127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 425" descr="R6"/>
            <p:cNvSpPr/>
            <p:nvPr>
              <p:custDataLst>
                <p:tags r:id="rId128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 471" descr="R4"/>
            <p:cNvSpPr/>
            <p:nvPr>
              <p:custDataLst>
                <p:tags r:id="rId129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0" name="手繪多邊形 479" descr="R4"/>
            <p:cNvSpPr/>
            <p:nvPr>
              <p:custDataLst>
                <p:tags r:id="rId130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8" name="手繪多邊形 487" descr="R4"/>
            <p:cNvSpPr/>
            <p:nvPr>
              <p:custDataLst>
                <p:tags r:id="rId131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085376" y="1207796"/>
            <a:ext cx="1353273" cy="1388615"/>
            <a:chOff x="895431" y="1207797"/>
            <a:chExt cx="1353273" cy="1388615"/>
          </a:xfrm>
        </p:grpSpPr>
        <p:sp>
          <p:nvSpPr>
            <p:cNvPr id="23" name="手繪多邊形 22" descr="R6"/>
            <p:cNvSpPr/>
            <p:nvPr>
              <p:custDataLst>
                <p:tags r:id="rId96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 23" descr="R4"/>
            <p:cNvSpPr/>
            <p:nvPr>
              <p:custDataLst>
                <p:tags r:id="rId97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 24" descr="R4"/>
            <p:cNvSpPr/>
            <p:nvPr>
              <p:custDataLst>
                <p:tags r:id="rId98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手繪多邊形 25" descr="R4"/>
            <p:cNvSpPr/>
            <p:nvPr>
              <p:custDataLst>
                <p:tags r:id="rId99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 descr="R4"/>
            <p:cNvSpPr/>
            <p:nvPr>
              <p:custDataLst>
                <p:tags r:id="rId100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手繪多邊形 27" descr="R4"/>
            <p:cNvSpPr/>
            <p:nvPr>
              <p:custDataLst>
                <p:tags r:id="rId101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 descr="R4"/>
            <p:cNvSpPr/>
            <p:nvPr>
              <p:custDataLst>
                <p:tags r:id="rId102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 29" descr="R3"/>
            <p:cNvSpPr/>
            <p:nvPr>
              <p:custDataLst>
                <p:tags r:id="rId103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30" descr="R3"/>
            <p:cNvSpPr/>
            <p:nvPr>
              <p:custDataLst>
                <p:tags r:id="rId104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手繪多邊形 31" descr="R3"/>
            <p:cNvSpPr/>
            <p:nvPr>
              <p:custDataLst>
                <p:tags r:id="rId105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32" descr="R3"/>
            <p:cNvSpPr/>
            <p:nvPr>
              <p:custDataLst>
                <p:tags r:id="rId106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33" descr="R3"/>
            <p:cNvSpPr/>
            <p:nvPr>
              <p:custDataLst>
                <p:tags r:id="rId107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34" descr="R3"/>
            <p:cNvSpPr/>
            <p:nvPr>
              <p:custDataLst>
                <p:tags r:id="rId108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 35" descr="R6"/>
            <p:cNvSpPr/>
            <p:nvPr>
              <p:custDataLst>
                <p:tags r:id="rId109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手繪多邊形 36" descr="R6"/>
            <p:cNvSpPr/>
            <p:nvPr>
              <p:custDataLst>
                <p:tags r:id="rId110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手繪多邊形 37" descr="R4"/>
            <p:cNvSpPr/>
            <p:nvPr>
              <p:custDataLst>
                <p:tags r:id="rId111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38" descr="R4"/>
            <p:cNvSpPr/>
            <p:nvPr>
              <p:custDataLst>
                <p:tags r:id="rId112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R4"/>
            <p:cNvSpPr/>
            <p:nvPr>
              <p:custDataLst>
                <p:tags r:id="rId113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275321" y="1207795"/>
            <a:ext cx="1353273" cy="1388615"/>
            <a:chOff x="895431" y="1207797"/>
            <a:chExt cx="1353273" cy="1388615"/>
          </a:xfrm>
        </p:grpSpPr>
        <p:sp>
          <p:nvSpPr>
            <p:cNvPr id="42" name="手繪多邊形 41" descr="R6"/>
            <p:cNvSpPr/>
            <p:nvPr>
              <p:custDataLst>
                <p:tags r:id="rId78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R4"/>
            <p:cNvSpPr/>
            <p:nvPr>
              <p:custDataLst>
                <p:tags r:id="rId79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R4"/>
            <p:cNvSpPr/>
            <p:nvPr>
              <p:custDataLst>
                <p:tags r:id="rId80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R4"/>
            <p:cNvSpPr/>
            <p:nvPr>
              <p:custDataLst>
                <p:tags r:id="rId81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R4"/>
            <p:cNvSpPr/>
            <p:nvPr>
              <p:custDataLst>
                <p:tags r:id="rId82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R4"/>
            <p:cNvSpPr/>
            <p:nvPr>
              <p:custDataLst>
                <p:tags r:id="rId83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47" descr="R4"/>
            <p:cNvSpPr/>
            <p:nvPr>
              <p:custDataLst>
                <p:tags r:id="rId84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3"/>
            <p:cNvSpPr/>
            <p:nvPr>
              <p:custDataLst>
                <p:tags r:id="rId85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49" descr="R3"/>
            <p:cNvSpPr/>
            <p:nvPr>
              <p:custDataLst>
                <p:tags r:id="rId86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50" descr="R3"/>
            <p:cNvSpPr/>
            <p:nvPr>
              <p:custDataLst>
                <p:tags r:id="rId87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51" descr="R3"/>
            <p:cNvSpPr/>
            <p:nvPr>
              <p:custDataLst>
                <p:tags r:id="rId88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 descr="R3"/>
            <p:cNvSpPr/>
            <p:nvPr>
              <p:custDataLst>
                <p:tags r:id="rId89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53" descr="R3"/>
            <p:cNvSpPr/>
            <p:nvPr>
              <p:custDataLst>
                <p:tags r:id="rId90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手繪多邊形 54" descr="R6"/>
            <p:cNvSpPr/>
            <p:nvPr>
              <p:custDataLst>
                <p:tags r:id="rId91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 55" descr="R6"/>
            <p:cNvSpPr/>
            <p:nvPr>
              <p:custDataLst>
                <p:tags r:id="rId92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93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手繪多邊形 57" descr="R4"/>
            <p:cNvSpPr/>
            <p:nvPr>
              <p:custDataLst>
                <p:tags r:id="rId94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 descr="R4"/>
            <p:cNvSpPr/>
            <p:nvPr>
              <p:custDataLst>
                <p:tags r:id="rId95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00459" y="2238320"/>
            <a:ext cx="1353273" cy="1388615"/>
            <a:chOff x="895431" y="1207797"/>
            <a:chExt cx="1353273" cy="1388615"/>
          </a:xfrm>
        </p:grpSpPr>
        <p:sp>
          <p:nvSpPr>
            <p:cNvPr id="62" name="手繪多邊形 61" descr="R6"/>
            <p:cNvSpPr/>
            <p:nvPr>
              <p:custDataLst>
                <p:tags r:id="rId60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手繪多邊形 62" descr="R4"/>
            <p:cNvSpPr/>
            <p:nvPr>
              <p:custDataLst>
                <p:tags r:id="rId61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手繪多邊形 63" descr="R4"/>
            <p:cNvSpPr/>
            <p:nvPr>
              <p:custDataLst>
                <p:tags r:id="rId62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63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手繪多邊形 65" descr="R4"/>
            <p:cNvSpPr/>
            <p:nvPr>
              <p:custDataLst>
                <p:tags r:id="rId64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 66" descr="R4"/>
            <p:cNvSpPr/>
            <p:nvPr>
              <p:custDataLst>
                <p:tags r:id="rId65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 67" descr="R4"/>
            <p:cNvSpPr/>
            <p:nvPr>
              <p:custDataLst>
                <p:tags r:id="rId66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手繪多邊形 68" descr="R3"/>
            <p:cNvSpPr/>
            <p:nvPr>
              <p:custDataLst>
                <p:tags r:id="rId67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 69" descr="R3"/>
            <p:cNvSpPr/>
            <p:nvPr>
              <p:custDataLst>
                <p:tags r:id="rId68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 70" descr="R3"/>
            <p:cNvSpPr/>
            <p:nvPr>
              <p:custDataLst>
                <p:tags r:id="rId69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 71" descr="R3"/>
            <p:cNvSpPr/>
            <p:nvPr>
              <p:custDataLst>
                <p:tags r:id="rId70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3"/>
            <p:cNvSpPr/>
            <p:nvPr>
              <p:custDataLst>
                <p:tags r:id="rId71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 73" descr="R3"/>
            <p:cNvSpPr/>
            <p:nvPr>
              <p:custDataLst>
                <p:tags r:id="rId72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 74" descr="R6"/>
            <p:cNvSpPr/>
            <p:nvPr>
              <p:custDataLst>
                <p:tags r:id="rId73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手繪多邊形 75" descr="R6"/>
            <p:cNvSpPr/>
            <p:nvPr>
              <p:custDataLst>
                <p:tags r:id="rId74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手繪多邊形 76" descr="R4"/>
            <p:cNvSpPr/>
            <p:nvPr>
              <p:custDataLst>
                <p:tags r:id="rId75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4"/>
            <p:cNvSpPr/>
            <p:nvPr>
              <p:custDataLst>
                <p:tags r:id="rId76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 78" descr="R4"/>
            <p:cNvSpPr/>
            <p:nvPr>
              <p:custDataLst>
                <p:tags r:id="rId77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1490404" y="2238319"/>
            <a:ext cx="1353273" cy="1388615"/>
            <a:chOff x="895431" y="1207797"/>
            <a:chExt cx="1353273" cy="1388615"/>
          </a:xfrm>
        </p:grpSpPr>
        <p:sp>
          <p:nvSpPr>
            <p:cNvPr id="105" name="手繪多邊形 104" descr="R6"/>
            <p:cNvSpPr/>
            <p:nvPr>
              <p:custDataLst>
                <p:tags r:id="rId42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 105" descr="R4"/>
            <p:cNvSpPr/>
            <p:nvPr>
              <p:custDataLst>
                <p:tags r:id="rId43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4"/>
            <p:cNvSpPr/>
            <p:nvPr>
              <p:custDataLst>
                <p:tags r:id="rId44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手繪多邊形 107" descr="R4"/>
            <p:cNvSpPr/>
            <p:nvPr>
              <p:custDataLst>
                <p:tags r:id="rId45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手繪多邊形 108" descr="R4"/>
            <p:cNvSpPr/>
            <p:nvPr>
              <p:custDataLst>
                <p:tags r:id="rId46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 109" descr="R4"/>
            <p:cNvSpPr/>
            <p:nvPr>
              <p:custDataLst>
                <p:tags r:id="rId47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 110" descr="R4"/>
            <p:cNvSpPr/>
            <p:nvPr>
              <p:custDataLst>
                <p:tags r:id="rId48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 111" descr="R3"/>
            <p:cNvSpPr/>
            <p:nvPr>
              <p:custDataLst>
                <p:tags r:id="rId49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 112" descr="R3"/>
            <p:cNvSpPr/>
            <p:nvPr>
              <p:custDataLst>
                <p:tags r:id="rId50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 113" descr="R3"/>
            <p:cNvSpPr/>
            <p:nvPr>
              <p:custDataLst>
                <p:tags r:id="rId51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3"/>
            <p:cNvSpPr/>
            <p:nvPr>
              <p:custDataLst>
                <p:tags r:id="rId52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3"/>
            <p:cNvSpPr/>
            <p:nvPr>
              <p:custDataLst>
                <p:tags r:id="rId53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手繪多邊形 116" descr="R3"/>
            <p:cNvSpPr/>
            <p:nvPr>
              <p:custDataLst>
                <p:tags r:id="rId54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手繪多邊形 117" descr="R6"/>
            <p:cNvSpPr/>
            <p:nvPr>
              <p:custDataLst>
                <p:tags r:id="rId55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 118" descr="R6"/>
            <p:cNvSpPr/>
            <p:nvPr>
              <p:custDataLst>
                <p:tags r:id="rId56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 119" descr="R4"/>
            <p:cNvSpPr/>
            <p:nvPr>
              <p:custDataLst>
                <p:tags r:id="rId57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 120" descr="R4"/>
            <p:cNvSpPr/>
            <p:nvPr>
              <p:custDataLst>
                <p:tags r:id="rId58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 121" descr="R4"/>
            <p:cNvSpPr/>
            <p:nvPr>
              <p:custDataLst>
                <p:tags r:id="rId59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2680349" y="2238318"/>
            <a:ext cx="1353273" cy="1388615"/>
            <a:chOff x="895431" y="1207797"/>
            <a:chExt cx="1353273" cy="1388615"/>
          </a:xfrm>
        </p:grpSpPr>
        <p:sp>
          <p:nvSpPr>
            <p:cNvPr id="124" name="手繪多邊形 123" descr="R6"/>
            <p:cNvSpPr/>
            <p:nvPr>
              <p:custDataLst>
                <p:tags r:id="rId24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4"/>
            <p:cNvSpPr/>
            <p:nvPr>
              <p:custDataLst>
                <p:tags r:id="rId25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 125" descr="R4"/>
            <p:cNvSpPr/>
            <p:nvPr>
              <p:custDataLst>
                <p:tags r:id="rId26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 126" descr="R4"/>
            <p:cNvSpPr/>
            <p:nvPr>
              <p:custDataLst>
                <p:tags r:id="rId27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 128" descr="R4"/>
            <p:cNvSpPr/>
            <p:nvPr>
              <p:custDataLst>
                <p:tags r:id="rId28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 129" descr="R4"/>
            <p:cNvSpPr/>
            <p:nvPr>
              <p:custDataLst>
                <p:tags r:id="rId29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手繪多邊形 130" descr="R4"/>
            <p:cNvSpPr/>
            <p:nvPr>
              <p:custDataLst>
                <p:tags r:id="rId30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手繪多邊形 131" descr="R3"/>
            <p:cNvSpPr/>
            <p:nvPr>
              <p:custDataLst>
                <p:tags r:id="rId31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手繪多邊形 132" descr="R3"/>
            <p:cNvSpPr/>
            <p:nvPr>
              <p:custDataLst>
                <p:tags r:id="rId32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3"/>
            <p:cNvSpPr/>
            <p:nvPr>
              <p:custDataLst>
                <p:tags r:id="rId33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 134" descr="R3"/>
            <p:cNvSpPr/>
            <p:nvPr>
              <p:custDataLst>
                <p:tags r:id="rId34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 135" descr="R3"/>
            <p:cNvSpPr/>
            <p:nvPr>
              <p:custDataLst>
                <p:tags r:id="rId35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 136" descr="R3"/>
            <p:cNvSpPr/>
            <p:nvPr>
              <p:custDataLst>
                <p:tags r:id="rId36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手繪多邊形 138" descr="R6"/>
            <p:cNvSpPr/>
            <p:nvPr>
              <p:custDataLst>
                <p:tags r:id="rId37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手繪多邊形 139" descr="R6"/>
            <p:cNvSpPr/>
            <p:nvPr>
              <p:custDataLst>
                <p:tags r:id="rId38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手繪多邊形 140" descr="R4"/>
            <p:cNvSpPr/>
            <p:nvPr>
              <p:custDataLst>
                <p:tags r:id="rId39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 141" descr="R4"/>
            <p:cNvSpPr/>
            <p:nvPr>
              <p:custDataLst>
                <p:tags r:id="rId40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4"/>
            <p:cNvSpPr/>
            <p:nvPr>
              <p:custDataLst>
                <p:tags r:id="rId41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4" name="群組 143"/>
          <p:cNvGrpSpPr/>
          <p:nvPr/>
        </p:nvGrpSpPr>
        <p:grpSpPr>
          <a:xfrm>
            <a:off x="3870294" y="2238317"/>
            <a:ext cx="1353273" cy="1388615"/>
            <a:chOff x="895431" y="1207797"/>
            <a:chExt cx="1353273" cy="1388615"/>
          </a:xfrm>
        </p:grpSpPr>
        <p:sp>
          <p:nvSpPr>
            <p:cNvPr id="145" name="手繪多邊形 144" descr="R6"/>
            <p:cNvSpPr/>
            <p:nvPr>
              <p:custDataLst>
                <p:tags r:id="rId6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7" name="手繪多邊形 146" descr="R4"/>
            <p:cNvSpPr/>
            <p:nvPr>
              <p:custDataLst>
                <p:tags r:id="rId7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8" name="手繪多邊形 147" descr="R4"/>
            <p:cNvSpPr/>
            <p:nvPr>
              <p:custDataLst>
                <p:tags r:id="rId8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9" name="手繪多邊形 148" descr="R4"/>
            <p:cNvSpPr/>
            <p:nvPr>
              <p:custDataLst>
                <p:tags r:id="rId9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10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 150" descr="R4"/>
            <p:cNvSpPr/>
            <p:nvPr>
              <p:custDataLst>
                <p:tags r:id="rId11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 151" descr="R4"/>
            <p:cNvSpPr/>
            <p:nvPr>
              <p:custDataLst>
                <p:tags r:id="rId12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 152" descr="R3"/>
            <p:cNvSpPr/>
            <p:nvPr>
              <p:custDataLst>
                <p:tags r:id="rId13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5" name="手繪多邊形 154" descr="R3"/>
            <p:cNvSpPr/>
            <p:nvPr>
              <p:custDataLst>
                <p:tags r:id="rId14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6" name="手繪多邊形 155" descr="R3"/>
            <p:cNvSpPr/>
            <p:nvPr>
              <p:custDataLst>
                <p:tags r:id="rId15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3"/>
            <p:cNvSpPr/>
            <p:nvPr>
              <p:custDataLst>
                <p:tags r:id="rId16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8" name="手繪多邊形 157" descr="R3"/>
            <p:cNvSpPr/>
            <p:nvPr>
              <p:custDataLst>
                <p:tags r:id="rId17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9" name="手繪多邊形 158" descr="R3"/>
            <p:cNvSpPr/>
            <p:nvPr>
              <p:custDataLst>
                <p:tags r:id="rId18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 159" descr="R6"/>
            <p:cNvSpPr/>
            <p:nvPr>
              <p:custDataLst>
                <p:tags r:id="rId19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1" name="手繪多邊形 160" descr="R6"/>
            <p:cNvSpPr/>
            <p:nvPr>
              <p:custDataLst>
                <p:tags r:id="rId20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3" name="手繪多邊形 162" descr="R4"/>
            <p:cNvSpPr/>
            <p:nvPr>
              <p:custDataLst>
                <p:tags r:id="rId21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22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5" name="手繪多邊形 164" descr="R4"/>
            <p:cNvSpPr/>
            <p:nvPr>
              <p:custDataLst>
                <p:tags r:id="rId23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1" name="圓角矩形 310"/>
          <p:cNvSpPr/>
          <p:nvPr>
            <p:custDataLst>
              <p:tags r:id="rId3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</a:p>
        </p:txBody>
      </p:sp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89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9A68B1A-57A0-4DC2-B5CA-72B2D77D4E0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08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300458" y="1207795"/>
            <a:ext cx="4923109" cy="2419139"/>
            <a:chOff x="300458" y="1207795"/>
            <a:chExt cx="4923109" cy="2419139"/>
          </a:xfrm>
        </p:grpSpPr>
        <p:grpSp>
          <p:nvGrpSpPr>
            <p:cNvPr id="4" name="群組 3"/>
            <p:cNvGrpSpPr/>
            <p:nvPr/>
          </p:nvGrpSpPr>
          <p:grpSpPr>
            <a:xfrm>
              <a:off x="895431" y="1207795"/>
              <a:ext cx="3733163" cy="1388617"/>
              <a:chOff x="895431" y="1207795"/>
              <a:chExt cx="3733163" cy="1388617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895431" y="1207797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128" name="手繪多邊形 127" descr="R6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8" name="手繪多邊形 137" descr="R4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6" name="手繪多邊形 145" descr="R4"/>
                <p:cNvSpPr/>
                <p:nvPr>
                  <p:custDataLst>
                    <p:tags r:id="rId117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4" name="手繪多邊形 153" descr="R4"/>
                <p:cNvSpPr/>
                <p:nvPr>
                  <p:custDataLst>
                    <p:tags r:id="rId118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2" name="手繪多邊形 161" descr="R4"/>
                <p:cNvSpPr/>
                <p:nvPr>
                  <p:custDataLst>
                    <p:tags r:id="rId119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0" name="手繪多邊形 169" descr="R4"/>
                <p:cNvSpPr/>
                <p:nvPr>
                  <p:custDataLst>
                    <p:tags r:id="rId120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手繪多邊形 177" descr="R4"/>
                <p:cNvSpPr/>
                <p:nvPr>
                  <p:custDataLst>
                    <p:tags r:id="rId121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4" name="手繪多邊形 353" descr="R3"/>
                <p:cNvSpPr/>
                <p:nvPr>
                  <p:custDataLst>
                    <p:tags r:id="rId122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1" name="手繪多邊形 360" descr="R3"/>
                <p:cNvSpPr/>
                <p:nvPr>
                  <p:custDataLst>
                    <p:tags r:id="rId123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" name="手繪多邊形 367" descr="R3"/>
                <p:cNvSpPr/>
                <p:nvPr>
                  <p:custDataLst>
                    <p:tags r:id="rId124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5" name="手繪多邊形 374" descr="R3"/>
                <p:cNvSpPr/>
                <p:nvPr>
                  <p:custDataLst>
                    <p:tags r:id="rId125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2" name="手繪多邊形 381" descr="R3"/>
                <p:cNvSpPr/>
                <p:nvPr>
                  <p:custDataLst>
                    <p:tags r:id="rId126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" name="手繪多邊形 388" descr="R3"/>
                <p:cNvSpPr/>
                <p:nvPr>
                  <p:custDataLst>
                    <p:tags r:id="rId127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" name="手繪多邊形 415" descr="R6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6" name="手繪多邊形 425" descr="R6"/>
                <p:cNvSpPr/>
                <p:nvPr>
                  <p:custDataLst>
                    <p:tags r:id="rId129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2" name="手繪多邊形 471" descr="R4"/>
                <p:cNvSpPr/>
                <p:nvPr>
                  <p:custDataLst>
                    <p:tags r:id="rId130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0" name="手繪多邊形 479" descr="R4"/>
                <p:cNvSpPr/>
                <p:nvPr>
                  <p:custDataLst>
                    <p:tags r:id="rId131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8" name="手繪多邊形 487" descr="R4"/>
                <p:cNvSpPr/>
                <p:nvPr>
                  <p:custDataLst>
                    <p:tags r:id="rId132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" name="群組 21"/>
              <p:cNvGrpSpPr/>
              <p:nvPr/>
            </p:nvGrpSpPr>
            <p:grpSpPr>
              <a:xfrm>
                <a:off x="2085376" y="1207796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23" name="手繪多邊形 22" descr="R6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手繪多邊形 23" descr="R4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手繪多邊形 24" descr="R4"/>
                <p:cNvSpPr/>
                <p:nvPr>
                  <p:custDataLst>
                    <p:tags r:id="rId99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手繪多邊形 25" descr="R4"/>
                <p:cNvSpPr/>
                <p:nvPr>
                  <p:custDataLst>
                    <p:tags r:id="rId100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手繪多邊形 26" descr="R4"/>
                <p:cNvSpPr/>
                <p:nvPr>
                  <p:custDataLst>
                    <p:tags r:id="rId101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手繪多邊形 27" descr="R4"/>
                <p:cNvSpPr/>
                <p:nvPr>
                  <p:custDataLst>
                    <p:tags r:id="rId102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手繪多邊形 28" descr="R4"/>
                <p:cNvSpPr/>
                <p:nvPr>
                  <p:custDataLst>
                    <p:tags r:id="rId103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手繪多邊形 29" descr="R3"/>
                <p:cNvSpPr/>
                <p:nvPr>
                  <p:custDataLst>
                    <p:tags r:id="rId104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手繪多邊形 30" descr="R3"/>
                <p:cNvSpPr/>
                <p:nvPr>
                  <p:custDataLst>
                    <p:tags r:id="rId105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手繪多邊形 31" descr="R3"/>
                <p:cNvSpPr/>
                <p:nvPr>
                  <p:custDataLst>
                    <p:tags r:id="rId106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手繪多邊形 32" descr="R3"/>
                <p:cNvSpPr/>
                <p:nvPr>
                  <p:custDataLst>
                    <p:tags r:id="rId107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手繪多邊形 33" descr="R3"/>
                <p:cNvSpPr/>
                <p:nvPr>
                  <p:custDataLst>
                    <p:tags r:id="rId108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手繪多邊形 34" descr="R3"/>
                <p:cNvSpPr/>
                <p:nvPr>
                  <p:custDataLst>
                    <p:tags r:id="rId109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手繪多邊形 35" descr="R6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手繪多邊形 36" descr="R6"/>
                <p:cNvSpPr/>
                <p:nvPr>
                  <p:custDataLst>
                    <p:tags r:id="rId111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手繪多邊形 37" descr="R4"/>
                <p:cNvSpPr/>
                <p:nvPr>
                  <p:custDataLst>
                    <p:tags r:id="rId112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手繪多邊形 38" descr="R4"/>
                <p:cNvSpPr/>
                <p:nvPr>
                  <p:custDataLst>
                    <p:tags r:id="rId113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手繪多邊形 39" descr="R4"/>
                <p:cNvSpPr/>
                <p:nvPr>
                  <p:custDataLst>
                    <p:tags r:id="rId114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1" name="群組 40"/>
              <p:cNvGrpSpPr/>
              <p:nvPr/>
            </p:nvGrpSpPr>
            <p:grpSpPr>
              <a:xfrm>
                <a:off x="3275321" y="1207795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42" name="手繪多邊形 41" descr="R6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手繪多邊形 42" descr="R4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手繪多邊形 43" descr="R4"/>
                <p:cNvSpPr/>
                <p:nvPr>
                  <p:custDataLst>
                    <p:tags r:id="rId81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手繪多邊形 44" descr="R4"/>
                <p:cNvSpPr/>
                <p:nvPr>
                  <p:custDataLst>
                    <p:tags r:id="rId82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手繪多邊形 45" descr="R4"/>
                <p:cNvSpPr/>
                <p:nvPr>
                  <p:custDataLst>
                    <p:tags r:id="rId83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手繪多邊形 46" descr="R4"/>
                <p:cNvSpPr/>
                <p:nvPr>
                  <p:custDataLst>
                    <p:tags r:id="rId84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手繪多邊形 47" descr="R4"/>
                <p:cNvSpPr/>
                <p:nvPr>
                  <p:custDataLst>
                    <p:tags r:id="rId85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手繪多邊形 48" descr="R3"/>
                <p:cNvSpPr/>
                <p:nvPr>
                  <p:custDataLst>
                    <p:tags r:id="rId86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手繪多邊形 49" descr="R3"/>
                <p:cNvSpPr/>
                <p:nvPr>
                  <p:custDataLst>
                    <p:tags r:id="rId87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手繪多邊形 50" descr="R3"/>
                <p:cNvSpPr/>
                <p:nvPr>
                  <p:custDataLst>
                    <p:tags r:id="rId88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" name="手繪多邊形 51" descr="R3"/>
                <p:cNvSpPr/>
                <p:nvPr>
                  <p:custDataLst>
                    <p:tags r:id="rId89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" name="手繪多邊形 52" descr="R3"/>
                <p:cNvSpPr/>
                <p:nvPr>
                  <p:custDataLst>
                    <p:tags r:id="rId90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手繪多邊形 53" descr="R3"/>
                <p:cNvSpPr/>
                <p:nvPr>
                  <p:custDataLst>
                    <p:tags r:id="rId91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手繪多邊形 54" descr="R6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手繪多邊形 55" descr="R6"/>
                <p:cNvSpPr/>
                <p:nvPr>
                  <p:custDataLst>
                    <p:tags r:id="rId93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手繪多邊形 56" descr="R4"/>
                <p:cNvSpPr/>
                <p:nvPr>
                  <p:custDataLst>
                    <p:tags r:id="rId94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手繪多邊形 57" descr="R4"/>
                <p:cNvSpPr/>
                <p:nvPr>
                  <p:custDataLst>
                    <p:tags r:id="rId95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手繪多邊形 58" descr="R4"/>
                <p:cNvSpPr/>
                <p:nvPr>
                  <p:custDataLst>
                    <p:tags r:id="rId96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1" name="群組 60"/>
            <p:cNvGrpSpPr/>
            <p:nvPr/>
          </p:nvGrpSpPr>
          <p:grpSpPr>
            <a:xfrm>
              <a:off x="300458" y="2238319"/>
              <a:ext cx="1353273" cy="1388615"/>
              <a:chOff x="895431" y="1207797"/>
              <a:chExt cx="1353273" cy="1388615"/>
            </a:xfrm>
          </p:grpSpPr>
          <p:sp>
            <p:nvSpPr>
              <p:cNvPr id="62" name="手繪多邊形 61" descr="R6"/>
              <p:cNvSpPr/>
              <p:nvPr>
                <p:custDataLst>
                  <p:tags r:id="rId61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 62" descr="R4"/>
              <p:cNvSpPr/>
              <p:nvPr>
                <p:custDataLst>
                  <p:tags r:id="rId62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手繪多邊形 63" descr="R4"/>
              <p:cNvSpPr/>
              <p:nvPr>
                <p:custDataLst>
                  <p:tags r:id="rId63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手繪多邊形 64" descr="R4"/>
              <p:cNvSpPr/>
              <p:nvPr>
                <p:custDataLst>
                  <p:tags r:id="rId64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手繪多邊形 65" descr="R4"/>
              <p:cNvSpPr/>
              <p:nvPr>
                <p:custDataLst>
                  <p:tags r:id="rId65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手繪多邊形 66" descr="R4"/>
              <p:cNvSpPr/>
              <p:nvPr>
                <p:custDataLst>
                  <p:tags r:id="rId66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 67" descr="R4"/>
              <p:cNvSpPr/>
              <p:nvPr>
                <p:custDataLst>
                  <p:tags r:id="rId67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 68" descr="R3"/>
              <p:cNvSpPr/>
              <p:nvPr>
                <p:custDataLst>
                  <p:tags r:id="rId68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手繪多邊形 69" descr="R3"/>
              <p:cNvSpPr/>
              <p:nvPr>
                <p:custDataLst>
                  <p:tags r:id="rId69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手繪多邊形 70" descr="R3"/>
              <p:cNvSpPr/>
              <p:nvPr>
                <p:custDataLst>
                  <p:tags r:id="rId70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手繪多邊形 71" descr="R3"/>
              <p:cNvSpPr/>
              <p:nvPr>
                <p:custDataLst>
                  <p:tags r:id="rId71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 72" descr="R3"/>
              <p:cNvSpPr/>
              <p:nvPr>
                <p:custDataLst>
                  <p:tags r:id="rId72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手繪多邊形 73" descr="R3"/>
              <p:cNvSpPr/>
              <p:nvPr>
                <p:custDataLst>
                  <p:tags r:id="rId73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手繪多邊形 74" descr="R6"/>
              <p:cNvSpPr/>
              <p:nvPr>
                <p:custDataLst>
                  <p:tags r:id="rId74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手繪多邊形 75" descr="R6"/>
              <p:cNvSpPr/>
              <p:nvPr>
                <p:custDataLst>
                  <p:tags r:id="rId75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手繪多邊形 76" descr="R4"/>
              <p:cNvSpPr/>
              <p:nvPr>
                <p:custDataLst>
                  <p:tags r:id="rId76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 77" descr="R4"/>
              <p:cNvSpPr/>
              <p:nvPr>
                <p:custDataLst>
                  <p:tags r:id="rId77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手繪多邊形 78" descr="R4"/>
              <p:cNvSpPr/>
              <p:nvPr>
                <p:custDataLst>
                  <p:tags r:id="rId78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>
              <a:off x="1490404" y="2238319"/>
              <a:ext cx="1353273" cy="1388615"/>
              <a:chOff x="895431" y="1207797"/>
              <a:chExt cx="1353273" cy="1388615"/>
            </a:xfrm>
          </p:grpSpPr>
          <p:sp>
            <p:nvSpPr>
              <p:cNvPr id="81" name="手繪多邊形 80" descr="R6"/>
              <p:cNvSpPr/>
              <p:nvPr>
                <p:custDataLst>
                  <p:tags r:id="rId43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 81" descr="R4"/>
              <p:cNvSpPr/>
              <p:nvPr>
                <p:custDataLst>
                  <p:tags r:id="rId44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手繪多邊形 82" descr="R4"/>
              <p:cNvSpPr/>
              <p:nvPr>
                <p:custDataLst>
                  <p:tags r:id="rId45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 83" descr="R4"/>
              <p:cNvSpPr/>
              <p:nvPr>
                <p:custDataLst>
                  <p:tags r:id="rId46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手繪多邊形 84" descr="R4"/>
              <p:cNvSpPr/>
              <p:nvPr>
                <p:custDataLst>
                  <p:tags r:id="rId47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 85" descr="R4"/>
              <p:cNvSpPr/>
              <p:nvPr>
                <p:custDataLst>
                  <p:tags r:id="rId48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手繪多邊形 86" descr="R4"/>
              <p:cNvSpPr/>
              <p:nvPr>
                <p:custDataLst>
                  <p:tags r:id="rId49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 87" descr="R3"/>
              <p:cNvSpPr/>
              <p:nvPr>
                <p:custDataLst>
                  <p:tags r:id="rId50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手繪多邊形 88" descr="R3"/>
              <p:cNvSpPr/>
              <p:nvPr>
                <p:custDataLst>
                  <p:tags r:id="rId51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 89" descr="R3"/>
              <p:cNvSpPr/>
              <p:nvPr>
                <p:custDataLst>
                  <p:tags r:id="rId52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手繪多邊形 90" descr="R3"/>
              <p:cNvSpPr/>
              <p:nvPr>
                <p:custDataLst>
                  <p:tags r:id="rId53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手繪多邊形 91" descr="R3"/>
              <p:cNvSpPr/>
              <p:nvPr>
                <p:custDataLst>
                  <p:tags r:id="rId54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手繪多邊形 92" descr="R3"/>
              <p:cNvSpPr/>
              <p:nvPr>
                <p:custDataLst>
                  <p:tags r:id="rId55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手繪多邊形 93" descr="R6"/>
              <p:cNvSpPr/>
              <p:nvPr>
                <p:custDataLst>
                  <p:tags r:id="rId56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手繪多邊形 94" descr="R6"/>
              <p:cNvSpPr/>
              <p:nvPr>
                <p:custDataLst>
                  <p:tags r:id="rId57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 95" descr="R4"/>
              <p:cNvSpPr/>
              <p:nvPr>
                <p:custDataLst>
                  <p:tags r:id="rId58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 96" descr="R4"/>
              <p:cNvSpPr/>
              <p:nvPr>
                <p:custDataLst>
                  <p:tags r:id="rId59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手繪多邊形 97" descr="R4"/>
              <p:cNvSpPr/>
              <p:nvPr>
                <p:custDataLst>
                  <p:tags r:id="rId60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9" name="群組 98"/>
            <p:cNvGrpSpPr/>
            <p:nvPr/>
          </p:nvGrpSpPr>
          <p:grpSpPr>
            <a:xfrm>
              <a:off x="2680349" y="2238318"/>
              <a:ext cx="1353273" cy="1388615"/>
              <a:chOff x="895431" y="1207797"/>
              <a:chExt cx="1353273" cy="1388615"/>
            </a:xfrm>
          </p:grpSpPr>
          <p:sp>
            <p:nvSpPr>
              <p:cNvPr id="100" name="手繪多邊形 99" descr="R6"/>
              <p:cNvSpPr/>
              <p:nvPr>
                <p:custDataLst>
                  <p:tags r:id="rId25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 100" descr="R4"/>
              <p:cNvSpPr/>
              <p:nvPr>
                <p:custDataLst>
                  <p:tags r:id="rId26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 101" descr="R4"/>
              <p:cNvSpPr/>
              <p:nvPr>
                <p:custDataLst>
                  <p:tags r:id="rId27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手繪多邊形 102" descr="R4"/>
              <p:cNvSpPr/>
              <p:nvPr>
                <p:custDataLst>
                  <p:tags r:id="rId28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手繪多邊形 103" descr="R4"/>
              <p:cNvSpPr/>
              <p:nvPr>
                <p:custDataLst>
                  <p:tags r:id="rId29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 104" descr="R4"/>
              <p:cNvSpPr/>
              <p:nvPr>
                <p:custDataLst>
                  <p:tags r:id="rId30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手繪多邊形 105" descr="R4"/>
              <p:cNvSpPr/>
              <p:nvPr>
                <p:custDataLst>
                  <p:tags r:id="rId31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 106" descr="R3"/>
              <p:cNvSpPr/>
              <p:nvPr>
                <p:custDataLst>
                  <p:tags r:id="rId32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手繪多邊形 107" descr="R3"/>
              <p:cNvSpPr/>
              <p:nvPr>
                <p:custDataLst>
                  <p:tags r:id="rId33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手繪多邊形 108" descr="R3"/>
              <p:cNvSpPr/>
              <p:nvPr>
                <p:custDataLst>
                  <p:tags r:id="rId34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手繪多邊形 109" descr="R3"/>
              <p:cNvSpPr/>
              <p:nvPr>
                <p:custDataLst>
                  <p:tags r:id="rId35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手繪多邊形 110" descr="R3"/>
              <p:cNvSpPr/>
              <p:nvPr>
                <p:custDataLst>
                  <p:tags r:id="rId36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手繪多邊形 111" descr="R3"/>
              <p:cNvSpPr/>
              <p:nvPr>
                <p:custDataLst>
                  <p:tags r:id="rId37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手繪多邊形 112" descr="R6"/>
              <p:cNvSpPr/>
              <p:nvPr>
                <p:custDataLst>
                  <p:tags r:id="rId38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 113" descr="R6"/>
              <p:cNvSpPr/>
              <p:nvPr>
                <p:custDataLst>
                  <p:tags r:id="rId39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手繪多邊形 114" descr="R4"/>
              <p:cNvSpPr/>
              <p:nvPr>
                <p:custDataLst>
                  <p:tags r:id="rId40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手繪多邊形 115" descr="R4"/>
              <p:cNvSpPr/>
              <p:nvPr>
                <p:custDataLst>
                  <p:tags r:id="rId41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手繪多邊形 116" descr="R4"/>
              <p:cNvSpPr/>
              <p:nvPr>
                <p:custDataLst>
                  <p:tags r:id="rId42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>
              <a:off x="3870294" y="2238317"/>
              <a:ext cx="1353273" cy="1388615"/>
              <a:chOff x="895431" y="1207797"/>
              <a:chExt cx="1353273" cy="1388615"/>
            </a:xfrm>
          </p:grpSpPr>
          <p:sp>
            <p:nvSpPr>
              <p:cNvPr id="119" name="手繪多邊形 118" descr="R6"/>
              <p:cNvSpPr/>
              <p:nvPr>
                <p:custDataLst>
                  <p:tags r:id="rId7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 119" descr="R4"/>
              <p:cNvSpPr/>
              <p:nvPr>
                <p:custDataLst>
                  <p:tags r:id="rId8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手繪多邊形 120" descr="R4"/>
              <p:cNvSpPr/>
              <p:nvPr>
                <p:custDataLst>
                  <p:tags r:id="rId9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 121" descr="R4"/>
              <p:cNvSpPr/>
              <p:nvPr>
                <p:custDataLst>
                  <p:tags r:id="rId10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手繪多邊形 122" descr="R4"/>
              <p:cNvSpPr/>
              <p:nvPr>
                <p:custDataLst>
                  <p:tags r:id="rId11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手繪多邊形 123" descr="R4"/>
              <p:cNvSpPr/>
              <p:nvPr>
                <p:custDataLst>
                  <p:tags r:id="rId12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 124" descr="R4"/>
              <p:cNvSpPr/>
              <p:nvPr>
                <p:custDataLst>
                  <p:tags r:id="rId13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手繪多邊形 125" descr="R3"/>
              <p:cNvSpPr/>
              <p:nvPr>
                <p:custDataLst>
                  <p:tags r:id="rId14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手繪多邊形 126" descr="R3"/>
              <p:cNvSpPr/>
              <p:nvPr>
                <p:custDataLst>
                  <p:tags r:id="rId15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 128" descr="R3"/>
              <p:cNvSpPr/>
              <p:nvPr>
                <p:custDataLst>
                  <p:tags r:id="rId16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 129" descr="R3"/>
              <p:cNvSpPr/>
              <p:nvPr>
                <p:custDataLst>
                  <p:tags r:id="rId17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 130" descr="R3"/>
              <p:cNvSpPr/>
              <p:nvPr>
                <p:custDataLst>
                  <p:tags r:id="rId18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 131" descr="R3"/>
              <p:cNvSpPr/>
              <p:nvPr>
                <p:custDataLst>
                  <p:tags r:id="rId19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 132" descr="R6"/>
              <p:cNvSpPr/>
              <p:nvPr>
                <p:custDataLst>
                  <p:tags r:id="rId20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 133" descr="R6"/>
              <p:cNvSpPr/>
              <p:nvPr>
                <p:custDataLst>
                  <p:tags r:id="rId21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 134" descr="R4"/>
              <p:cNvSpPr/>
              <p:nvPr>
                <p:custDataLst>
                  <p:tags r:id="rId22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 135" descr="R4"/>
              <p:cNvSpPr/>
              <p:nvPr>
                <p:custDataLst>
                  <p:tags r:id="rId23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 136" descr="R4"/>
              <p:cNvSpPr/>
              <p:nvPr>
                <p:custDataLst>
                  <p:tags r:id="rId24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" name="群組 17" descr="PLACEHOLDER"/>
          <p:cNvGrpSpPr/>
          <p:nvPr>
            <p:custDataLst>
              <p:tags r:id="rId3"/>
            </p:custDataLst>
          </p:nvPr>
        </p:nvGrpSpPr>
        <p:grpSpPr>
          <a:xfrm>
            <a:off x="145400" y="613405"/>
            <a:ext cx="5233225" cy="3168587"/>
            <a:chOff x="145400" y="613405"/>
            <a:chExt cx="5233225" cy="3168587"/>
          </a:xfrm>
        </p:grpSpPr>
        <p:sp>
          <p:nvSpPr>
            <p:cNvPr id="7" name="矩形 6" descr="PLACEHOLDER"/>
            <p:cNvSpPr/>
            <p:nvPr/>
          </p:nvSpPr>
          <p:spPr>
            <a:xfrm>
              <a:off x="197086" y="1104423"/>
              <a:ext cx="5129853" cy="262588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145400" y="105273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5275253" y="105273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45400" y="3678620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5275253" y="3678620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2710327" y="105273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710327" y="3678620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145400" y="2365678"/>
              <a:ext cx="103372" cy="10337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5275253" y="2365678"/>
              <a:ext cx="103372" cy="10337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/>
            <p:cNvCxnSpPr/>
            <p:nvPr/>
          </p:nvCxnSpPr>
          <p:spPr>
            <a:xfrm flipV="1">
              <a:off x="2762013" y="794307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形箭號 16" descr="PLACEHOLDER"/>
            <p:cNvSpPr/>
            <p:nvPr/>
          </p:nvSpPr>
          <p:spPr>
            <a:xfrm>
              <a:off x="2632797" y="613405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1" name="圓角矩形 150"/>
          <p:cNvSpPr/>
          <p:nvPr>
            <p:custDataLst>
              <p:tags r:id="rId4"/>
            </p:custDataLst>
          </p:nvPr>
        </p:nvSpPr>
        <p:spPr>
          <a:xfrm>
            <a:off x="5398098" y="6295982"/>
            <a:ext cx="68383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群組</a:t>
            </a:r>
          </a:p>
        </p:txBody>
      </p:sp>
      <p:sp>
        <p:nvSpPr>
          <p:cNvPr id="2" name="文字方塊 1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A3101A-20B4-4972-AF70-03BE61864CB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591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300458" y="1207795"/>
            <a:ext cx="4923109" cy="2419139"/>
            <a:chOff x="300458" y="1207795"/>
            <a:chExt cx="4923109" cy="2419139"/>
          </a:xfrm>
        </p:grpSpPr>
        <p:grpSp>
          <p:nvGrpSpPr>
            <p:cNvPr id="4" name="群組 3"/>
            <p:cNvGrpSpPr/>
            <p:nvPr/>
          </p:nvGrpSpPr>
          <p:grpSpPr>
            <a:xfrm>
              <a:off x="895431" y="1207795"/>
              <a:ext cx="3733163" cy="1388617"/>
              <a:chOff x="895431" y="1207795"/>
              <a:chExt cx="3733163" cy="1388617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895431" y="1207797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128" name="手繪多邊形 127" descr="R6"/>
                <p:cNvSpPr/>
                <p:nvPr>
                  <p:custDataLst>
                    <p:tags r:id="rId244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8" name="手繪多邊形 137" descr="R4"/>
                <p:cNvSpPr/>
                <p:nvPr>
                  <p:custDataLst>
                    <p:tags r:id="rId245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6" name="手繪多邊形 145" descr="R4"/>
                <p:cNvSpPr/>
                <p:nvPr>
                  <p:custDataLst>
                    <p:tags r:id="rId246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4" name="手繪多邊形 153" descr="R4"/>
                <p:cNvSpPr/>
                <p:nvPr>
                  <p:custDataLst>
                    <p:tags r:id="rId247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2" name="手繪多邊形 161" descr="R4"/>
                <p:cNvSpPr/>
                <p:nvPr>
                  <p:custDataLst>
                    <p:tags r:id="rId248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0" name="手繪多邊形 169" descr="R4"/>
                <p:cNvSpPr/>
                <p:nvPr>
                  <p:custDataLst>
                    <p:tags r:id="rId249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手繪多邊形 177" descr="R4"/>
                <p:cNvSpPr/>
                <p:nvPr>
                  <p:custDataLst>
                    <p:tags r:id="rId250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4" name="手繪多邊形 353" descr="R3"/>
                <p:cNvSpPr/>
                <p:nvPr>
                  <p:custDataLst>
                    <p:tags r:id="rId251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1" name="手繪多邊形 360" descr="R3"/>
                <p:cNvSpPr/>
                <p:nvPr>
                  <p:custDataLst>
                    <p:tags r:id="rId252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" name="手繪多邊形 367" descr="R3"/>
                <p:cNvSpPr/>
                <p:nvPr>
                  <p:custDataLst>
                    <p:tags r:id="rId253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5" name="手繪多邊形 374" descr="R3"/>
                <p:cNvSpPr/>
                <p:nvPr>
                  <p:custDataLst>
                    <p:tags r:id="rId254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2" name="手繪多邊形 381" descr="R3"/>
                <p:cNvSpPr/>
                <p:nvPr>
                  <p:custDataLst>
                    <p:tags r:id="rId255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" name="手繪多邊形 388" descr="R3"/>
                <p:cNvSpPr/>
                <p:nvPr>
                  <p:custDataLst>
                    <p:tags r:id="rId256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" name="手繪多邊形 415" descr="R6"/>
                <p:cNvSpPr/>
                <p:nvPr>
                  <p:custDataLst>
                    <p:tags r:id="rId257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6" name="手繪多邊形 425" descr="R6"/>
                <p:cNvSpPr/>
                <p:nvPr>
                  <p:custDataLst>
                    <p:tags r:id="rId258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2" name="手繪多邊形 471" descr="R4"/>
                <p:cNvSpPr/>
                <p:nvPr>
                  <p:custDataLst>
                    <p:tags r:id="rId259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0" name="手繪多邊形 479" descr="R4"/>
                <p:cNvSpPr/>
                <p:nvPr>
                  <p:custDataLst>
                    <p:tags r:id="rId260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8" name="手繪多邊形 487" descr="R4"/>
                <p:cNvSpPr/>
                <p:nvPr>
                  <p:custDataLst>
                    <p:tags r:id="rId261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" name="群組 21"/>
              <p:cNvGrpSpPr/>
              <p:nvPr/>
            </p:nvGrpSpPr>
            <p:grpSpPr>
              <a:xfrm>
                <a:off x="2085376" y="1207796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23" name="手繪多邊形 22" descr="R6"/>
                <p:cNvSpPr/>
                <p:nvPr>
                  <p:custDataLst>
                    <p:tags r:id="rId226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手繪多邊形 23" descr="R4"/>
                <p:cNvSpPr/>
                <p:nvPr>
                  <p:custDataLst>
                    <p:tags r:id="rId227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手繪多邊形 24" descr="R4"/>
                <p:cNvSpPr/>
                <p:nvPr>
                  <p:custDataLst>
                    <p:tags r:id="rId228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手繪多邊形 25" descr="R4"/>
                <p:cNvSpPr/>
                <p:nvPr>
                  <p:custDataLst>
                    <p:tags r:id="rId229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手繪多邊形 26" descr="R4"/>
                <p:cNvSpPr/>
                <p:nvPr>
                  <p:custDataLst>
                    <p:tags r:id="rId230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手繪多邊形 27" descr="R4"/>
                <p:cNvSpPr/>
                <p:nvPr>
                  <p:custDataLst>
                    <p:tags r:id="rId231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手繪多邊形 28" descr="R4"/>
                <p:cNvSpPr/>
                <p:nvPr>
                  <p:custDataLst>
                    <p:tags r:id="rId232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手繪多邊形 29" descr="R3"/>
                <p:cNvSpPr/>
                <p:nvPr>
                  <p:custDataLst>
                    <p:tags r:id="rId233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手繪多邊形 30" descr="R3"/>
                <p:cNvSpPr/>
                <p:nvPr>
                  <p:custDataLst>
                    <p:tags r:id="rId234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手繪多邊形 31" descr="R3"/>
                <p:cNvSpPr/>
                <p:nvPr>
                  <p:custDataLst>
                    <p:tags r:id="rId235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手繪多邊形 32" descr="R3"/>
                <p:cNvSpPr/>
                <p:nvPr>
                  <p:custDataLst>
                    <p:tags r:id="rId236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手繪多邊形 33" descr="R3"/>
                <p:cNvSpPr/>
                <p:nvPr>
                  <p:custDataLst>
                    <p:tags r:id="rId237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手繪多邊形 34" descr="R3"/>
                <p:cNvSpPr/>
                <p:nvPr>
                  <p:custDataLst>
                    <p:tags r:id="rId238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手繪多邊形 35" descr="R6"/>
                <p:cNvSpPr/>
                <p:nvPr>
                  <p:custDataLst>
                    <p:tags r:id="rId239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手繪多邊形 36" descr="R6"/>
                <p:cNvSpPr/>
                <p:nvPr>
                  <p:custDataLst>
                    <p:tags r:id="rId240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手繪多邊形 37" descr="R4"/>
                <p:cNvSpPr/>
                <p:nvPr>
                  <p:custDataLst>
                    <p:tags r:id="rId241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手繪多邊形 38" descr="R4"/>
                <p:cNvSpPr/>
                <p:nvPr>
                  <p:custDataLst>
                    <p:tags r:id="rId242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手繪多邊形 39" descr="R4"/>
                <p:cNvSpPr/>
                <p:nvPr>
                  <p:custDataLst>
                    <p:tags r:id="rId243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1" name="群組 40"/>
              <p:cNvGrpSpPr/>
              <p:nvPr/>
            </p:nvGrpSpPr>
            <p:grpSpPr>
              <a:xfrm>
                <a:off x="3275321" y="1207795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42" name="手繪多邊形 41" descr="R6"/>
                <p:cNvSpPr/>
                <p:nvPr>
                  <p:custDataLst>
                    <p:tags r:id="rId208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手繪多邊形 42" descr="R4"/>
                <p:cNvSpPr/>
                <p:nvPr>
                  <p:custDataLst>
                    <p:tags r:id="rId209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手繪多邊形 43" descr="R4"/>
                <p:cNvSpPr/>
                <p:nvPr>
                  <p:custDataLst>
                    <p:tags r:id="rId210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手繪多邊形 44" descr="R4"/>
                <p:cNvSpPr/>
                <p:nvPr>
                  <p:custDataLst>
                    <p:tags r:id="rId211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手繪多邊形 45" descr="R4"/>
                <p:cNvSpPr/>
                <p:nvPr>
                  <p:custDataLst>
                    <p:tags r:id="rId212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手繪多邊形 46" descr="R4"/>
                <p:cNvSpPr/>
                <p:nvPr>
                  <p:custDataLst>
                    <p:tags r:id="rId213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手繪多邊形 47" descr="R4"/>
                <p:cNvSpPr/>
                <p:nvPr>
                  <p:custDataLst>
                    <p:tags r:id="rId214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手繪多邊形 48" descr="R3"/>
                <p:cNvSpPr/>
                <p:nvPr>
                  <p:custDataLst>
                    <p:tags r:id="rId215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手繪多邊形 49" descr="R3"/>
                <p:cNvSpPr/>
                <p:nvPr>
                  <p:custDataLst>
                    <p:tags r:id="rId216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手繪多邊形 50" descr="R3"/>
                <p:cNvSpPr/>
                <p:nvPr>
                  <p:custDataLst>
                    <p:tags r:id="rId217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" name="手繪多邊形 51" descr="R3"/>
                <p:cNvSpPr/>
                <p:nvPr>
                  <p:custDataLst>
                    <p:tags r:id="rId218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" name="手繪多邊形 52" descr="R3"/>
                <p:cNvSpPr/>
                <p:nvPr>
                  <p:custDataLst>
                    <p:tags r:id="rId219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手繪多邊形 53" descr="R3"/>
                <p:cNvSpPr/>
                <p:nvPr>
                  <p:custDataLst>
                    <p:tags r:id="rId220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手繪多邊形 54" descr="R6"/>
                <p:cNvSpPr/>
                <p:nvPr>
                  <p:custDataLst>
                    <p:tags r:id="rId221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手繪多邊形 55" descr="R6"/>
                <p:cNvSpPr/>
                <p:nvPr>
                  <p:custDataLst>
                    <p:tags r:id="rId222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手繪多邊形 56" descr="R4"/>
                <p:cNvSpPr/>
                <p:nvPr>
                  <p:custDataLst>
                    <p:tags r:id="rId223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手繪多邊形 57" descr="R4"/>
                <p:cNvSpPr/>
                <p:nvPr>
                  <p:custDataLst>
                    <p:tags r:id="rId224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手繪多邊形 58" descr="R4"/>
                <p:cNvSpPr/>
                <p:nvPr>
                  <p:custDataLst>
                    <p:tags r:id="rId225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1" name="群組 60"/>
            <p:cNvGrpSpPr/>
            <p:nvPr/>
          </p:nvGrpSpPr>
          <p:grpSpPr>
            <a:xfrm>
              <a:off x="300458" y="2238319"/>
              <a:ext cx="1353273" cy="1388615"/>
              <a:chOff x="895431" y="1207797"/>
              <a:chExt cx="1353273" cy="1388615"/>
            </a:xfrm>
          </p:grpSpPr>
          <p:sp>
            <p:nvSpPr>
              <p:cNvPr id="62" name="手繪多邊形 61" descr="R6"/>
              <p:cNvSpPr/>
              <p:nvPr>
                <p:custDataLst>
                  <p:tags r:id="rId190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 62" descr="R4"/>
              <p:cNvSpPr/>
              <p:nvPr>
                <p:custDataLst>
                  <p:tags r:id="rId191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手繪多邊形 63" descr="R4"/>
              <p:cNvSpPr/>
              <p:nvPr>
                <p:custDataLst>
                  <p:tags r:id="rId192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手繪多邊形 64" descr="R4"/>
              <p:cNvSpPr/>
              <p:nvPr>
                <p:custDataLst>
                  <p:tags r:id="rId193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手繪多邊形 65" descr="R4"/>
              <p:cNvSpPr/>
              <p:nvPr>
                <p:custDataLst>
                  <p:tags r:id="rId194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手繪多邊形 66" descr="R4"/>
              <p:cNvSpPr/>
              <p:nvPr>
                <p:custDataLst>
                  <p:tags r:id="rId195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 67" descr="R4"/>
              <p:cNvSpPr/>
              <p:nvPr>
                <p:custDataLst>
                  <p:tags r:id="rId196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 68" descr="R3"/>
              <p:cNvSpPr/>
              <p:nvPr>
                <p:custDataLst>
                  <p:tags r:id="rId197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手繪多邊形 69" descr="R3"/>
              <p:cNvSpPr/>
              <p:nvPr>
                <p:custDataLst>
                  <p:tags r:id="rId198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手繪多邊形 70" descr="R3"/>
              <p:cNvSpPr/>
              <p:nvPr>
                <p:custDataLst>
                  <p:tags r:id="rId199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手繪多邊形 71" descr="R3"/>
              <p:cNvSpPr/>
              <p:nvPr>
                <p:custDataLst>
                  <p:tags r:id="rId200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 72" descr="R3"/>
              <p:cNvSpPr/>
              <p:nvPr>
                <p:custDataLst>
                  <p:tags r:id="rId201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手繪多邊形 73" descr="R3"/>
              <p:cNvSpPr/>
              <p:nvPr>
                <p:custDataLst>
                  <p:tags r:id="rId202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手繪多邊形 74" descr="R6"/>
              <p:cNvSpPr/>
              <p:nvPr>
                <p:custDataLst>
                  <p:tags r:id="rId203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手繪多邊形 75" descr="R6"/>
              <p:cNvSpPr/>
              <p:nvPr>
                <p:custDataLst>
                  <p:tags r:id="rId204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手繪多邊形 76" descr="R4"/>
              <p:cNvSpPr/>
              <p:nvPr>
                <p:custDataLst>
                  <p:tags r:id="rId205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 77" descr="R4"/>
              <p:cNvSpPr/>
              <p:nvPr>
                <p:custDataLst>
                  <p:tags r:id="rId206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手繪多邊形 78" descr="R4"/>
              <p:cNvSpPr/>
              <p:nvPr>
                <p:custDataLst>
                  <p:tags r:id="rId207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>
              <a:off x="1490404" y="2238319"/>
              <a:ext cx="1353273" cy="1388615"/>
              <a:chOff x="895431" y="1207797"/>
              <a:chExt cx="1353273" cy="1388615"/>
            </a:xfrm>
          </p:grpSpPr>
          <p:sp>
            <p:nvSpPr>
              <p:cNvPr id="81" name="手繪多邊形 80" descr="R6"/>
              <p:cNvSpPr/>
              <p:nvPr>
                <p:custDataLst>
                  <p:tags r:id="rId172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 81" descr="R4"/>
              <p:cNvSpPr/>
              <p:nvPr>
                <p:custDataLst>
                  <p:tags r:id="rId173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手繪多邊形 82" descr="R4"/>
              <p:cNvSpPr/>
              <p:nvPr>
                <p:custDataLst>
                  <p:tags r:id="rId174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 83" descr="R4"/>
              <p:cNvSpPr/>
              <p:nvPr>
                <p:custDataLst>
                  <p:tags r:id="rId175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手繪多邊形 84" descr="R4"/>
              <p:cNvSpPr/>
              <p:nvPr>
                <p:custDataLst>
                  <p:tags r:id="rId176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 85" descr="R4"/>
              <p:cNvSpPr/>
              <p:nvPr>
                <p:custDataLst>
                  <p:tags r:id="rId177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手繪多邊形 86" descr="R4"/>
              <p:cNvSpPr/>
              <p:nvPr>
                <p:custDataLst>
                  <p:tags r:id="rId178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 87" descr="R3"/>
              <p:cNvSpPr/>
              <p:nvPr>
                <p:custDataLst>
                  <p:tags r:id="rId179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手繪多邊形 88" descr="R3"/>
              <p:cNvSpPr/>
              <p:nvPr>
                <p:custDataLst>
                  <p:tags r:id="rId180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 89" descr="R3"/>
              <p:cNvSpPr/>
              <p:nvPr>
                <p:custDataLst>
                  <p:tags r:id="rId181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手繪多邊形 90" descr="R3"/>
              <p:cNvSpPr/>
              <p:nvPr>
                <p:custDataLst>
                  <p:tags r:id="rId182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手繪多邊形 91" descr="R3"/>
              <p:cNvSpPr/>
              <p:nvPr>
                <p:custDataLst>
                  <p:tags r:id="rId183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手繪多邊形 92" descr="R3"/>
              <p:cNvSpPr/>
              <p:nvPr>
                <p:custDataLst>
                  <p:tags r:id="rId184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手繪多邊形 93" descr="R6"/>
              <p:cNvSpPr/>
              <p:nvPr>
                <p:custDataLst>
                  <p:tags r:id="rId185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手繪多邊形 94" descr="R6"/>
              <p:cNvSpPr/>
              <p:nvPr>
                <p:custDataLst>
                  <p:tags r:id="rId186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 95" descr="R4"/>
              <p:cNvSpPr/>
              <p:nvPr>
                <p:custDataLst>
                  <p:tags r:id="rId187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 96" descr="R4"/>
              <p:cNvSpPr/>
              <p:nvPr>
                <p:custDataLst>
                  <p:tags r:id="rId188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手繪多邊形 97" descr="R4"/>
              <p:cNvSpPr/>
              <p:nvPr>
                <p:custDataLst>
                  <p:tags r:id="rId189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9" name="群組 98"/>
            <p:cNvGrpSpPr/>
            <p:nvPr/>
          </p:nvGrpSpPr>
          <p:grpSpPr>
            <a:xfrm>
              <a:off x="2680349" y="2238318"/>
              <a:ext cx="1353273" cy="1388615"/>
              <a:chOff x="895431" y="1207797"/>
              <a:chExt cx="1353273" cy="1388615"/>
            </a:xfrm>
          </p:grpSpPr>
          <p:sp>
            <p:nvSpPr>
              <p:cNvPr id="100" name="手繪多邊形 99" descr="R6"/>
              <p:cNvSpPr/>
              <p:nvPr>
                <p:custDataLst>
                  <p:tags r:id="rId154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 100" descr="R4"/>
              <p:cNvSpPr/>
              <p:nvPr>
                <p:custDataLst>
                  <p:tags r:id="rId155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 101" descr="R4"/>
              <p:cNvSpPr/>
              <p:nvPr>
                <p:custDataLst>
                  <p:tags r:id="rId156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手繪多邊形 102" descr="R4"/>
              <p:cNvSpPr/>
              <p:nvPr>
                <p:custDataLst>
                  <p:tags r:id="rId157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手繪多邊形 103" descr="R4"/>
              <p:cNvSpPr/>
              <p:nvPr>
                <p:custDataLst>
                  <p:tags r:id="rId158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 104" descr="R4"/>
              <p:cNvSpPr/>
              <p:nvPr>
                <p:custDataLst>
                  <p:tags r:id="rId159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手繪多邊形 105" descr="R4"/>
              <p:cNvSpPr/>
              <p:nvPr>
                <p:custDataLst>
                  <p:tags r:id="rId160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 106" descr="R3"/>
              <p:cNvSpPr/>
              <p:nvPr>
                <p:custDataLst>
                  <p:tags r:id="rId161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手繪多邊形 107" descr="R3"/>
              <p:cNvSpPr/>
              <p:nvPr>
                <p:custDataLst>
                  <p:tags r:id="rId162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手繪多邊形 108" descr="R3"/>
              <p:cNvSpPr/>
              <p:nvPr>
                <p:custDataLst>
                  <p:tags r:id="rId163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手繪多邊形 109" descr="R3"/>
              <p:cNvSpPr/>
              <p:nvPr>
                <p:custDataLst>
                  <p:tags r:id="rId164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手繪多邊形 110" descr="R3"/>
              <p:cNvSpPr/>
              <p:nvPr>
                <p:custDataLst>
                  <p:tags r:id="rId165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手繪多邊形 111" descr="R3"/>
              <p:cNvSpPr/>
              <p:nvPr>
                <p:custDataLst>
                  <p:tags r:id="rId166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手繪多邊形 112" descr="R6"/>
              <p:cNvSpPr/>
              <p:nvPr>
                <p:custDataLst>
                  <p:tags r:id="rId167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 113" descr="R6"/>
              <p:cNvSpPr/>
              <p:nvPr>
                <p:custDataLst>
                  <p:tags r:id="rId168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手繪多邊形 114" descr="R4"/>
              <p:cNvSpPr/>
              <p:nvPr>
                <p:custDataLst>
                  <p:tags r:id="rId169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手繪多邊形 115" descr="R4"/>
              <p:cNvSpPr/>
              <p:nvPr>
                <p:custDataLst>
                  <p:tags r:id="rId170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手繪多邊形 116" descr="R4"/>
              <p:cNvSpPr/>
              <p:nvPr>
                <p:custDataLst>
                  <p:tags r:id="rId171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>
              <a:off x="3870294" y="2238317"/>
              <a:ext cx="1353273" cy="1388615"/>
              <a:chOff x="895431" y="1207797"/>
              <a:chExt cx="1353273" cy="1388615"/>
            </a:xfrm>
          </p:grpSpPr>
          <p:sp>
            <p:nvSpPr>
              <p:cNvPr id="119" name="手繪多邊形 118" descr="R6"/>
              <p:cNvSpPr/>
              <p:nvPr>
                <p:custDataLst>
                  <p:tags r:id="rId136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 119" descr="R4"/>
              <p:cNvSpPr/>
              <p:nvPr>
                <p:custDataLst>
                  <p:tags r:id="rId137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手繪多邊形 120" descr="R4"/>
              <p:cNvSpPr/>
              <p:nvPr>
                <p:custDataLst>
                  <p:tags r:id="rId138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 121" descr="R4"/>
              <p:cNvSpPr/>
              <p:nvPr>
                <p:custDataLst>
                  <p:tags r:id="rId139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手繪多邊形 122" descr="R4"/>
              <p:cNvSpPr/>
              <p:nvPr>
                <p:custDataLst>
                  <p:tags r:id="rId140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手繪多邊形 123" descr="R4"/>
              <p:cNvSpPr/>
              <p:nvPr>
                <p:custDataLst>
                  <p:tags r:id="rId141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 124" descr="R4"/>
              <p:cNvSpPr/>
              <p:nvPr>
                <p:custDataLst>
                  <p:tags r:id="rId142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手繪多邊形 125" descr="R3"/>
              <p:cNvSpPr/>
              <p:nvPr>
                <p:custDataLst>
                  <p:tags r:id="rId143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手繪多邊形 126" descr="R3"/>
              <p:cNvSpPr/>
              <p:nvPr>
                <p:custDataLst>
                  <p:tags r:id="rId144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 128" descr="R3"/>
              <p:cNvSpPr/>
              <p:nvPr>
                <p:custDataLst>
                  <p:tags r:id="rId145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 129" descr="R3"/>
              <p:cNvSpPr/>
              <p:nvPr>
                <p:custDataLst>
                  <p:tags r:id="rId146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 130" descr="R3"/>
              <p:cNvSpPr/>
              <p:nvPr>
                <p:custDataLst>
                  <p:tags r:id="rId147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 131" descr="R3"/>
              <p:cNvSpPr/>
              <p:nvPr>
                <p:custDataLst>
                  <p:tags r:id="rId148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 132" descr="R6"/>
              <p:cNvSpPr/>
              <p:nvPr>
                <p:custDataLst>
                  <p:tags r:id="rId149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 133" descr="R6"/>
              <p:cNvSpPr/>
              <p:nvPr>
                <p:custDataLst>
                  <p:tags r:id="rId150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 134" descr="R4"/>
              <p:cNvSpPr/>
              <p:nvPr>
                <p:custDataLst>
                  <p:tags r:id="rId151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 135" descr="R4"/>
              <p:cNvSpPr/>
              <p:nvPr>
                <p:custDataLst>
                  <p:tags r:id="rId152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 136" descr="R4"/>
              <p:cNvSpPr/>
              <p:nvPr>
                <p:custDataLst>
                  <p:tags r:id="rId153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" name="群組 17" descr="PLACEHOLDER"/>
          <p:cNvGrpSpPr/>
          <p:nvPr>
            <p:custDataLst>
              <p:tags r:id="rId3"/>
            </p:custDataLst>
          </p:nvPr>
        </p:nvGrpSpPr>
        <p:grpSpPr>
          <a:xfrm>
            <a:off x="145400" y="613405"/>
            <a:ext cx="5233225" cy="3168587"/>
            <a:chOff x="145400" y="613405"/>
            <a:chExt cx="5233225" cy="3168587"/>
          </a:xfrm>
        </p:grpSpPr>
        <p:sp>
          <p:nvSpPr>
            <p:cNvPr id="7" name="矩形 6" descr="PLACEHOLDER"/>
            <p:cNvSpPr/>
            <p:nvPr/>
          </p:nvSpPr>
          <p:spPr>
            <a:xfrm>
              <a:off x="197086" y="1104423"/>
              <a:ext cx="5129853" cy="262588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145400" y="105273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5275253" y="105273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45400" y="3678620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5275253" y="3678620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2710327" y="105273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710327" y="3678620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145400" y="2365678"/>
              <a:ext cx="103372" cy="10337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5275253" y="2365678"/>
              <a:ext cx="103372" cy="10337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/>
            <p:cNvCxnSpPr/>
            <p:nvPr/>
          </p:nvCxnSpPr>
          <p:spPr>
            <a:xfrm flipV="1">
              <a:off x="2762013" y="794307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形箭號 16" descr="PLACEHOLDER"/>
            <p:cNvSpPr/>
            <p:nvPr/>
          </p:nvSpPr>
          <p:spPr>
            <a:xfrm>
              <a:off x="2632797" y="613405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300458" y="3337678"/>
            <a:ext cx="4923109" cy="2419139"/>
            <a:chOff x="300458" y="1207795"/>
            <a:chExt cx="4923109" cy="2419139"/>
          </a:xfrm>
        </p:grpSpPr>
        <p:grpSp>
          <p:nvGrpSpPr>
            <p:cNvPr id="152" name="群組 151"/>
            <p:cNvGrpSpPr/>
            <p:nvPr/>
          </p:nvGrpSpPr>
          <p:grpSpPr>
            <a:xfrm>
              <a:off x="895431" y="1207795"/>
              <a:ext cx="3733163" cy="1388617"/>
              <a:chOff x="895431" y="1207795"/>
              <a:chExt cx="3733163" cy="1388617"/>
            </a:xfrm>
          </p:grpSpPr>
          <p:grpSp>
            <p:nvGrpSpPr>
              <p:cNvPr id="233" name="群組 232"/>
              <p:cNvGrpSpPr/>
              <p:nvPr/>
            </p:nvGrpSpPr>
            <p:grpSpPr>
              <a:xfrm>
                <a:off x="895431" y="1207797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272" name="手繪多邊形 271" descr="R6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3" name="手繪多邊形 272" descr="R4"/>
                <p:cNvSpPr/>
                <p:nvPr>
                  <p:custDataLst>
                    <p:tags r:id="rId119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4" name="手繪多邊形 273" descr="R4"/>
                <p:cNvSpPr/>
                <p:nvPr>
                  <p:custDataLst>
                    <p:tags r:id="rId120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5" name="手繪多邊形 274" descr="R4"/>
                <p:cNvSpPr/>
                <p:nvPr>
                  <p:custDataLst>
                    <p:tags r:id="rId121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" name="手繪多邊形 275" descr="R4"/>
                <p:cNvSpPr/>
                <p:nvPr>
                  <p:custDataLst>
                    <p:tags r:id="rId122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" name="手繪多邊形 276" descr="R4"/>
                <p:cNvSpPr/>
                <p:nvPr>
                  <p:custDataLst>
                    <p:tags r:id="rId123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8" name="手繪多邊形 277" descr="R4"/>
                <p:cNvSpPr/>
                <p:nvPr>
                  <p:custDataLst>
                    <p:tags r:id="rId124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9" name="手繪多邊形 278" descr="R3"/>
                <p:cNvSpPr/>
                <p:nvPr>
                  <p:custDataLst>
                    <p:tags r:id="rId125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0" name="手繪多邊形 279" descr="R3"/>
                <p:cNvSpPr/>
                <p:nvPr>
                  <p:custDataLst>
                    <p:tags r:id="rId126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1" name="手繪多邊形 280" descr="R3"/>
                <p:cNvSpPr/>
                <p:nvPr>
                  <p:custDataLst>
                    <p:tags r:id="rId127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2" name="手繪多邊形 281" descr="R3"/>
                <p:cNvSpPr/>
                <p:nvPr>
                  <p:custDataLst>
                    <p:tags r:id="rId128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3" name="手繪多邊形 282" descr="R3"/>
                <p:cNvSpPr/>
                <p:nvPr>
                  <p:custDataLst>
                    <p:tags r:id="rId129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4" name="手繪多邊形 283" descr="R3"/>
                <p:cNvSpPr/>
                <p:nvPr>
                  <p:custDataLst>
                    <p:tags r:id="rId130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5" name="手繪多邊形 284" descr="R6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6" name="手繪多邊形 285" descr="R6"/>
                <p:cNvSpPr/>
                <p:nvPr>
                  <p:custDataLst>
                    <p:tags r:id="rId132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7" name="手繪多邊形 286" descr="R4"/>
                <p:cNvSpPr/>
                <p:nvPr>
                  <p:custDataLst>
                    <p:tags r:id="rId133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8" name="手繪多邊形 287" descr="R4"/>
                <p:cNvSpPr/>
                <p:nvPr>
                  <p:custDataLst>
                    <p:tags r:id="rId134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9" name="手繪多邊形 288" descr="R4"/>
                <p:cNvSpPr/>
                <p:nvPr>
                  <p:custDataLst>
                    <p:tags r:id="rId135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4" name="群組 233"/>
              <p:cNvGrpSpPr/>
              <p:nvPr/>
            </p:nvGrpSpPr>
            <p:grpSpPr>
              <a:xfrm>
                <a:off x="2085376" y="1207796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254" name="手繪多邊形 253" descr="R6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5" name="手繪多邊形 254" descr="R4"/>
                <p:cNvSpPr/>
                <p:nvPr>
                  <p:custDataLst>
                    <p:tags r:id="rId101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" name="手繪多邊形 255" descr="R4"/>
                <p:cNvSpPr/>
                <p:nvPr>
                  <p:custDataLst>
                    <p:tags r:id="rId102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7" name="手繪多邊形 256" descr="R4"/>
                <p:cNvSpPr/>
                <p:nvPr>
                  <p:custDataLst>
                    <p:tags r:id="rId103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8" name="手繪多邊形 257" descr="R4"/>
                <p:cNvSpPr/>
                <p:nvPr>
                  <p:custDataLst>
                    <p:tags r:id="rId104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9" name="手繪多邊形 258" descr="R4"/>
                <p:cNvSpPr/>
                <p:nvPr>
                  <p:custDataLst>
                    <p:tags r:id="rId105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0" name="手繪多邊形 259" descr="R4"/>
                <p:cNvSpPr/>
                <p:nvPr>
                  <p:custDataLst>
                    <p:tags r:id="rId106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1" name="手繪多邊形 260" descr="R3"/>
                <p:cNvSpPr/>
                <p:nvPr>
                  <p:custDataLst>
                    <p:tags r:id="rId107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2" name="手繪多邊形 261" descr="R3"/>
                <p:cNvSpPr/>
                <p:nvPr>
                  <p:custDataLst>
                    <p:tags r:id="rId108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3" name="手繪多邊形 262" descr="R3"/>
                <p:cNvSpPr/>
                <p:nvPr>
                  <p:custDataLst>
                    <p:tags r:id="rId109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4" name="手繪多邊形 263" descr="R3"/>
                <p:cNvSpPr/>
                <p:nvPr>
                  <p:custDataLst>
                    <p:tags r:id="rId110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5" name="手繪多邊形 264" descr="R3"/>
                <p:cNvSpPr/>
                <p:nvPr>
                  <p:custDataLst>
                    <p:tags r:id="rId111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" name="手繪多邊形 265" descr="R3"/>
                <p:cNvSpPr/>
                <p:nvPr>
                  <p:custDataLst>
                    <p:tags r:id="rId112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7" name="手繪多邊形 266" descr="R6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8" name="手繪多邊形 267" descr="R6"/>
                <p:cNvSpPr/>
                <p:nvPr>
                  <p:custDataLst>
                    <p:tags r:id="rId114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9" name="手繪多邊形 268" descr="R4"/>
                <p:cNvSpPr/>
                <p:nvPr>
                  <p:custDataLst>
                    <p:tags r:id="rId115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0" name="手繪多邊形 269" descr="R4"/>
                <p:cNvSpPr/>
                <p:nvPr>
                  <p:custDataLst>
                    <p:tags r:id="rId116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1" name="手繪多邊形 270" descr="R4"/>
                <p:cNvSpPr/>
                <p:nvPr>
                  <p:custDataLst>
                    <p:tags r:id="rId117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3275321" y="1207795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236" name="手繪多邊形 235" descr="R6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7" name="手繪多邊形 236" descr="R4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8" name="手繪多邊形 237" descr="R4"/>
                <p:cNvSpPr/>
                <p:nvPr>
                  <p:custDataLst>
                    <p:tags r:id="rId84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9" name="手繪多邊形 238" descr="R4"/>
                <p:cNvSpPr/>
                <p:nvPr>
                  <p:custDataLst>
                    <p:tags r:id="rId85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0" name="手繪多邊形 239" descr="R4"/>
                <p:cNvSpPr/>
                <p:nvPr>
                  <p:custDataLst>
                    <p:tags r:id="rId86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1" name="手繪多邊形 240" descr="R4"/>
                <p:cNvSpPr/>
                <p:nvPr>
                  <p:custDataLst>
                    <p:tags r:id="rId87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2" name="手繪多邊形 241" descr="R4"/>
                <p:cNvSpPr/>
                <p:nvPr>
                  <p:custDataLst>
                    <p:tags r:id="rId88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3" name="手繪多邊形 242" descr="R3"/>
                <p:cNvSpPr/>
                <p:nvPr>
                  <p:custDataLst>
                    <p:tags r:id="rId89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4" name="手繪多邊形 243" descr="R3"/>
                <p:cNvSpPr/>
                <p:nvPr>
                  <p:custDataLst>
                    <p:tags r:id="rId90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5" name="手繪多邊形 244" descr="R3"/>
                <p:cNvSpPr/>
                <p:nvPr>
                  <p:custDataLst>
                    <p:tags r:id="rId91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" name="手繪多邊形 245" descr="R3"/>
                <p:cNvSpPr/>
                <p:nvPr>
                  <p:custDataLst>
                    <p:tags r:id="rId92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" name="手繪多邊形 246" descr="R3"/>
                <p:cNvSpPr/>
                <p:nvPr>
                  <p:custDataLst>
                    <p:tags r:id="rId93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8" name="手繪多邊形 247" descr="R3"/>
                <p:cNvSpPr/>
                <p:nvPr>
                  <p:custDataLst>
                    <p:tags r:id="rId94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9" name="手繪多邊形 248" descr="R6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0" name="手繪多邊形 249" descr="R6"/>
                <p:cNvSpPr/>
                <p:nvPr>
                  <p:custDataLst>
                    <p:tags r:id="rId96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1" name="手繪多邊形 250" descr="R4"/>
                <p:cNvSpPr/>
                <p:nvPr>
                  <p:custDataLst>
                    <p:tags r:id="rId97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2" name="手繪多邊形 251" descr="R4"/>
                <p:cNvSpPr/>
                <p:nvPr>
                  <p:custDataLst>
                    <p:tags r:id="rId98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3" name="手繪多邊形 252" descr="R4"/>
                <p:cNvSpPr/>
                <p:nvPr>
                  <p:custDataLst>
                    <p:tags r:id="rId99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53" name="群組 152"/>
            <p:cNvGrpSpPr/>
            <p:nvPr/>
          </p:nvGrpSpPr>
          <p:grpSpPr>
            <a:xfrm>
              <a:off x="300458" y="2238319"/>
              <a:ext cx="1353273" cy="1388615"/>
              <a:chOff x="895431" y="1207797"/>
              <a:chExt cx="1353273" cy="1388615"/>
            </a:xfrm>
          </p:grpSpPr>
          <p:sp>
            <p:nvSpPr>
              <p:cNvPr id="215" name="手繪多邊形 214" descr="R6"/>
              <p:cNvSpPr/>
              <p:nvPr>
                <p:custDataLst>
                  <p:tags r:id="rId64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手繪多邊形 215" descr="R4"/>
              <p:cNvSpPr/>
              <p:nvPr>
                <p:custDataLst>
                  <p:tags r:id="rId65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手繪多邊形 216" descr="R4"/>
              <p:cNvSpPr/>
              <p:nvPr>
                <p:custDataLst>
                  <p:tags r:id="rId66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手繪多邊形 217" descr="R4"/>
              <p:cNvSpPr/>
              <p:nvPr>
                <p:custDataLst>
                  <p:tags r:id="rId67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手繪多邊形 218" descr="R4"/>
              <p:cNvSpPr/>
              <p:nvPr>
                <p:custDataLst>
                  <p:tags r:id="rId68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手繪多邊形 219" descr="R4"/>
              <p:cNvSpPr/>
              <p:nvPr>
                <p:custDataLst>
                  <p:tags r:id="rId69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手繪多邊形 220" descr="R4"/>
              <p:cNvSpPr/>
              <p:nvPr>
                <p:custDataLst>
                  <p:tags r:id="rId70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手繪多邊形 221" descr="R3"/>
              <p:cNvSpPr/>
              <p:nvPr>
                <p:custDataLst>
                  <p:tags r:id="rId71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手繪多邊形 222" descr="R3"/>
              <p:cNvSpPr/>
              <p:nvPr>
                <p:custDataLst>
                  <p:tags r:id="rId72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手繪多邊形 223" descr="R3"/>
              <p:cNvSpPr/>
              <p:nvPr>
                <p:custDataLst>
                  <p:tags r:id="rId73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手繪多邊形 224" descr="R3"/>
              <p:cNvSpPr/>
              <p:nvPr>
                <p:custDataLst>
                  <p:tags r:id="rId74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手繪多邊形 225" descr="R3"/>
              <p:cNvSpPr/>
              <p:nvPr>
                <p:custDataLst>
                  <p:tags r:id="rId75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手繪多邊形 226" descr="R3"/>
              <p:cNvSpPr/>
              <p:nvPr>
                <p:custDataLst>
                  <p:tags r:id="rId76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手繪多邊形 227" descr="R6"/>
              <p:cNvSpPr/>
              <p:nvPr>
                <p:custDataLst>
                  <p:tags r:id="rId77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手繪多邊形 228" descr="R6"/>
              <p:cNvSpPr/>
              <p:nvPr>
                <p:custDataLst>
                  <p:tags r:id="rId78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手繪多邊形 229" descr="R4"/>
              <p:cNvSpPr/>
              <p:nvPr>
                <p:custDataLst>
                  <p:tags r:id="rId79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手繪多邊形 230" descr="R4"/>
              <p:cNvSpPr/>
              <p:nvPr>
                <p:custDataLst>
                  <p:tags r:id="rId80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手繪多邊形 231" descr="R4"/>
              <p:cNvSpPr/>
              <p:nvPr>
                <p:custDataLst>
                  <p:tags r:id="rId81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5" name="群組 154"/>
            <p:cNvGrpSpPr/>
            <p:nvPr/>
          </p:nvGrpSpPr>
          <p:grpSpPr>
            <a:xfrm>
              <a:off x="1490404" y="2238319"/>
              <a:ext cx="1353273" cy="1388615"/>
              <a:chOff x="895431" y="1207797"/>
              <a:chExt cx="1353273" cy="1388615"/>
            </a:xfrm>
          </p:grpSpPr>
          <p:sp>
            <p:nvSpPr>
              <p:cNvPr id="197" name="手繪多邊形 196" descr="R6"/>
              <p:cNvSpPr/>
              <p:nvPr>
                <p:custDataLst>
                  <p:tags r:id="rId46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手繪多邊形 197" descr="R4"/>
              <p:cNvSpPr/>
              <p:nvPr>
                <p:custDataLst>
                  <p:tags r:id="rId47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手繪多邊形 198" descr="R4"/>
              <p:cNvSpPr/>
              <p:nvPr>
                <p:custDataLst>
                  <p:tags r:id="rId48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手繪多邊形 199" descr="R4"/>
              <p:cNvSpPr/>
              <p:nvPr>
                <p:custDataLst>
                  <p:tags r:id="rId49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手繪多邊形 200" descr="R4"/>
              <p:cNvSpPr/>
              <p:nvPr>
                <p:custDataLst>
                  <p:tags r:id="rId50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手繪多邊形 201" descr="R4"/>
              <p:cNvSpPr/>
              <p:nvPr>
                <p:custDataLst>
                  <p:tags r:id="rId51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手繪多邊形 202" descr="R4"/>
              <p:cNvSpPr/>
              <p:nvPr>
                <p:custDataLst>
                  <p:tags r:id="rId52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手繪多邊形 203" descr="R3"/>
              <p:cNvSpPr/>
              <p:nvPr>
                <p:custDataLst>
                  <p:tags r:id="rId53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手繪多邊形 204" descr="R3"/>
              <p:cNvSpPr/>
              <p:nvPr>
                <p:custDataLst>
                  <p:tags r:id="rId54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手繪多邊形 205" descr="R3"/>
              <p:cNvSpPr/>
              <p:nvPr>
                <p:custDataLst>
                  <p:tags r:id="rId55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手繪多邊形 206" descr="R3"/>
              <p:cNvSpPr/>
              <p:nvPr>
                <p:custDataLst>
                  <p:tags r:id="rId56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手繪多邊形 207" descr="R3"/>
              <p:cNvSpPr/>
              <p:nvPr>
                <p:custDataLst>
                  <p:tags r:id="rId57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手繪多邊形 208" descr="R3"/>
              <p:cNvSpPr/>
              <p:nvPr>
                <p:custDataLst>
                  <p:tags r:id="rId58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手繪多邊形 209" descr="R6"/>
              <p:cNvSpPr/>
              <p:nvPr>
                <p:custDataLst>
                  <p:tags r:id="rId59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手繪多邊形 210" descr="R6"/>
              <p:cNvSpPr/>
              <p:nvPr>
                <p:custDataLst>
                  <p:tags r:id="rId60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手繪多邊形 211" descr="R4"/>
              <p:cNvSpPr/>
              <p:nvPr>
                <p:custDataLst>
                  <p:tags r:id="rId61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手繪多邊形 212" descr="R4"/>
              <p:cNvSpPr/>
              <p:nvPr>
                <p:custDataLst>
                  <p:tags r:id="rId62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手繪多邊形 213" descr="R4"/>
              <p:cNvSpPr/>
              <p:nvPr>
                <p:custDataLst>
                  <p:tags r:id="rId63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6" name="群組 155"/>
            <p:cNvGrpSpPr/>
            <p:nvPr/>
          </p:nvGrpSpPr>
          <p:grpSpPr>
            <a:xfrm>
              <a:off x="2680349" y="2238318"/>
              <a:ext cx="1353273" cy="1388615"/>
              <a:chOff x="895431" y="1207797"/>
              <a:chExt cx="1353273" cy="1388615"/>
            </a:xfrm>
          </p:grpSpPr>
          <p:sp>
            <p:nvSpPr>
              <p:cNvPr id="179" name="手繪多邊形 178" descr="R6"/>
              <p:cNvSpPr/>
              <p:nvPr>
                <p:custDataLst>
                  <p:tags r:id="rId28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手繪多邊形 179" descr="R4"/>
              <p:cNvSpPr/>
              <p:nvPr>
                <p:custDataLst>
                  <p:tags r:id="rId29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手繪多邊形 180" descr="R4"/>
              <p:cNvSpPr/>
              <p:nvPr>
                <p:custDataLst>
                  <p:tags r:id="rId30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手繪多邊形 181" descr="R4"/>
              <p:cNvSpPr/>
              <p:nvPr>
                <p:custDataLst>
                  <p:tags r:id="rId31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手繪多邊形 182" descr="R4"/>
              <p:cNvSpPr/>
              <p:nvPr>
                <p:custDataLst>
                  <p:tags r:id="rId32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手繪多邊形 183" descr="R4"/>
              <p:cNvSpPr/>
              <p:nvPr>
                <p:custDataLst>
                  <p:tags r:id="rId33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手繪多邊形 184" descr="R4"/>
              <p:cNvSpPr/>
              <p:nvPr>
                <p:custDataLst>
                  <p:tags r:id="rId34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手繪多邊形 185" descr="R3"/>
              <p:cNvSpPr/>
              <p:nvPr>
                <p:custDataLst>
                  <p:tags r:id="rId35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手繪多邊形 186" descr="R3"/>
              <p:cNvSpPr/>
              <p:nvPr>
                <p:custDataLst>
                  <p:tags r:id="rId36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手繪多邊形 187" descr="R3"/>
              <p:cNvSpPr/>
              <p:nvPr>
                <p:custDataLst>
                  <p:tags r:id="rId37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手繪多邊形 188" descr="R3"/>
              <p:cNvSpPr/>
              <p:nvPr>
                <p:custDataLst>
                  <p:tags r:id="rId38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手繪多邊形 189" descr="R3"/>
              <p:cNvSpPr/>
              <p:nvPr>
                <p:custDataLst>
                  <p:tags r:id="rId39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手繪多邊形 190" descr="R3"/>
              <p:cNvSpPr/>
              <p:nvPr>
                <p:custDataLst>
                  <p:tags r:id="rId40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手繪多邊形 191" descr="R6"/>
              <p:cNvSpPr/>
              <p:nvPr>
                <p:custDataLst>
                  <p:tags r:id="rId41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手繪多邊形 192" descr="R6"/>
              <p:cNvSpPr/>
              <p:nvPr>
                <p:custDataLst>
                  <p:tags r:id="rId42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手繪多邊形 193" descr="R4"/>
              <p:cNvSpPr/>
              <p:nvPr>
                <p:custDataLst>
                  <p:tags r:id="rId43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手繪多邊形 194" descr="R4"/>
              <p:cNvSpPr/>
              <p:nvPr>
                <p:custDataLst>
                  <p:tags r:id="rId44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手繪多邊形 195" descr="R4"/>
              <p:cNvSpPr/>
              <p:nvPr>
                <p:custDataLst>
                  <p:tags r:id="rId45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7" name="群組 156"/>
            <p:cNvGrpSpPr/>
            <p:nvPr/>
          </p:nvGrpSpPr>
          <p:grpSpPr>
            <a:xfrm>
              <a:off x="3870294" y="2238317"/>
              <a:ext cx="1353273" cy="1388615"/>
              <a:chOff x="895431" y="1207797"/>
              <a:chExt cx="1353273" cy="1388615"/>
            </a:xfrm>
          </p:grpSpPr>
          <p:sp>
            <p:nvSpPr>
              <p:cNvPr id="158" name="手繪多邊形 157" descr="R6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手繪多邊形 158" descr="R4"/>
              <p:cNvSpPr/>
              <p:nvPr>
                <p:custDataLst>
                  <p:tags r:id="rId11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手繪多邊形 159" descr="R4"/>
              <p:cNvSpPr/>
              <p:nvPr>
                <p:custDataLst>
                  <p:tags r:id="rId12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手繪多邊形 160" descr="R4"/>
              <p:cNvSpPr/>
              <p:nvPr>
                <p:custDataLst>
                  <p:tags r:id="rId13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手繪多邊形 162" descr="R4"/>
              <p:cNvSpPr/>
              <p:nvPr>
                <p:custDataLst>
                  <p:tags r:id="rId14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手繪多邊形 163" descr="R4"/>
              <p:cNvSpPr/>
              <p:nvPr>
                <p:custDataLst>
                  <p:tags r:id="rId15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手繪多邊形 164" descr="R4"/>
              <p:cNvSpPr/>
              <p:nvPr>
                <p:custDataLst>
                  <p:tags r:id="rId16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手繪多邊形 165" descr="R3"/>
              <p:cNvSpPr/>
              <p:nvPr>
                <p:custDataLst>
                  <p:tags r:id="rId17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手繪多邊形 166" descr="R3"/>
              <p:cNvSpPr/>
              <p:nvPr>
                <p:custDataLst>
                  <p:tags r:id="rId18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手繪多邊形 167" descr="R3"/>
              <p:cNvSpPr/>
              <p:nvPr>
                <p:custDataLst>
                  <p:tags r:id="rId19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手繪多邊形 168" descr="R3"/>
              <p:cNvSpPr/>
              <p:nvPr>
                <p:custDataLst>
                  <p:tags r:id="rId20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 170" descr="R3"/>
              <p:cNvSpPr/>
              <p:nvPr>
                <p:custDataLst>
                  <p:tags r:id="rId21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手繪多邊形 171" descr="R3"/>
              <p:cNvSpPr/>
              <p:nvPr>
                <p:custDataLst>
                  <p:tags r:id="rId22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手繪多邊形 172" descr="R6"/>
              <p:cNvSpPr/>
              <p:nvPr>
                <p:custDataLst>
                  <p:tags r:id="rId23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手繪多邊形 173" descr="R6"/>
              <p:cNvSpPr/>
              <p:nvPr>
                <p:custDataLst>
                  <p:tags r:id="rId24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手繪多邊形 174" descr="R4"/>
              <p:cNvSpPr/>
              <p:nvPr>
                <p:custDataLst>
                  <p:tags r:id="rId25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手繪多邊形 175" descr="R4"/>
              <p:cNvSpPr/>
              <p:nvPr>
                <p:custDataLst>
                  <p:tags r:id="rId26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手繪多邊形 176" descr="R4"/>
              <p:cNvSpPr/>
              <p:nvPr>
                <p:custDataLst>
                  <p:tags r:id="rId27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55" name="群組 454" descr="PLACEHOLDER"/>
          <p:cNvGrpSpPr/>
          <p:nvPr>
            <p:custDataLst>
              <p:tags r:id="rId4"/>
            </p:custDataLst>
          </p:nvPr>
        </p:nvGrpSpPr>
        <p:grpSpPr>
          <a:xfrm>
            <a:off x="145400" y="2743288"/>
            <a:ext cx="5233225" cy="3168587"/>
            <a:chOff x="145400" y="2743288"/>
            <a:chExt cx="5233225" cy="3168587"/>
          </a:xfrm>
        </p:grpSpPr>
        <p:sp>
          <p:nvSpPr>
            <p:cNvPr id="19" name="矩形 18" descr="PLACEHOLDER"/>
            <p:cNvSpPr/>
            <p:nvPr/>
          </p:nvSpPr>
          <p:spPr>
            <a:xfrm>
              <a:off x="197086" y="3234306"/>
              <a:ext cx="5129853" cy="262588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145400" y="3182620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5275253" y="3182620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 descr="PLACEHOLDER"/>
            <p:cNvSpPr/>
            <p:nvPr/>
          </p:nvSpPr>
          <p:spPr>
            <a:xfrm>
              <a:off x="145400" y="5808503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8" name="橢圓 447" descr="PLACEHOLDER"/>
            <p:cNvSpPr/>
            <p:nvPr/>
          </p:nvSpPr>
          <p:spPr>
            <a:xfrm>
              <a:off x="5275253" y="5808503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9" name="橢圓 448" descr="PLACEHOLDER"/>
            <p:cNvSpPr/>
            <p:nvPr/>
          </p:nvSpPr>
          <p:spPr>
            <a:xfrm>
              <a:off x="2710327" y="3182620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0" name="橢圓 449" descr="PLACEHOLDER"/>
            <p:cNvSpPr/>
            <p:nvPr/>
          </p:nvSpPr>
          <p:spPr>
            <a:xfrm>
              <a:off x="2710327" y="5808503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1" name="橢圓 450" descr="PLACEHOLDER"/>
            <p:cNvSpPr/>
            <p:nvPr/>
          </p:nvSpPr>
          <p:spPr>
            <a:xfrm>
              <a:off x="145400" y="4495561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2" name="橢圓 451" descr="PLACEHOLDER"/>
            <p:cNvSpPr/>
            <p:nvPr/>
          </p:nvSpPr>
          <p:spPr>
            <a:xfrm>
              <a:off x="5275253" y="4495561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3" name="直線接點 452" descr="PLACEHOLDER"/>
            <p:cNvCxnSpPr/>
            <p:nvPr/>
          </p:nvCxnSpPr>
          <p:spPr>
            <a:xfrm flipV="1">
              <a:off x="2762013" y="2924190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圓形箭號 453" descr="PLACEHOLDER"/>
            <p:cNvSpPr/>
            <p:nvPr/>
          </p:nvSpPr>
          <p:spPr>
            <a:xfrm>
              <a:off x="2632797" y="2743288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8" name="圓角矩形 297"/>
          <p:cNvSpPr/>
          <p:nvPr>
            <p:custDataLst>
              <p:tags r:id="rId5"/>
            </p:custDataLst>
          </p:nvPr>
        </p:nvSpPr>
        <p:spPr>
          <a:xfrm>
            <a:off x="3004830" y="6295982"/>
            <a:ext cx="30771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 Ctrl +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滑鼠左鍵拖曳）</a:t>
            </a:r>
          </a:p>
        </p:txBody>
      </p:sp>
      <p:sp>
        <p:nvSpPr>
          <p:cNvPr id="299" name="橢圓 298"/>
          <p:cNvSpPr/>
          <p:nvPr>
            <p:custDataLst>
              <p:tags r:id="rId6"/>
            </p:custDataLst>
          </p:nvPr>
        </p:nvSpPr>
        <p:spPr>
          <a:xfrm>
            <a:off x="2762012" y="1902103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00" name="橢圓 299"/>
          <p:cNvSpPr/>
          <p:nvPr>
            <p:custDataLst>
              <p:tags r:id="rId7"/>
            </p:custDataLst>
          </p:nvPr>
        </p:nvSpPr>
        <p:spPr>
          <a:xfrm>
            <a:off x="2744845" y="406528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>
            <p:custDataLst>
              <p:tags r:id="rId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91</a:t>
            </a:r>
            <a:endParaRPr lang="zh-CN" altLang="en-US" sz="1200" dirty="0"/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D4CF1E74-42F5-4CAE-AFA4-E1406417825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08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300458" y="1207795"/>
            <a:ext cx="4923109" cy="2419139"/>
            <a:chOff x="300458" y="1207795"/>
            <a:chExt cx="4923109" cy="2419139"/>
          </a:xfrm>
        </p:grpSpPr>
        <p:grpSp>
          <p:nvGrpSpPr>
            <p:cNvPr id="4" name="群組 3"/>
            <p:cNvGrpSpPr/>
            <p:nvPr/>
          </p:nvGrpSpPr>
          <p:grpSpPr>
            <a:xfrm>
              <a:off x="895431" y="1207795"/>
              <a:ext cx="3733163" cy="1388617"/>
              <a:chOff x="895431" y="1207795"/>
              <a:chExt cx="3733163" cy="1388617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895431" y="1207797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128" name="手繪多邊形 127" descr="R6"/>
                <p:cNvSpPr/>
                <p:nvPr>
                  <p:custDataLst>
                    <p:tags r:id="rId240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8" name="手繪多邊形 137" descr="R4"/>
                <p:cNvSpPr/>
                <p:nvPr>
                  <p:custDataLst>
                    <p:tags r:id="rId241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6" name="手繪多邊形 145" descr="R4"/>
                <p:cNvSpPr/>
                <p:nvPr>
                  <p:custDataLst>
                    <p:tags r:id="rId242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4" name="手繪多邊形 153" descr="R4"/>
                <p:cNvSpPr/>
                <p:nvPr>
                  <p:custDataLst>
                    <p:tags r:id="rId243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2" name="手繪多邊形 161" descr="R4"/>
                <p:cNvSpPr/>
                <p:nvPr>
                  <p:custDataLst>
                    <p:tags r:id="rId244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0" name="手繪多邊形 169" descr="R4"/>
                <p:cNvSpPr/>
                <p:nvPr>
                  <p:custDataLst>
                    <p:tags r:id="rId245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手繪多邊形 177" descr="R4"/>
                <p:cNvSpPr/>
                <p:nvPr>
                  <p:custDataLst>
                    <p:tags r:id="rId246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4" name="手繪多邊形 353" descr="R3"/>
                <p:cNvSpPr/>
                <p:nvPr>
                  <p:custDataLst>
                    <p:tags r:id="rId247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1" name="手繪多邊形 360" descr="R3"/>
                <p:cNvSpPr/>
                <p:nvPr>
                  <p:custDataLst>
                    <p:tags r:id="rId248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" name="手繪多邊形 367" descr="R3"/>
                <p:cNvSpPr/>
                <p:nvPr>
                  <p:custDataLst>
                    <p:tags r:id="rId249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5" name="手繪多邊形 374" descr="R3"/>
                <p:cNvSpPr/>
                <p:nvPr>
                  <p:custDataLst>
                    <p:tags r:id="rId250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2" name="手繪多邊形 381" descr="R3"/>
                <p:cNvSpPr/>
                <p:nvPr>
                  <p:custDataLst>
                    <p:tags r:id="rId251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" name="手繪多邊形 388" descr="R3"/>
                <p:cNvSpPr/>
                <p:nvPr>
                  <p:custDataLst>
                    <p:tags r:id="rId252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" name="手繪多邊形 415" descr="R6"/>
                <p:cNvSpPr/>
                <p:nvPr>
                  <p:custDataLst>
                    <p:tags r:id="rId253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6" name="手繪多邊形 425" descr="R6"/>
                <p:cNvSpPr/>
                <p:nvPr>
                  <p:custDataLst>
                    <p:tags r:id="rId254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2" name="手繪多邊形 471" descr="R4"/>
                <p:cNvSpPr/>
                <p:nvPr>
                  <p:custDataLst>
                    <p:tags r:id="rId255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0" name="手繪多邊形 479" descr="R4"/>
                <p:cNvSpPr/>
                <p:nvPr>
                  <p:custDataLst>
                    <p:tags r:id="rId256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8" name="手繪多邊形 487" descr="R4"/>
                <p:cNvSpPr/>
                <p:nvPr>
                  <p:custDataLst>
                    <p:tags r:id="rId257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" name="群組 21"/>
              <p:cNvGrpSpPr/>
              <p:nvPr/>
            </p:nvGrpSpPr>
            <p:grpSpPr>
              <a:xfrm>
                <a:off x="2085376" y="1207796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23" name="手繪多邊形 22" descr="R6"/>
                <p:cNvSpPr/>
                <p:nvPr>
                  <p:custDataLst>
                    <p:tags r:id="rId222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手繪多邊形 23" descr="R4"/>
                <p:cNvSpPr/>
                <p:nvPr>
                  <p:custDataLst>
                    <p:tags r:id="rId223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手繪多邊形 24" descr="R4"/>
                <p:cNvSpPr/>
                <p:nvPr>
                  <p:custDataLst>
                    <p:tags r:id="rId224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手繪多邊形 25" descr="R4"/>
                <p:cNvSpPr/>
                <p:nvPr>
                  <p:custDataLst>
                    <p:tags r:id="rId225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手繪多邊形 26" descr="R4"/>
                <p:cNvSpPr/>
                <p:nvPr>
                  <p:custDataLst>
                    <p:tags r:id="rId226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手繪多邊形 27" descr="R4"/>
                <p:cNvSpPr/>
                <p:nvPr>
                  <p:custDataLst>
                    <p:tags r:id="rId227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手繪多邊形 28" descr="R4"/>
                <p:cNvSpPr/>
                <p:nvPr>
                  <p:custDataLst>
                    <p:tags r:id="rId228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手繪多邊形 29" descr="R3"/>
                <p:cNvSpPr/>
                <p:nvPr>
                  <p:custDataLst>
                    <p:tags r:id="rId229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手繪多邊形 30" descr="R3"/>
                <p:cNvSpPr/>
                <p:nvPr>
                  <p:custDataLst>
                    <p:tags r:id="rId230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手繪多邊形 31" descr="R3"/>
                <p:cNvSpPr/>
                <p:nvPr>
                  <p:custDataLst>
                    <p:tags r:id="rId231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手繪多邊形 32" descr="R3"/>
                <p:cNvSpPr/>
                <p:nvPr>
                  <p:custDataLst>
                    <p:tags r:id="rId232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手繪多邊形 33" descr="R3"/>
                <p:cNvSpPr/>
                <p:nvPr>
                  <p:custDataLst>
                    <p:tags r:id="rId233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手繪多邊形 34" descr="R3"/>
                <p:cNvSpPr/>
                <p:nvPr>
                  <p:custDataLst>
                    <p:tags r:id="rId234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手繪多邊形 35" descr="R6"/>
                <p:cNvSpPr/>
                <p:nvPr>
                  <p:custDataLst>
                    <p:tags r:id="rId235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手繪多邊形 36" descr="R6"/>
                <p:cNvSpPr/>
                <p:nvPr>
                  <p:custDataLst>
                    <p:tags r:id="rId236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手繪多邊形 37" descr="R4"/>
                <p:cNvSpPr/>
                <p:nvPr>
                  <p:custDataLst>
                    <p:tags r:id="rId237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手繪多邊形 38" descr="R4"/>
                <p:cNvSpPr/>
                <p:nvPr>
                  <p:custDataLst>
                    <p:tags r:id="rId238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手繪多邊形 39" descr="R4"/>
                <p:cNvSpPr/>
                <p:nvPr>
                  <p:custDataLst>
                    <p:tags r:id="rId239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1" name="群組 40"/>
              <p:cNvGrpSpPr/>
              <p:nvPr/>
            </p:nvGrpSpPr>
            <p:grpSpPr>
              <a:xfrm>
                <a:off x="3275321" y="1207795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42" name="手繪多邊形 41" descr="R6"/>
                <p:cNvSpPr/>
                <p:nvPr>
                  <p:custDataLst>
                    <p:tags r:id="rId204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手繪多邊形 42" descr="R4"/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手繪多邊形 43" descr="R4"/>
                <p:cNvSpPr/>
                <p:nvPr>
                  <p:custDataLst>
                    <p:tags r:id="rId206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手繪多邊形 44" descr="R4"/>
                <p:cNvSpPr/>
                <p:nvPr>
                  <p:custDataLst>
                    <p:tags r:id="rId207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手繪多邊形 45" descr="R4"/>
                <p:cNvSpPr/>
                <p:nvPr>
                  <p:custDataLst>
                    <p:tags r:id="rId208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手繪多邊形 46" descr="R4"/>
                <p:cNvSpPr/>
                <p:nvPr>
                  <p:custDataLst>
                    <p:tags r:id="rId209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手繪多邊形 47" descr="R4"/>
                <p:cNvSpPr/>
                <p:nvPr>
                  <p:custDataLst>
                    <p:tags r:id="rId210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手繪多邊形 48" descr="R3"/>
                <p:cNvSpPr/>
                <p:nvPr>
                  <p:custDataLst>
                    <p:tags r:id="rId211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手繪多邊形 49" descr="R3"/>
                <p:cNvSpPr/>
                <p:nvPr>
                  <p:custDataLst>
                    <p:tags r:id="rId212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手繪多邊形 50" descr="R3"/>
                <p:cNvSpPr/>
                <p:nvPr>
                  <p:custDataLst>
                    <p:tags r:id="rId213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" name="手繪多邊形 51" descr="R3"/>
                <p:cNvSpPr/>
                <p:nvPr>
                  <p:custDataLst>
                    <p:tags r:id="rId214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" name="手繪多邊形 52" descr="R3"/>
                <p:cNvSpPr/>
                <p:nvPr>
                  <p:custDataLst>
                    <p:tags r:id="rId215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手繪多邊形 53" descr="R3"/>
                <p:cNvSpPr/>
                <p:nvPr>
                  <p:custDataLst>
                    <p:tags r:id="rId216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手繪多邊形 54" descr="R6"/>
                <p:cNvSpPr/>
                <p:nvPr>
                  <p:custDataLst>
                    <p:tags r:id="rId217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手繪多邊形 55" descr="R6"/>
                <p:cNvSpPr/>
                <p:nvPr>
                  <p:custDataLst>
                    <p:tags r:id="rId218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手繪多邊形 56" descr="R4"/>
                <p:cNvSpPr/>
                <p:nvPr>
                  <p:custDataLst>
                    <p:tags r:id="rId219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手繪多邊形 57" descr="R4"/>
                <p:cNvSpPr/>
                <p:nvPr>
                  <p:custDataLst>
                    <p:tags r:id="rId220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手繪多邊形 58" descr="R4"/>
                <p:cNvSpPr/>
                <p:nvPr>
                  <p:custDataLst>
                    <p:tags r:id="rId221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1" name="群組 60"/>
            <p:cNvGrpSpPr/>
            <p:nvPr/>
          </p:nvGrpSpPr>
          <p:grpSpPr>
            <a:xfrm>
              <a:off x="300458" y="2238319"/>
              <a:ext cx="1353273" cy="1388615"/>
              <a:chOff x="895431" y="1207797"/>
              <a:chExt cx="1353273" cy="1388615"/>
            </a:xfrm>
          </p:grpSpPr>
          <p:sp>
            <p:nvSpPr>
              <p:cNvPr id="62" name="手繪多邊形 61" descr="R6"/>
              <p:cNvSpPr/>
              <p:nvPr>
                <p:custDataLst>
                  <p:tags r:id="rId186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 62" descr="R4"/>
              <p:cNvSpPr/>
              <p:nvPr>
                <p:custDataLst>
                  <p:tags r:id="rId187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手繪多邊形 63" descr="R4"/>
              <p:cNvSpPr/>
              <p:nvPr>
                <p:custDataLst>
                  <p:tags r:id="rId188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手繪多邊形 64" descr="R4"/>
              <p:cNvSpPr/>
              <p:nvPr>
                <p:custDataLst>
                  <p:tags r:id="rId189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手繪多邊形 65" descr="R4"/>
              <p:cNvSpPr/>
              <p:nvPr>
                <p:custDataLst>
                  <p:tags r:id="rId190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手繪多邊形 66" descr="R4"/>
              <p:cNvSpPr/>
              <p:nvPr>
                <p:custDataLst>
                  <p:tags r:id="rId191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 67" descr="R4"/>
              <p:cNvSpPr/>
              <p:nvPr>
                <p:custDataLst>
                  <p:tags r:id="rId192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 68" descr="R3"/>
              <p:cNvSpPr/>
              <p:nvPr>
                <p:custDataLst>
                  <p:tags r:id="rId193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手繪多邊形 69" descr="R3"/>
              <p:cNvSpPr/>
              <p:nvPr>
                <p:custDataLst>
                  <p:tags r:id="rId194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手繪多邊形 70" descr="R3"/>
              <p:cNvSpPr/>
              <p:nvPr>
                <p:custDataLst>
                  <p:tags r:id="rId195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手繪多邊形 71" descr="R3"/>
              <p:cNvSpPr/>
              <p:nvPr>
                <p:custDataLst>
                  <p:tags r:id="rId196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 72" descr="R3"/>
              <p:cNvSpPr/>
              <p:nvPr>
                <p:custDataLst>
                  <p:tags r:id="rId197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手繪多邊形 73" descr="R3"/>
              <p:cNvSpPr/>
              <p:nvPr>
                <p:custDataLst>
                  <p:tags r:id="rId198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手繪多邊形 74" descr="R6"/>
              <p:cNvSpPr/>
              <p:nvPr>
                <p:custDataLst>
                  <p:tags r:id="rId199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手繪多邊形 75" descr="R6"/>
              <p:cNvSpPr/>
              <p:nvPr>
                <p:custDataLst>
                  <p:tags r:id="rId200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手繪多邊形 76" descr="R4"/>
              <p:cNvSpPr/>
              <p:nvPr>
                <p:custDataLst>
                  <p:tags r:id="rId201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 77" descr="R4"/>
              <p:cNvSpPr/>
              <p:nvPr>
                <p:custDataLst>
                  <p:tags r:id="rId202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手繪多邊形 78" descr="R4"/>
              <p:cNvSpPr/>
              <p:nvPr>
                <p:custDataLst>
                  <p:tags r:id="rId203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>
              <a:off x="1490404" y="2238319"/>
              <a:ext cx="1353273" cy="1388615"/>
              <a:chOff x="895431" y="1207797"/>
              <a:chExt cx="1353273" cy="1388615"/>
            </a:xfrm>
          </p:grpSpPr>
          <p:sp>
            <p:nvSpPr>
              <p:cNvPr id="81" name="手繪多邊形 80" descr="R6"/>
              <p:cNvSpPr/>
              <p:nvPr>
                <p:custDataLst>
                  <p:tags r:id="rId168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 81" descr="R4"/>
              <p:cNvSpPr/>
              <p:nvPr>
                <p:custDataLst>
                  <p:tags r:id="rId169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手繪多邊形 82" descr="R4"/>
              <p:cNvSpPr/>
              <p:nvPr>
                <p:custDataLst>
                  <p:tags r:id="rId170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 83" descr="R4"/>
              <p:cNvSpPr/>
              <p:nvPr>
                <p:custDataLst>
                  <p:tags r:id="rId171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手繪多邊形 84" descr="R4"/>
              <p:cNvSpPr/>
              <p:nvPr>
                <p:custDataLst>
                  <p:tags r:id="rId172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 85" descr="R4"/>
              <p:cNvSpPr/>
              <p:nvPr>
                <p:custDataLst>
                  <p:tags r:id="rId173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手繪多邊形 86" descr="R4"/>
              <p:cNvSpPr/>
              <p:nvPr>
                <p:custDataLst>
                  <p:tags r:id="rId174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 87" descr="R3"/>
              <p:cNvSpPr/>
              <p:nvPr>
                <p:custDataLst>
                  <p:tags r:id="rId175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手繪多邊形 88" descr="R3"/>
              <p:cNvSpPr/>
              <p:nvPr>
                <p:custDataLst>
                  <p:tags r:id="rId176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 89" descr="R3"/>
              <p:cNvSpPr/>
              <p:nvPr>
                <p:custDataLst>
                  <p:tags r:id="rId177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手繪多邊形 90" descr="R3"/>
              <p:cNvSpPr/>
              <p:nvPr>
                <p:custDataLst>
                  <p:tags r:id="rId178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手繪多邊形 91" descr="R3"/>
              <p:cNvSpPr/>
              <p:nvPr>
                <p:custDataLst>
                  <p:tags r:id="rId179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手繪多邊形 92" descr="R3"/>
              <p:cNvSpPr/>
              <p:nvPr>
                <p:custDataLst>
                  <p:tags r:id="rId180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手繪多邊形 93" descr="R6"/>
              <p:cNvSpPr/>
              <p:nvPr>
                <p:custDataLst>
                  <p:tags r:id="rId181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手繪多邊形 94" descr="R6"/>
              <p:cNvSpPr/>
              <p:nvPr>
                <p:custDataLst>
                  <p:tags r:id="rId182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 95" descr="R4"/>
              <p:cNvSpPr/>
              <p:nvPr>
                <p:custDataLst>
                  <p:tags r:id="rId183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 96" descr="R4"/>
              <p:cNvSpPr/>
              <p:nvPr>
                <p:custDataLst>
                  <p:tags r:id="rId184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手繪多邊形 97" descr="R4"/>
              <p:cNvSpPr/>
              <p:nvPr>
                <p:custDataLst>
                  <p:tags r:id="rId185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9" name="群組 98"/>
            <p:cNvGrpSpPr/>
            <p:nvPr/>
          </p:nvGrpSpPr>
          <p:grpSpPr>
            <a:xfrm>
              <a:off x="2680349" y="2238318"/>
              <a:ext cx="1353273" cy="1388615"/>
              <a:chOff x="895431" y="1207797"/>
              <a:chExt cx="1353273" cy="1388615"/>
            </a:xfrm>
          </p:grpSpPr>
          <p:sp>
            <p:nvSpPr>
              <p:cNvPr id="100" name="手繪多邊形 99" descr="R6"/>
              <p:cNvSpPr/>
              <p:nvPr>
                <p:custDataLst>
                  <p:tags r:id="rId150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 100" descr="R4"/>
              <p:cNvSpPr/>
              <p:nvPr>
                <p:custDataLst>
                  <p:tags r:id="rId151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 101" descr="R4"/>
              <p:cNvSpPr/>
              <p:nvPr>
                <p:custDataLst>
                  <p:tags r:id="rId152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手繪多邊形 102" descr="R4"/>
              <p:cNvSpPr/>
              <p:nvPr>
                <p:custDataLst>
                  <p:tags r:id="rId153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手繪多邊形 103" descr="R4"/>
              <p:cNvSpPr/>
              <p:nvPr>
                <p:custDataLst>
                  <p:tags r:id="rId154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 104" descr="R4"/>
              <p:cNvSpPr/>
              <p:nvPr>
                <p:custDataLst>
                  <p:tags r:id="rId155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手繪多邊形 105" descr="R4"/>
              <p:cNvSpPr/>
              <p:nvPr>
                <p:custDataLst>
                  <p:tags r:id="rId156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 106" descr="R3"/>
              <p:cNvSpPr/>
              <p:nvPr>
                <p:custDataLst>
                  <p:tags r:id="rId157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手繪多邊形 107" descr="R3"/>
              <p:cNvSpPr/>
              <p:nvPr>
                <p:custDataLst>
                  <p:tags r:id="rId158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手繪多邊形 108" descr="R3"/>
              <p:cNvSpPr/>
              <p:nvPr>
                <p:custDataLst>
                  <p:tags r:id="rId159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手繪多邊形 109" descr="R3"/>
              <p:cNvSpPr/>
              <p:nvPr>
                <p:custDataLst>
                  <p:tags r:id="rId160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手繪多邊形 110" descr="R3"/>
              <p:cNvSpPr/>
              <p:nvPr>
                <p:custDataLst>
                  <p:tags r:id="rId161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手繪多邊形 111" descr="R3"/>
              <p:cNvSpPr/>
              <p:nvPr>
                <p:custDataLst>
                  <p:tags r:id="rId162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手繪多邊形 112" descr="R6"/>
              <p:cNvSpPr/>
              <p:nvPr>
                <p:custDataLst>
                  <p:tags r:id="rId163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 113" descr="R6"/>
              <p:cNvSpPr/>
              <p:nvPr>
                <p:custDataLst>
                  <p:tags r:id="rId164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手繪多邊形 114" descr="R4"/>
              <p:cNvSpPr/>
              <p:nvPr>
                <p:custDataLst>
                  <p:tags r:id="rId165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手繪多邊形 115" descr="R4"/>
              <p:cNvSpPr/>
              <p:nvPr>
                <p:custDataLst>
                  <p:tags r:id="rId166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手繪多邊形 116" descr="R4"/>
              <p:cNvSpPr/>
              <p:nvPr>
                <p:custDataLst>
                  <p:tags r:id="rId167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>
              <a:off x="3870294" y="2238317"/>
              <a:ext cx="1353273" cy="1388615"/>
              <a:chOff x="895431" y="1207797"/>
              <a:chExt cx="1353273" cy="1388615"/>
            </a:xfrm>
          </p:grpSpPr>
          <p:sp>
            <p:nvSpPr>
              <p:cNvPr id="119" name="手繪多邊形 118" descr="R6"/>
              <p:cNvSpPr/>
              <p:nvPr>
                <p:custDataLst>
                  <p:tags r:id="rId132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 119" descr="R4"/>
              <p:cNvSpPr/>
              <p:nvPr>
                <p:custDataLst>
                  <p:tags r:id="rId133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手繪多邊形 120" descr="R4"/>
              <p:cNvSpPr/>
              <p:nvPr>
                <p:custDataLst>
                  <p:tags r:id="rId134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 121" descr="R4"/>
              <p:cNvSpPr/>
              <p:nvPr>
                <p:custDataLst>
                  <p:tags r:id="rId135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手繪多邊形 122" descr="R4"/>
              <p:cNvSpPr/>
              <p:nvPr>
                <p:custDataLst>
                  <p:tags r:id="rId136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手繪多邊形 123" descr="R4"/>
              <p:cNvSpPr/>
              <p:nvPr>
                <p:custDataLst>
                  <p:tags r:id="rId137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 124" descr="R4"/>
              <p:cNvSpPr/>
              <p:nvPr>
                <p:custDataLst>
                  <p:tags r:id="rId138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手繪多邊形 125" descr="R3"/>
              <p:cNvSpPr/>
              <p:nvPr>
                <p:custDataLst>
                  <p:tags r:id="rId139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手繪多邊形 126" descr="R3"/>
              <p:cNvSpPr/>
              <p:nvPr>
                <p:custDataLst>
                  <p:tags r:id="rId140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手繪多邊形 128" descr="R3"/>
              <p:cNvSpPr/>
              <p:nvPr>
                <p:custDataLst>
                  <p:tags r:id="rId141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手繪多邊形 129" descr="R3"/>
              <p:cNvSpPr/>
              <p:nvPr>
                <p:custDataLst>
                  <p:tags r:id="rId142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 130" descr="R3"/>
              <p:cNvSpPr/>
              <p:nvPr>
                <p:custDataLst>
                  <p:tags r:id="rId143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 131" descr="R3"/>
              <p:cNvSpPr/>
              <p:nvPr>
                <p:custDataLst>
                  <p:tags r:id="rId144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 132" descr="R6"/>
              <p:cNvSpPr/>
              <p:nvPr>
                <p:custDataLst>
                  <p:tags r:id="rId145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 133" descr="R6"/>
              <p:cNvSpPr/>
              <p:nvPr>
                <p:custDataLst>
                  <p:tags r:id="rId146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 134" descr="R4"/>
              <p:cNvSpPr/>
              <p:nvPr>
                <p:custDataLst>
                  <p:tags r:id="rId147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 135" descr="R4"/>
              <p:cNvSpPr/>
              <p:nvPr>
                <p:custDataLst>
                  <p:tags r:id="rId148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 136" descr="R4"/>
              <p:cNvSpPr/>
              <p:nvPr>
                <p:custDataLst>
                  <p:tags r:id="rId149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51" name="群組 150"/>
          <p:cNvGrpSpPr/>
          <p:nvPr/>
        </p:nvGrpSpPr>
        <p:grpSpPr>
          <a:xfrm>
            <a:off x="300459" y="3268840"/>
            <a:ext cx="4923109" cy="2419139"/>
            <a:chOff x="300458" y="1207795"/>
            <a:chExt cx="4923109" cy="2419139"/>
          </a:xfrm>
        </p:grpSpPr>
        <p:grpSp>
          <p:nvGrpSpPr>
            <p:cNvPr id="152" name="群組 151"/>
            <p:cNvGrpSpPr/>
            <p:nvPr/>
          </p:nvGrpSpPr>
          <p:grpSpPr>
            <a:xfrm>
              <a:off x="895431" y="1207795"/>
              <a:ext cx="3733163" cy="1388617"/>
              <a:chOff x="895431" y="1207795"/>
              <a:chExt cx="3733163" cy="1388617"/>
            </a:xfrm>
          </p:grpSpPr>
          <p:grpSp>
            <p:nvGrpSpPr>
              <p:cNvPr id="233" name="群組 232"/>
              <p:cNvGrpSpPr/>
              <p:nvPr/>
            </p:nvGrpSpPr>
            <p:grpSpPr>
              <a:xfrm>
                <a:off x="895431" y="1207797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272" name="手繪多邊形 271" descr="R6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3" name="手繪多邊形 272" descr="R4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4" name="手繪多邊形 273" descr="R4"/>
                <p:cNvSpPr/>
                <p:nvPr>
                  <p:custDataLst>
                    <p:tags r:id="rId116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5" name="手繪多邊形 274" descr="R4"/>
                <p:cNvSpPr/>
                <p:nvPr>
                  <p:custDataLst>
                    <p:tags r:id="rId117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" name="手繪多邊形 275" descr="R4"/>
                <p:cNvSpPr/>
                <p:nvPr>
                  <p:custDataLst>
                    <p:tags r:id="rId118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" name="手繪多邊形 276" descr="R4"/>
                <p:cNvSpPr/>
                <p:nvPr>
                  <p:custDataLst>
                    <p:tags r:id="rId119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8" name="手繪多邊形 277" descr="R4"/>
                <p:cNvSpPr/>
                <p:nvPr>
                  <p:custDataLst>
                    <p:tags r:id="rId120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9" name="手繪多邊形 278" descr="R3"/>
                <p:cNvSpPr/>
                <p:nvPr>
                  <p:custDataLst>
                    <p:tags r:id="rId121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0" name="手繪多邊形 279" descr="R3"/>
                <p:cNvSpPr/>
                <p:nvPr>
                  <p:custDataLst>
                    <p:tags r:id="rId122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1" name="手繪多邊形 280" descr="R3"/>
                <p:cNvSpPr/>
                <p:nvPr>
                  <p:custDataLst>
                    <p:tags r:id="rId123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2" name="手繪多邊形 281" descr="R3"/>
                <p:cNvSpPr/>
                <p:nvPr>
                  <p:custDataLst>
                    <p:tags r:id="rId124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3" name="手繪多邊形 282" descr="R3"/>
                <p:cNvSpPr/>
                <p:nvPr>
                  <p:custDataLst>
                    <p:tags r:id="rId125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4" name="手繪多邊形 283" descr="R3"/>
                <p:cNvSpPr/>
                <p:nvPr>
                  <p:custDataLst>
                    <p:tags r:id="rId126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5" name="手繪多邊形 284" descr="R6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6" name="手繪多邊形 285" descr="R6"/>
                <p:cNvSpPr/>
                <p:nvPr>
                  <p:custDataLst>
                    <p:tags r:id="rId128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7" name="手繪多邊形 286" descr="R4"/>
                <p:cNvSpPr/>
                <p:nvPr>
                  <p:custDataLst>
                    <p:tags r:id="rId129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8" name="手繪多邊形 287" descr="R4"/>
                <p:cNvSpPr/>
                <p:nvPr>
                  <p:custDataLst>
                    <p:tags r:id="rId130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9" name="手繪多邊形 288" descr="R4"/>
                <p:cNvSpPr/>
                <p:nvPr>
                  <p:custDataLst>
                    <p:tags r:id="rId131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4" name="群組 233"/>
              <p:cNvGrpSpPr/>
              <p:nvPr/>
            </p:nvGrpSpPr>
            <p:grpSpPr>
              <a:xfrm>
                <a:off x="2085376" y="1207796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254" name="手繪多邊形 253" descr="R6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5" name="手繪多邊形 254" descr="R4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" name="手繪多邊形 255" descr="R4"/>
                <p:cNvSpPr/>
                <p:nvPr>
                  <p:custDataLst>
                    <p:tags r:id="rId98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7" name="手繪多邊形 256" descr="R4"/>
                <p:cNvSpPr/>
                <p:nvPr>
                  <p:custDataLst>
                    <p:tags r:id="rId99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8" name="手繪多邊形 257" descr="R4"/>
                <p:cNvSpPr/>
                <p:nvPr>
                  <p:custDataLst>
                    <p:tags r:id="rId100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9" name="手繪多邊形 258" descr="R4"/>
                <p:cNvSpPr/>
                <p:nvPr>
                  <p:custDataLst>
                    <p:tags r:id="rId101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0" name="手繪多邊形 259" descr="R4"/>
                <p:cNvSpPr/>
                <p:nvPr>
                  <p:custDataLst>
                    <p:tags r:id="rId102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1" name="手繪多邊形 260" descr="R3"/>
                <p:cNvSpPr/>
                <p:nvPr>
                  <p:custDataLst>
                    <p:tags r:id="rId103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2" name="手繪多邊形 261" descr="R3"/>
                <p:cNvSpPr/>
                <p:nvPr>
                  <p:custDataLst>
                    <p:tags r:id="rId104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3" name="手繪多邊形 262" descr="R3"/>
                <p:cNvSpPr/>
                <p:nvPr>
                  <p:custDataLst>
                    <p:tags r:id="rId105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4" name="手繪多邊形 263" descr="R3"/>
                <p:cNvSpPr/>
                <p:nvPr>
                  <p:custDataLst>
                    <p:tags r:id="rId106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5" name="手繪多邊形 264" descr="R3"/>
                <p:cNvSpPr/>
                <p:nvPr>
                  <p:custDataLst>
                    <p:tags r:id="rId107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" name="手繪多邊形 265" descr="R3"/>
                <p:cNvSpPr/>
                <p:nvPr>
                  <p:custDataLst>
                    <p:tags r:id="rId108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7" name="手繪多邊形 266" descr="R6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8" name="手繪多邊形 267" descr="R6"/>
                <p:cNvSpPr/>
                <p:nvPr>
                  <p:custDataLst>
                    <p:tags r:id="rId110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9" name="手繪多邊形 268" descr="R4"/>
                <p:cNvSpPr/>
                <p:nvPr>
                  <p:custDataLst>
                    <p:tags r:id="rId111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0" name="手繪多邊形 269" descr="R4"/>
                <p:cNvSpPr/>
                <p:nvPr>
                  <p:custDataLst>
                    <p:tags r:id="rId112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1" name="手繪多邊形 270" descr="R4"/>
                <p:cNvSpPr/>
                <p:nvPr>
                  <p:custDataLst>
                    <p:tags r:id="rId113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3275321" y="1207795"/>
                <a:ext cx="1353273" cy="1388615"/>
                <a:chOff x="895431" y="1207797"/>
                <a:chExt cx="1353273" cy="1388615"/>
              </a:xfrm>
            </p:grpSpPr>
            <p:sp>
              <p:nvSpPr>
                <p:cNvPr id="236" name="手繪多邊形 235" descr="R6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1456714" y="1894810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7" name="手繪多邊形 236" descr="R4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1582445" y="1643346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8" name="手繪多邊形 237" descr="R4"/>
                <p:cNvSpPr/>
                <p:nvPr>
                  <p:custDataLst>
                    <p:tags r:id="rId80"/>
                  </p:custDataLst>
                </p:nvPr>
              </p:nvSpPr>
              <p:spPr>
                <a:xfrm rot="18000000">
                  <a:off x="128496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9" name="手繪多邊形 238" descr="R4"/>
                <p:cNvSpPr/>
                <p:nvPr>
                  <p:custDataLst>
                    <p:tags r:id="rId81"/>
                  </p:custDataLst>
                </p:nvPr>
              </p:nvSpPr>
              <p:spPr>
                <a:xfrm rot="14400005">
                  <a:off x="128496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0" name="手繪多邊形 239" descr="R4"/>
                <p:cNvSpPr/>
                <p:nvPr>
                  <p:custDataLst>
                    <p:tags r:id="rId82"/>
                  </p:custDataLst>
                </p:nvPr>
              </p:nvSpPr>
              <p:spPr>
                <a:xfrm rot="10800004">
                  <a:off x="1582445" y="2330358"/>
                  <a:ext cx="251464" cy="251464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1" name="手繪多邊形 240" descr="R4"/>
                <p:cNvSpPr/>
                <p:nvPr>
                  <p:custDataLst>
                    <p:tags r:id="rId83"/>
                  </p:custDataLst>
                </p:nvPr>
              </p:nvSpPr>
              <p:spPr>
                <a:xfrm rot="7200000">
                  <a:off x="1879930" y="2158605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2" name="手繪多邊形 241" descr="R4"/>
                <p:cNvSpPr/>
                <p:nvPr>
                  <p:custDataLst>
                    <p:tags r:id="rId84"/>
                  </p:custDataLst>
                </p:nvPr>
              </p:nvSpPr>
              <p:spPr>
                <a:xfrm rot="3600002">
                  <a:off x="1879930" y="1815098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3" name="手繪多邊形 242" descr="R3"/>
                <p:cNvSpPr/>
                <p:nvPr>
                  <p:custDataLst>
                    <p:tags r:id="rId85"/>
                  </p:custDataLst>
                </p:nvPr>
              </p:nvSpPr>
              <p:spPr>
                <a:xfrm rot="5400004">
                  <a:off x="1817064" y="2347203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4" name="手繪多邊形 243" descr="R3"/>
                <p:cNvSpPr/>
                <p:nvPr>
                  <p:custDataLst>
                    <p:tags r:id="rId86"/>
                  </p:custDataLst>
                </p:nvPr>
              </p:nvSpPr>
              <p:spPr>
                <a:xfrm rot="1800000">
                  <a:off x="1997239" y="1972264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5" name="手繪多邊形 244" descr="R3"/>
                <p:cNvSpPr/>
                <p:nvPr>
                  <p:custDataLst>
                    <p:tags r:id="rId87"/>
                  </p:custDataLst>
                </p:nvPr>
              </p:nvSpPr>
              <p:spPr>
                <a:xfrm rot="19800004">
                  <a:off x="1762621" y="1628756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" name="手繪多邊形 245" descr="R3"/>
                <p:cNvSpPr/>
                <p:nvPr>
                  <p:custDataLst>
                    <p:tags r:id="rId88"/>
                  </p:custDataLst>
                </p:nvPr>
              </p:nvSpPr>
              <p:spPr>
                <a:xfrm rot="16200002">
                  <a:off x="1347826" y="1660191"/>
                  <a:ext cx="251464" cy="217774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" name="手繪多邊形 246" descr="R3"/>
                <p:cNvSpPr/>
                <p:nvPr>
                  <p:custDataLst>
                    <p:tags r:id="rId89"/>
                  </p:custDataLst>
                </p:nvPr>
              </p:nvSpPr>
              <p:spPr>
                <a:xfrm rot="12600000">
                  <a:off x="1167650" y="2035129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8" name="手繪多邊形 247" descr="R3"/>
                <p:cNvSpPr/>
                <p:nvPr>
                  <p:custDataLst>
                    <p:tags r:id="rId90"/>
                  </p:custDataLst>
                </p:nvPr>
              </p:nvSpPr>
              <p:spPr>
                <a:xfrm rot="9000004">
                  <a:off x="1402269" y="2378637"/>
                  <a:ext cx="251465" cy="217775"/>
                </a:xfrm>
                <a:custGeom>
                  <a:avLst/>
                  <a:gdLst>
                    <a:gd name="connsiteX0" fmla="*/ 732561 w 1465120"/>
                    <a:gd name="connsiteY0" fmla="*/ 0 h 1268831"/>
                    <a:gd name="connsiteX1" fmla="*/ 0 w 1465120"/>
                    <a:gd name="connsiteY1" fmla="*/ 1268831 h 1268831"/>
                    <a:gd name="connsiteX2" fmla="*/ 1465120 w 1465120"/>
                    <a:gd name="connsiteY2" fmla="*/ 1268831 h 1268831"/>
                    <a:gd name="connsiteX3" fmla="*/ 732561 w 1465120"/>
                    <a:gd name="connsiteY3" fmla="*/ 0 h 126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20" h="1268831">
                      <a:moveTo>
                        <a:pt x="732561" y="0"/>
                      </a:moveTo>
                      <a:lnTo>
                        <a:pt x="0" y="1268831"/>
                      </a:lnTo>
                      <a:lnTo>
                        <a:pt x="1465120" y="1268831"/>
                      </a:lnTo>
                      <a:lnTo>
                        <a:pt x="73256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9" name="手繪多邊形 248" descr="R6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1456714" y="1207797"/>
                  <a:ext cx="502927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0" name="手繪多邊形 249" descr="R6"/>
                <p:cNvSpPr/>
                <p:nvPr>
                  <p:custDataLst>
                    <p:tags r:id="rId92"/>
                  </p:custDataLst>
                </p:nvPr>
              </p:nvSpPr>
              <p:spPr>
                <a:xfrm rot="18000000">
                  <a:off x="861742" y="1551303"/>
                  <a:ext cx="502928" cy="435549"/>
                </a:xfrm>
                <a:custGeom>
                  <a:avLst/>
                  <a:gdLst>
                    <a:gd name="connsiteX0" fmla="*/ 1268831 w 1691775"/>
                    <a:gd name="connsiteY0" fmla="*/ 0 h 1465121"/>
                    <a:gd name="connsiteX1" fmla="*/ 422944 w 1691775"/>
                    <a:gd name="connsiteY1" fmla="*/ 0 h 1465121"/>
                    <a:gd name="connsiteX2" fmla="*/ 0 w 1691775"/>
                    <a:gd name="connsiteY2" fmla="*/ 732560 h 1465121"/>
                    <a:gd name="connsiteX3" fmla="*/ 422944 w 1691775"/>
                    <a:gd name="connsiteY3" fmla="*/ 1465121 h 1465121"/>
                    <a:gd name="connsiteX4" fmla="*/ 1268831 w 1691775"/>
                    <a:gd name="connsiteY4" fmla="*/ 1465121 h 1465121"/>
                    <a:gd name="connsiteX5" fmla="*/ 1691775 w 1691775"/>
                    <a:gd name="connsiteY5" fmla="*/ 732561 h 1465121"/>
                    <a:gd name="connsiteX6" fmla="*/ 1268831 w 1691775"/>
                    <a:gd name="connsiteY6" fmla="*/ 0 h 14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775" h="1465121">
                      <a:moveTo>
                        <a:pt x="1268831" y="0"/>
                      </a:moveTo>
                      <a:lnTo>
                        <a:pt x="422944" y="0"/>
                      </a:lnTo>
                      <a:lnTo>
                        <a:pt x="0" y="732560"/>
                      </a:lnTo>
                      <a:lnTo>
                        <a:pt x="422944" y="1465121"/>
                      </a:lnTo>
                      <a:lnTo>
                        <a:pt x="1268831" y="1465121"/>
                      </a:lnTo>
                      <a:lnTo>
                        <a:pt x="1691775" y="732561"/>
                      </a:lnTo>
                      <a:lnTo>
                        <a:pt x="1268831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1" name="手繪多邊形 250" descr="R4"/>
                <p:cNvSpPr/>
                <p:nvPr>
                  <p:custDataLst>
                    <p:tags r:id="rId93"/>
                  </p:custDataLst>
                </p:nvPr>
              </p:nvSpPr>
              <p:spPr>
                <a:xfrm rot="1800002">
                  <a:off x="1879931" y="147159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2" name="手繪多邊形 251" descr="R4"/>
                <p:cNvSpPr/>
                <p:nvPr>
                  <p:custDataLst>
                    <p:tags r:id="rId94"/>
                  </p:custDataLst>
                </p:nvPr>
              </p:nvSpPr>
              <p:spPr>
                <a:xfrm rot="19800004">
                  <a:off x="1284960" y="1471592"/>
                  <a:ext cx="251464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3" name="手繪多邊形 252" descr="R4"/>
                <p:cNvSpPr/>
                <p:nvPr>
                  <p:custDataLst>
                    <p:tags r:id="rId95"/>
                  </p:custDataLst>
                </p:nvPr>
              </p:nvSpPr>
              <p:spPr>
                <a:xfrm rot="16200002">
                  <a:off x="987474" y="1986851"/>
                  <a:ext cx="251465" cy="251465"/>
                </a:xfrm>
                <a:custGeom>
                  <a:avLst/>
                  <a:gdLst>
                    <a:gd name="connsiteX0" fmla="*/ 1196265 w 1196265"/>
                    <a:gd name="connsiteY0" fmla="*/ 0 h 1196266"/>
                    <a:gd name="connsiteX1" fmla="*/ 0 w 1196265"/>
                    <a:gd name="connsiteY1" fmla="*/ 0 h 1196266"/>
                    <a:gd name="connsiteX2" fmla="*/ 0 w 1196265"/>
                    <a:gd name="connsiteY2" fmla="*/ 1196266 h 1196266"/>
                    <a:gd name="connsiteX3" fmla="*/ 1196265 w 1196265"/>
                    <a:gd name="connsiteY3" fmla="*/ 1196266 h 1196266"/>
                    <a:gd name="connsiteX4" fmla="*/ 1196265 w 1196265"/>
                    <a:gd name="connsiteY4" fmla="*/ 0 h 119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265" h="1196266">
                      <a:moveTo>
                        <a:pt x="1196265" y="0"/>
                      </a:moveTo>
                      <a:lnTo>
                        <a:pt x="0" y="0"/>
                      </a:lnTo>
                      <a:lnTo>
                        <a:pt x="0" y="1196266"/>
                      </a:lnTo>
                      <a:lnTo>
                        <a:pt x="1196265" y="1196266"/>
                      </a:lnTo>
                      <a:lnTo>
                        <a:pt x="1196265" y="0"/>
                      </a:lnTo>
                      <a:close/>
                    </a:path>
                  </a:pathLst>
                </a:custGeom>
                <a:solidFill>
                  <a:srgbClr val="3333FF">
                    <a:alpha val="20000"/>
                  </a:srgbClr>
                </a:solidFill>
                <a:ln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53" name="群組 152"/>
            <p:cNvGrpSpPr/>
            <p:nvPr/>
          </p:nvGrpSpPr>
          <p:grpSpPr>
            <a:xfrm>
              <a:off x="300458" y="2238319"/>
              <a:ext cx="1353273" cy="1388615"/>
              <a:chOff x="895431" y="1207797"/>
              <a:chExt cx="1353273" cy="1388615"/>
            </a:xfrm>
          </p:grpSpPr>
          <p:sp>
            <p:nvSpPr>
              <p:cNvPr id="215" name="手繪多邊形 214" descr="R6"/>
              <p:cNvSpPr/>
              <p:nvPr>
                <p:custDataLst>
                  <p:tags r:id="rId60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手繪多邊形 215" descr="R4"/>
              <p:cNvSpPr/>
              <p:nvPr>
                <p:custDataLst>
                  <p:tags r:id="rId61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手繪多邊形 216" descr="R4"/>
              <p:cNvSpPr/>
              <p:nvPr>
                <p:custDataLst>
                  <p:tags r:id="rId62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手繪多邊形 217" descr="R4"/>
              <p:cNvSpPr/>
              <p:nvPr>
                <p:custDataLst>
                  <p:tags r:id="rId63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手繪多邊形 218" descr="R4"/>
              <p:cNvSpPr/>
              <p:nvPr>
                <p:custDataLst>
                  <p:tags r:id="rId64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手繪多邊形 219" descr="R4"/>
              <p:cNvSpPr/>
              <p:nvPr>
                <p:custDataLst>
                  <p:tags r:id="rId65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手繪多邊形 220" descr="R4"/>
              <p:cNvSpPr/>
              <p:nvPr>
                <p:custDataLst>
                  <p:tags r:id="rId66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手繪多邊形 221" descr="R3"/>
              <p:cNvSpPr/>
              <p:nvPr>
                <p:custDataLst>
                  <p:tags r:id="rId67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手繪多邊形 222" descr="R3"/>
              <p:cNvSpPr/>
              <p:nvPr>
                <p:custDataLst>
                  <p:tags r:id="rId68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手繪多邊形 223" descr="R3"/>
              <p:cNvSpPr/>
              <p:nvPr>
                <p:custDataLst>
                  <p:tags r:id="rId69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手繪多邊形 224" descr="R3"/>
              <p:cNvSpPr/>
              <p:nvPr>
                <p:custDataLst>
                  <p:tags r:id="rId70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手繪多邊形 225" descr="R3"/>
              <p:cNvSpPr/>
              <p:nvPr>
                <p:custDataLst>
                  <p:tags r:id="rId71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手繪多邊形 226" descr="R3"/>
              <p:cNvSpPr/>
              <p:nvPr>
                <p:custDataLst>
                  <p:tags r:id="rId72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手繪多邊形 227" descr="R6"/>
              <p:cNvSpPr/>
              <p:nvPr>
                <p:custDataLst>
                  <p:tags r:id="rId73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手繪多邊形 228" descr="R6"/>
              <p:cNvSpPr/>
              <p:nvPr>
                <p:custDataLst>
                  <p:tags r:id="rId74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手繪多邊形 229" descr="R4"/>
              <p:cNvSpPr/>
              <p:nvPr>
                <p:custDataLst>
                  <p:tags r:id="rId75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手繪多邊形 230" descr="R4"/>
              <p:cNvSpPr/>
              <p:nvPr>
                <p:custDataLst>
                  <p:tags r:id="rId76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手繪多邊形 231" descr="R4"/>
              <p:cNvSpPr/>
              <p:nvPr>
                <p:custDataLst>
                  <p:tags r:id="rId77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5" name="群組 154"/>
            <p:cNvGrpSpPr/>
            <p:nvPr/>
          </p:nvGrpSpPr>
          <p:grpSpPr>
            <a:xfrm>
              <a:off x="1490404" y="2238319"/>
              <a:ext cx="1353273" cy="1388615"/>
              <a:chOff x="895431" y="1207797"/>
              <a:chExt cx="1353273" cy="1388615"/>
            </a:xfrm>
          </p:grpSpPr>
          <p:sp>
            <p:nvSpPr>
              <p:cNvPr id="197" name="手繪多邊形 196" descr="R6"/>
              <p:cNvSpPr/>
              <p:nvPr>
                <p:custDataLst>
                  <p:tags r:id="rId42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手繪多邊形 197" descr="R4"/>
              <p:cNvSpPr/>
              <p:nvPr>
                <p:custDataLst>
                  <p:tags r:id="rId43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手繪多邊形 198" descr="R4"/>
              <p:cNvSpPr/>
              <p:nvPr>
                <p:custDataLst>
                  <p:tags r:id="rId44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手繪多邊形 199" descr="R4"/>
              <p:cNvSpPr/>
              <p:nvPr>
                <p:custDataLst>
                  <p:tags r:id="rId45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手繪多邊形 200" descr="R4"/>
              <p:cNvSpPr/>
              <p:nvPr>
                <p:custDataLst>
                  <p:tags r:id="rId46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手繪多邊形 201" descr="R4"/>
              <p:cNvSpPr/>
              <p:nvPr>
                <p:custDataLst>
                  <p:tags r:id="rId47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手繪多邊形 202" descr="R4"/>
              <p:cNvSpPr/>
              <p:nvPr>
                <p:custDataLst>
                  <p:tags r:id="rId48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手繪多邊形 203" descr="R3"/>
              <p:cNvSpPr/>
              <p:nvPr>
                <p:custDataLst>
                  <p:tags r:id="rId49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手繪多邊形 204" descr="R3"/>
              <p:cNvSpPr/>
              <p:nvPr>
                <p:custDataLst>
                  <p:tags r:id="rId50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手繪多邊形 205" descr="R3"/>
              <p:cNvSpPr/>
              <p:nvPr>
                <p:custDataLst>
                  <p:tags r:id="rId51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手繪多邊形 206" descr="R3"/>
              <p:cNvSpPr/>
              <p:nvPr>
                <p:custDataLst>
                  <p:tags r:id="rId52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手繪多邊形 207" descr="R3"/>
              <p:cNvSpPr/>
              <p:nvPr>
                <p:custDataLst>
                  <p:tags r:id="rId53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手繪多邊形 208" descr="R3"/>
              <p:cNvSpPr/>
              <p:nvPr>
                <p:custDataLst>
                  <p:tags r:id="rId54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手繪多邊形 209" descr="R6"/>
              <p:cNvSpPr/>
              <p:nvPr>
                <p:custDataLst>
                  <p:tags r:id="rId55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手繪多邊形 210" descr="R6"/>
              <p:cNvSpPr/>
              <p:nvPr>
                <p:custDataLst>
                  <p:tags r:id="rId56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手繪多邊形 211" descr="R4"/>
              <p:cNvSpPr/>
              <p:nvPr>
                <p:custDataLst>
                  <p:tags r:id="rId57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手繪多邊形 212" descr="R4"/>
              <p:cNvSpPr/>
              <p:nvPr>
                <p:custDataLst>
                  <p:tags r:id="rId58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手繪多邊形 213" descr="R4"/>
              <p:cNvSpPr/>
              <p:nvPr>
                <p:custDataLst>
                  <p:tags r:id="rId59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6" name="群組 155"/>
            <p:cNvGrpSpPr/>
            <p:nvPr/>
          </p:nvGrpSpPr>
          <p:grpSpPr>
            <a:xfrm>
              <a:off x="2680349" y="2238318"/>
              <a:ext cx="1353273" cy="1388615"/>
              <a:chOff x="895431" y="1207797"/>
              <a:chExt cx="1353273" cy="1388615"/>
            </a:xfrm>
          </p:grpSpPr>
          <p:sp>
            <p:nvSpPr>
              <p:cNvPr id="179" name="手繪多邊形 178" descr="R6"/>
              <p:cNvSpPr/>
              <p:nvPr>
                <p:custDataLst>
                  <p:tags r:id="rId24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手繪多邊形 179" descr="R4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手繪多邊形 180" descr="R4"/>
              <p:cNvSpPr/>
              <p:nvPr>
                <p:custDataLst>
                  <p:tags r:id="rId26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手繪多邊形 181" descr="R4"/>
              <p:cNvSpPr/>
              <p:nvPr>
                <p:custDataLst>
                  <p:tags r:id="rId27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手繪多邊形 182" descr="R4"/>
              <p:cNvSpPr/>
              <p:nvPr>
                <p:custDataLst>
                  <p:tags r:id="rId28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手繪多邊形 183" descr="R4"/>
              <p:cNvSpPr/>
              <p:nvPr>
                <p:custDataLst>
                  <p:tags r:id="rId29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手繪多邊形 184" descr="R4"/>
              <p:cNvSpPr/>
              <p:nvPr>
                <p:custDataLst>
                  <p:tags r:id="rId30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手繪多邊形 185" descr="R3"/>
              <p:cNvSpPr/>
              <p:nvPr>
                <p:custDataLst>
                  <p:tags r:id="rId31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手繪多邊形 186" descr="R3"/>
              <p:cNvSpPr/>
              <p:nvPr>
                <p:custDataLst>
                  <p:tags r:id="rId32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手繪多邊形 187" descr="R3"/>
              <p:cNvSpPr/>
              <p:nvPr>
                <p:custDataLst>
                  <p:tags r:id="rId33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手繪多邊形 188" descr="R3"/>
              <p:cNvSpPr/>
              <p:nvPr>
                <p:custDataLst>
                  <p:tags r:id="rId34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手繪多邊形 189" descr="R3"/>
              <p:cNvSpPr/>
              <p:nvPr>
                <p:custDataLst>
                  <p:tags r:id="rId35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手繪多邊形 190" descr="R3"/>
              <p:cNvSpPr/>
              <p:nvPr>
                <p:custDataLst>
                  <p:tags r:id="rId36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手繪多邊形 191" descr="R6"/>
              <p:cNvSpPr/>
              <p:nvPr>
                <p:custDataLst>
                  <p:tags r:id="rId37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手繪多邊形 192" descr="R6"/>
              <p:cNvSpPr/>
              <p:nvPr>
                <p:custDataLst>
                  <p:tags r:id="rId38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手繪多邊形 193" descr="R4"/>
              <p:cNvSpPr/>
              <p:nvPr>
                <p:custDataLst>
                  <p:tags r:id="rId39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手繪多邊形 194" descr="R4"/>
              <p:cNvSpPr/>
              <p:nvPr>
                <p:custDataLst>
                  <p:tags r:id="rId40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手繪多邊形 195" descr="R4"/>
              <p:cNvSpPr/>
              <p:nvPr>
                <p:custDataLst>
                  <p:tags r:id="rId41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7" name="群組 156"/>
            <p:cNvGrpSpPr/>
            <p:nvPr/>
          </p:nvGrpSpPr>
          <p:grpSpPr>
            <a:xfrm>
              <a:off x="3870294" y="2238317"/>
              <a:ext cx="1353273" cy="1388615"/>
              <a:chOff x="895431" y="1207797"/>
              <a:chExt cx="1353273" cy="1388615"/>
            </a:xfrm>
          </p:grpSpPr>
          <p:sp>
            <p:nvSpPr>
              <p:cNvPr id="158" name="手繪多邊形 157" descr="R6"/>
              <p:cNvSpPr/>
              <p:nvPr>
                <p:custDataLst>
                  <p:tags r:id="rId6"/>
                </p:custDataLst>
              </p:nvPr>
            </p:nvSpPr>
            <p:spPr>
              <a:xfrm>
                <a:off x="1456714" y="1894810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手繪多邊形 158" descr="R4"/>
              <p:cNvSpPr/>
              <p:nvPr>
                <p:custDataLst>
                  <p:tags r:id="rId7"/>
                </p:custDataLst>
              </p:nvPr>
            </p:nvSpPr>
            <p:spPr>
              <a:xfrm>
                <a:off x="1582445" y="1643346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手繪多邊形 159" descr="R4"/>
              <p:cNvSpPr/>
              <p:nvPr>
                <p:custDataLst>
                  <p:tags r:id="rId8"/>
                </p:custDataLst>
              </p:nvPr>
            </p:nvSpPr>
            <p:spPr>
              <a:xfrm rot="18000000">
                <a:off x="128496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手繪多邊形 160" descr="R4"/>
              <p:cNvSpPr/>
              <p:nvPr>
                <p:custDataLst>
                  <p:tags r:id="rId9"/>
                </p:custDataLst>
              </p:nvPr>
            </p:nvSpPr>
            <p:spPr>
              <a:xfrm rot="14400005">
                <a:off x="128496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手繪多邊形 162" descr="R4"/>
              <p:cNvSpPr/>
              <p:nvPr>
                <p:custDataLst>
                  <p:tags r:id="rId10"/>
                </p:custDataLst>
              </p:nvPr>
            </p:nvSpPr>
            <p:spPr>
              <a:xfrm rot="10800004">
                <a:off x="1582445" y="2330358"/>
                <a:ext cx="251464" cy="251464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手繪多邊形 163" descr="R4"/>
              <p:cNvSpPr/>
              <p:nvPr>
                <p:custDataLst>
                  <p:tags r:id="rId11"/>
                </p:custDataLst>
              </p:nvPr>
            </p:nvSpPr>
            <p:spPr>
              <a:xfrm rot="7200000">
                <a:off x="1879930" y="2158605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手繪多邊形 164" descr="R4"/>
              <p:cNvSpPr/>
              <p:nvPr>
                <p:custDataLst>
                  <p:tags r:id="rId12"/>
                </p:custDataLst>
              </p:nvPr>
            </p:nvSpPr>
            <p:spPr>
              <a:xfrm rot="3600002">
                <a:off x="1879930" y="1815098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手繪多邊形 165" descr="R3"/>
              <p:cNvSpPr/>
              <p:nvPr>
                <p:custDataLst>
                  <p:tags r:id="rId13"/>
                </p:custDataLst>
              </p:nvPr>
            </p:nvSpPr>
            <p:spPr>
              <a:xfrm rot="5400004">
                <a:off x="1817064" y="2347203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手繪多邊形 166" descr="R3"/>
              <p:cNvSpPr/>
              <p:nvPr>
                <p:custDataLst>
                  <p:tags r:id="rId14"/>
                </p:custDataLst>
              </p:nvPr>
            </p:nvSpPr>
            <p:spPr>
              <a:xfrm rot="1800000">
                <a:off x="1997239" y="1972264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手繪多邊形 167" descr="R3"/>
              <p:cNvSpPr/>
              <p:nvPr>
                <p:custDataLst>
                  <p:tags r:id="rId15"/>
                </p:custDataLst>
              </p:nvPr>
            </p:nvSpPr>
            <p:spPr>
              <a:xfrm rot="19800004">
                <a:off x="1762621" y="1628756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手繪多邊形 168" descr="R3"/>
              <p:cNvSpPr/>
              <p:nvPr>
                <p:custDataLst>
                  <p:tags r:id="rId16"/>
                </p:custDataLst>
              </p:nvPr>
            </p:nvSpPr>
            <p:spPr>
              <a:xfrm rot="16200002">
                <a:off x="1347826" y="1660191"/>
                <a:ext cx="251464" cy="217774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 170" descr="R3"/>
              <p:cNvSpPr/>
              <p:nvPr>
                <p:custDataLst>
                  <p:tags r:id="rId17"/>
                </p:custDataLst>
              </p:nvPr>
            </p:nvSpPr>
            <p:spPr>
              <a:xfrm rot="12600000">
                <a:off x="1167650" y="2035129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手繪多邊形 171" descr="R3"/>
              <p:cNvSpPr/>
              <p:nvPr>
                <p:custDataLst>
                  <p:tags r:id="rId18"/>
                </p:custDataLst>
              </p:nvPr>
            </p:nvSpPr>
            <p:spPr>
              <a:xfrm rot="9000004">
                <a:off x="1402269" y="2378637"/>
                <a:ext cx="251465" cy="217775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手繪多邊形 172" descr="R6"/>
              <p:cNvSpPr/>
              <p:nvPr>
                <p:custDataLst>
                  <p:tags r:id="rId19"/>
                </p:custDataLst>
              </p:nvPr>
            </p:nvSpPr>
            <p:spPr>
              <a:xfrm>
                <a:off x="1456714" y="1207797"/>
                <a:ext cx="502927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手繪多邊形 173" descr="R6"/>
              <p:cNvSpPr/>
              <p:nvPr>
                <p:custDataLst>
                  <p:tags r:id="rId20"/>
                </p:custDataLst>
              </p:nvPr>
            </p:nvSpPr>
            <p:spPr>
              <a:xfrm rot="18000000">
                <a:off x="861742" y="1551303"/>
                <a:ext cx="502928" cy="435549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手繪多邊形 174" descr="R4"/>
              <p:cNvSpPr/>
              <p:nvPr>
                <p:custDataLst>
                  <p:tags r:id="rId21"/>
                </p:custDataLst>
              </p:nvPr>
            </p:nvSpPr>
            <p:spPr>
              <a:xfrm rot="1800002">
                <a:off x="1879931" y="147159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手繪多邊形 175" descr="R4"/>
              <p:cNvSpPr/>
              <p:nvPr>
                <p:custDataLst>
                  <p:tags r:id="rId22"/>
                </p:custDataLst>
              </p:nvPr>
            </p:nvSpPr>
            <p:spPr>
              <a:xfrm rot="19800004">
                <a:off x="1284960" y="1471592"/>
                <a:ext cx="251464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手繪多邊形 176" descr="R4"/>
              <p:cNvSpPr/>
              <p:nvPr>
                <p:custDataLst>
                  <p:tags r:id="rId23"/>
                </p:custDataLst>
              </p:nvPr>
            </p:nvSpPr>
            <p:spPr>
              <a:xfrm rot="16200002">
                <a:off x="987474" y="1986851"/>
                <a:ext cx="251465" cy="251465"/>
              </a:xfrm>
              <a:custGeom>
                <a:avLst/>
                <a:gdLst>
                  <a:gd name="connsiteX0" fmla="*/ 1196265 w 1196265"/>
                  <a:gd name="connsiteY0" fmla="*/ 0 h 1196266"/>
                  <a:gd name="connsiteX1" fmla="*/ 0 w 1196265"/>
                  <a:gd name="connsiteY1" fmla="*/ 0 h 1196266"/>
                  <a:gd name="connsiteX2" fmla="*/ 0 w 1196265"/>
                  <a:gd name="connsiteY2" fmla="*/ 1196266 h 1196266"/>
                  <a:gd name="connsiteX3" fmla="*/ 1196265 w 1196265"/>
                  <a:gd name="connsiteY3" fmla="*/ 1196266 h 1196266"/>
                  <a:gd name="connsiteX4" fmla="*/ 1196265 w 1196265"/>
                  <a:gd name="connsiteY4" fmla="*/ 0 h 119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6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6"/>
                    </a:lnTo>
                    <a:lnTo>
                      <a:pt x="1196265" y="1196266"/>
                    </a:lnTo>
                    <a:lnTo>
                      <a:pt x="1196265" y="0"/>
                    </a:lnTo>
                    <a:close/>
                  </a:path>
                </a:pathLst>
              </a:custGeom>
              <a:solidFill>
                <a:srgbClr val="3333FF">
                  <a:alpha val="20000"/>
                </a:srgbClr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40" name="圓角矩形 139"/>
          <p:cNvSpPr/>
          <p:nvPr>
            <p:custDataLst>
              <p:tags r:id="rId3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92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31ECCF-1CE2-4A47-9937-0A328EDF5F1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27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sp>
        <p:nvSpPr>
          <p:cNvPr id="128" name="手繪多邊形 127" descr="R6"/>
          <p:cNvSpPr/>
          <p:nvPr>
            <p:custDataLst>
              <p:tags r:id="rId3"/>
            </p:custDataLst>
          </p:nvPr>
        </p:nvSpPr>
        <p:spPr>
          <a:xfrm>
            <a:off x="1456714" y="1894810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8" name="手繪多邊形 137" descr="R4"/>
          <p:cNvSpPr/>
          <p:nvPr>
            <p:custDataLst>
              <p:tags r:id="rId4"/>
            </p:custDataLst>
          </p:nvPr>
        </p:nvSpPr>
        <p:spPr>
          <a:xfrm>
            <a:off x="1582445" y="1643346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6" name="手繪多邊形 145" descr="R4"/>
          <p:cNvSpPr/>
          <p:nvPr>
            <p:custDataLst>
              <p:tags r:id="rId5"/>
            </p:custDataLst>
          </p:nvPr>
        </p:nvSpPr>
        <p:spPr>
          <a:xfrm rot="18000000">
            <a:off x="1284960" y="181509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4" name="手繪多邊形 153" descr="R4"/>
          <p:cNvSpPr/>
          <p:nvPr>
            <p:custDataLst>
              <p:tags r:id="rId6"/>
            </p:custDataLst>
          </p:nvPr>
        </p:nvSpPr>
        <p:spPr>
          <a:xfrm rot="14400005">
            <a:off x="1284960" y="215860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2" name="手繪多邊形 161" descr="R4"/>
          <p:cNvSpPr/>
          <p:nvPr>
            <p:custDataLst>
              <p:tags r:id="rId7"/>
            </p:custDataLst>
          </p:nvPr>
        </p:nvSpPr>
        <p:spPr>
          <a:xfrm rot="10800004">
            <a:off x="1582445" y="2330358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0" name="手繪多邊形 169" descr="R4"/>
          <p:cNvSpPr/>
          <p:nvPr>
            <p:custDataLst>
              <p:tags r:id="rId8"/>
            </p:custDataLst>
          </p:nvPr>
        </p:nvSpPr>
        <p:spPr>
          <a:xfrm rot="7200000">
            <a:off x="1879930" y="215860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8" name="手繪多邊形 177" descr="R4"/>
          <p:cNvSpPr/>
          <p:nvPr>
            <p:custDataLst>
              <p:tags r:id="rId9"/>
            </p:custDataLst>
          </p:nvPr>
        </p:nvSpPr>
        <p:spPr>
          <a:xfrm rot="3600002">
            <a:off x="1879930" y="181509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4" name="手繪多邊形 353" descr="R3"/>
          <p:cNvSpPr/>
          <p:nvPr>
            <p:custDataLst>
              <p:tags r:id="rId10"/>
            </p:custDataLst>
          </p:nvPr>
        </p:nvSpPr>
        <p:spPr>
          <a:xfrm rot="5400004">
            <a:off x="1817064" y="2347203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1" name="手繪多邊形 360" descr="R3"/>
          <p:cNvSpPr/>
          <p:nvPr>
            <p:custDataLst>
              <p:tags r:id="rId11"/>
            </p:custDataLst>
          </p:nvPr>
        </p:nvSpPr>
        <p:spPr>
          <a:xfrm rot="1800000">
            <a:off x="1997239" y="197226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8" name="手繪多邊形 367" descr="R3"/>
          <p:cNvSpPr/>
          <p:nvPr>
            <p:custDataLst>
              <p:tags r:id="rId12"/>
            </p:custDataLst>
          </p:nvPr>
        </p:nvSpPr>
        <p:spPr>
          <a:xfrm rot="19800004">
            <a:off x="1762621" y="162875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5" name="手繪多邊形 374" descr="R3"/>
          <p:cNvSpPr/>
          <p:nvPr>
            <p:custDataLst>
              <p:tags r:id="rId13"/>
            </p:custDataLst>
          </p:nvPr>
        </p:nvSpPr>
        <p:spPr>
          <a:xfrm rot="16200002">
            <a:off x="1347826" y="1660191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2" name="手繪多邊形 381" descr="R3"/>
          <p:cNvSpPr/>
          <p:nvPr>
            <p:custDataLst>
              <p:tags r:id="rId14"/>
            </p:custDataLst>
          </p:nvPr>
        </p:nvSpPr>
        <p:spPr>
          <a:xfrm rot="12600000">
            <a:off x="1167650" y="203512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9" name="手繪多邊形 388" descr="R3"/>
          <p:cNvSpPr/>
          <p:nvPr>
            <p:custDataLst>
              <p:tags r:id="rId15"/>
            </p:custDataLst>
          </p:nvPr>
        </p:nvSpPr>
        <p:spPr>
          <a:xfrm rot="9000004">
            <a:off x="1402269" y="237863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6" name="手繪多邊形 415" descr="R6"/>
          <p:cNvSpPr/>
          <p:nvPr>
            <p:custDataLst>
              <p:tags r:id="rId16"/>
            </p:custDataLst>
          </p:nvPr>
        </p:nvSpPr>
        <p:spPr>
          <a:xfrm>
            <a:off x="1456714" y="1207797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6" name="手繪多邊形 425" descr="R6"/>
          <p:cNvSpPr/>
          <p:nvPr>
            <p:custDataLst>
              <p:tags r:id="rId17"/>
            </p:custDataLst>
          </p:nvPr>
        </p:nvSpPr>
        <p:spPr>
          <a:xfrm rot="18000000">
            <a:off x="861742" y="1551303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2" name="手繪多邊形 471" descr="R4"/>
          <p:cNvSpPr/>
          <p:nvPr>
            <p:custDataLst>
              <p:tags r:id="rId18"/>
            </p:custDataLst>
          </p:nvPr>
        </p:nvSpPr>
        <p:spPr>
          <a:xfrm rot="1800002">
            <a:off x="1879931" y="1471591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0" name="手繪多邊形 479" descr="R4"/>
          <p:cNvSpPr/>
          <p:nvPr>
            <p:custDataLst>
              <p:tags r:id="rId19"/>
            </p:custDataLst>
          </p:nvPr>
        </p:nvSpPr>
        <p:spPr>
          <a:xfrm rot="19800004">
            <a:off x="1284960" y="147159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8" name="手繪多邊形 487" descr="R4"/>
          <p:cNvSpPr/>
          <p:nvPr>
            <p:custDataLst>
              <p:tags r:id="rId20"/>
            </p:custDataLst>
          </p:nvPr>
        </p:nvSpPr>
        <p:spPr>
          <a:xfrm rot="16200002">
            <a:off x="987474" y="1986851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21"/>
            </p:custDataLst>
          </p:nvPr>
        </p:nvSpPr>
        <p:spPr>
          <a:xfrm>
            <a:off x="2646659" y="1894809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23" descr="R4"/>
          <p:cNvSpPr/>
          <p:nvPr>
            <p:custDataLst>
              <p:tags r:id="rId22"/>
            </p:custDataLst>
          </p:nvPr>
        </p:nvSpPr>
        <p:spPr>
          <a:xfrm>
            <a:off x="2772390" y="1643345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24" descr="R4"/>
          <p:cNvSpPr/>
          <p:nvPr>
            <p:custDataLst>
              <p:tags r:id="rId23"/>
            </p:custDataLst>
          </p:nvPr>
        </p:nvSpPr>
        <p:spPr>
          <a:xfrm rot="18000000">
            <a:off x="2474905" y="181509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25" descr="R4"/>
          <p:cNvSpPr/>
          <p:nvPr>
            <p:custDataLst>
              <p:tags r:id="rId24"/>
            </p:custDataLst>
          </p:nvPr>
        </p:nvSpPr>
        <p:spPr>
          <a:xfrm rot="14400005">
            <a:off x="2474905" y="215860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 26" descr="R4"/>
          <p:cNvSpPr/>
          <p:nvPr>
            <p:custDataLst>
              <p:tags r:id="rId25"/>
            </p:custDataLst>
          </p:nvPr>
        </p:nvSpPr>
        <p:spPr>
          <a:xfrm rot="10800004">
            <a:off x="2772390" y="2330357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27" descr="R4"/>
          <p:cNvSpPr/>
          <p:nvPr>
            <p:custDataLst>
              <p:tags r:id="rId26"/>
            </p:custDataLst>
          </p:nvPr>
        </p:nvSpPr>
        <p:spPr>
          <a:xfrm rot="7200000">
            <a:off x="3069875" y="215860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28" descr="R4"/>
          <p:cNvSpPr/>
          <p:nvPr>
            <p:custDataLst>
              <p:tags r:id="rId27"/>
            </p:custDataLst>
          </p:nvPr>
        </p:nvSpPr>
        <p:spPr>
          <a:xfrm rot="3600002">
            <a:off x="3069875" y="181509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手繪多邊形 29" descr="R3"/>
          <p:cNvSpPr/>
          <p:nvPr>
            <p:custDataLst>
              <p:tags r:id="rId28"/>
            </p:custDataLst>
          </p:nvPr>
        </p:nvSpPr>
        <p:spPr>
          <a:xfrm rot="5400004">
            <a:off x="3007009" y="2347202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手繪多邊形 30" descr="R3"/>
          <p:cNvSpPr/>
          <p:nvPr>
            <p:custDataLst>
              <p:tags r:id="rId29"/>
            </p:custDataLst>
          </p:nvPr>
        </p:nvSpPr>
        <p:spPr>
          <a:xfrm rot="1800000">
            <a:off x="3187184" y="1972263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手繪多邊形 31" descr="R3"/>
          <p:cNvSpPr/>
          <p:nvPr>
            <p:custDataLst>
              <p:tags r:id="rId30"/>
            </p:custDataLst>
          </p:nvPr>
        </p:nvSpPr>
        <p:spPr>
          <a:xfrm rot="19800004">
            <a:off x="2952566" y="1628755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3"/>
          <p:cNvSpPr/>
          <p:nvPr>
            <p:custDataLst>
              <p:tags r:id="rId31"/>
            </p:custDataLst>
          </p:nvPr>
        </p:nvSpPr>
        <p:spPr>
          <a:xfrm rot="16200002">
            <a:off x="2537771" y="1660190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手繪多邊形 33" descr="R3"/>
          <p:cNvSpPr/>
          <p:nvPr>
            <p:custDataLst>
              <p:tags r:id="rId32"/>
            </p:custDataLst>
          </p:nvPr>
        </p:nvSpPr>
        <p:spPr>
          <a:xfrm rot="12600000">
            <a:off x="2357595" y="203512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" name="手繪多邊形 34" descr="R3"/>
          <p:cNvSpPr/>
          <p:nvPr>
            <p:custDataLst>
              <p:tags r:id="rId33"/>
            </p:custDataLst>
          </p:nvPr>
        </p:nvSpPr>
        <p:spPr>
          <a:xfrm rot="9000004">
            <a:off x="2592214" y="237863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手繪多邊形 35" descr="R6"/>
          <p:cNvSpPr/>
          <p:nvPr>
            <p:custDataLst>
              <p:tags r:id="rId34"/>
            </p:custDataLst>
          </p:nvPr>
        </p:nvSpPr>
        <p:spPr>
          <a:xfrm>
            <a:off x="2646659" y="1207796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" name="手繪多邊形 36" descr="R6"/>
          <p:cNvSpPr/>
          <p:nvPr>
            <p:custDataLst>
              <p:tags r:id="rId35"/>
            </p:custDataLst>
          </p:nvPr>
        </p:nvSpPr>
        <p:spPr>
          <a:xfrm rot="18000000">
            <a:off x="2051687" y="1551302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" name="手繪多邊形 37" descr="R4"/>
          <p:cNvSpPr/>
          <p:nvPr>
            <p:custDataLst>
              <p:tags r:id="rId36"/>
            </p:custDataLst>
          </p:nvPr>
        </p:nvSpPr>
        <p:spPr>
          <a:xfrm rot="1800002">
            <a:off x="3069876" y="1471590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" name="手繪多邊形 38" descr="R4"/>
          <p:cNvSpPr/>
          <p:nvPr>
            <p:custDataLst>
              <p:tags r:id="rId37"/>
            </p:custDataLst>
          </p:nvPr>
        </p:nvSpPr>
        <p:spPr>
          <a:xfrm rot="19800004">
            <a:off x="2474905" y="1471591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 39" descr="R4"/>
          <p:cNvSpPr/>
          <p:nvPr>
            <p:custDataLst>
              <p:tags r:id="rId38"/>
            </p:custDataLst>
          </p:nvPr>
        </p:nvSpPr>
        <p:spPr>
          <a:xfrm rot="16200002">
            <a:off x="2177419" y="1986850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手繪多邊形 41" descr="R6"/>
          <p:cNvSpPr/>
          <p:nvPr>
            <p:custDataLst>
              <p:tags r:id="rId39"/>
            </p:custDataLst>
          </p:nvPr>
        </p:nvSpPr>
        <p:spPr>
          <a:xfrm>
            <a:off x="3836604" y="1894808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手繪多邊形 42" descr="R4"/>
          <p:cNvSpPr/>
          <p:nvPr>
            <p:custDataLst>
              <p:tags r:id="rId40"/>
            </p:custDataLst>
          </p:nvPr>
        </p:nvSpPr>
        <p:spPr>
          <a:xfrm>
            <a:off x="3962335" y="1643344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手繪多邊形 43" descr="R4"/>
          <p:cNvSpPr/>
          <p:nvPr>
            <p:custDataLst>
              <p:tags r:id="rId41"/>
            </p:custDataLst>
          </p:nvPr>
        </p:nvSpPr>
        <p:spPr>
          <a:xfrm rot="18000000">
            <a:off x="3664850" y="181509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手繪多邊形 44" descr="R4"/>
          <p:cNvSpPr/>
          <p:nvPr>
            <p:custDataLst>
              <p:tags r:id="rId42"/>
            </p:custDataLst>
          </p:nvPr>
        </p:nvSpPr>
        <p:spPr>
          <a:xfrm rot="14400005">
            <a:off x="3664850" y="215860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手繪多邊形 45" descr="R4"/>
          <p:cNvSpPr/>
          <p:nvPr>
            <p:custDataLst>
              <p:tags r:id="rId43"/>
            </p:custDataLst>
          </p:nvPr>
        </p:nvSpPr>
        <p:spPr>
          <a:xfrm rot="10800004">
            <a:off x="3962335" y="2330356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 46" descr="R4"/>
          <p:cNvSpPr/>
          <p:nvPr>
            <p:custDataLst>
              <p:tags r:id="rId44"/>
            </p:custDataLst>
          </p:nvPr>
        </p:nvSpPr>
        <p:spPr>
          <a:xfrm rot="7200000">
            <a:off x="4259820" y="215860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 47" descr="R4"/>
          <p:cNvSpPr/>
          <p:nvPr>
            <p:custDataLst>
              <p:tags r:id="rId45"/>
            </p:custDataLst>
          </p:nvPr>
        </p:nvSpPr>
        <p:spPr>
          <a:xfrm rot="3600002">
            <a:off x="4259820" y="181509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手繪多邊形 48" descr="R3"/>
          <p:cNvSpPr/>
          <p:nvPr>
            <p:custDataLst>
              <p:tags r:id="rId46"/>
            </p:custDataLst>
          </p:nvPr>
        </p:nvSpPr>
        <p:spPr>
          <a:xfrm rot="5400004">
            <a:off x="4196954" y="2347201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手繪多邊形 49" descr="R3"/>
          <p:cNvSpPr/>
          <p:nvPr>
            <p:custDataLst>
              <p:tags r:id="rId47"/>
            </p:custDataLst>
          </p:nvPr>
        </p:nvSpPr>
        <p:spPr>
          <a:xfrm rot="1800000">
            <a:off x="4377129" y="1972262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手繪多邊形 50" descr="R3"/>
          <p:cNvSpPr/>
          <p:nvPr>
            <p:custDataLst>
              <p:tags r:id="rId48"/>
            </p:custDataLst>
          </p:nvPr>
        </p:nvSpPr>
        <p:spPr>
          <a:xfrm rot="19800004">
            <a:off x="4142511" y="162875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2" name="手繪多邊形 51" descr="R3"/>
          <p:cNvSpPr/>
          <p:nvPr>
            <p:custDataLst>
              <p:tags r:id="rId49"/>
            </p:custDataLst>
          </p:nvPr>
        </p:nvSpPr>
        <p:spPr>
          <a:xfrm rot="16200002">
            <a:off x="3727716" y="1660189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手繪多邊形 52" descr="R3"/>
          <p:cNvSpPr/>
          <p:nvPr>
            <p:custDataLst>
              <p:tags r:id="rId50"/>
            </p:custDataLst>
          </p:nvPr>
        </p:nvSpPr>
        <p:spPr>
          <a:xfrm rot="12600000">
            <a:off x="3547540" y="203512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4" name="手繪多邊形 53" descr="R3"/>
          <p:cNvSpPr/>
          <p:nvPr>
            <p:custDataLst>
              <p:tags r:id="rId51"/>
            </p:custDataLst>
          </p:nvPr>
        </p:nvSpPr>
        <p:spPr>
          <a:xfrm rot="9000004">
            <a:off x="3782159" y="2378635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" name="手繪多邊形 54" descr="R6"/>
          <p:cNvSpPr/>
          <p:nvPr>
            <p:custDataLst>
              <p:tags r:id="rId52"/>
            </p:custDataLst>
          </p:nvPr>
        </p:nvSpPr>
        <p:spPr>
          <a:xfrm>
            <a:off x="3836604" y="1207795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6" name="手繪多邊形 55" descr="R6"/>
          <p:cNvSpPr/>
          <p:nvPr>
            <p:custDataLst>
              <p:tags r:id="rId53"/>
            </p:custDataLst>
          </p:nvPr>
        </p:nvSpPr>
        <p:spPr>
          <a:xfrm rot="18000000">
            <a:off x="3241632" y="1551301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7" name="手繪多邊形 56" descr="R4"/>
          <p:cNvSpPr/>
          <p:nvPr>
            <p:custDataLst>
              <p:tags r:id="rId54"/>
            </p:custDataLst>
          </p:nvPr>
        </p:nvSpPr>
        <p:spPr>
          <a:xfrm rot="1800002">
            <a:off x="4259821" y="1471589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8" name="手繪多邊形 57" descr="R4"/>
          <p:cNvSpPr/>
          <p:nvPr>
            <p:custDataLst>
              <p:tags r:id="rId55"/>
            </p:custDataLst>
          </p:nvPr>
        </p:nvSpPr>
        <p:spPr>
          <a:xfrm rot="19800004">
            <a:off x="3664850" y="147159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9" name="手繪多邊形 58" descr="R4"/>
          <p:cNvSpPr/>
          <p:nvPr>
            <p:custDataLst>
              <p:tags r:id="rId56"/>
            </p:custDataLst>
          </p:nvPr>
        </p:nvSpPr>
        <p:spPr>
          <a:xfrm rot="16200002">
            <a:off x="3367364" y="1986849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 descr="R6"/>
          <p:cNvSpPr/>
          <p:nvPr>
            <p:custDataLst>
              <p:tags r:id="rId57"/>
            </p:custDataLst>
          </p:nvPr>
        </p:nvSpPr>
        <p:spPr>
          <a:xfrm>
            <a:off x="861741" y="2925332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3" name="手繪多邊形 62" descr="R4"/>
          <p:cNvSpPr/>
          <p:nvPr>
            <p:custDataLst>
              <p:tags r:id="rId58"/>
            </p:custDataLst>
          </p:nvPr>
        </p:nvSpPr>
        <p:spPr>
          <a:xfrm>
            <a:off x="987472" y="2673868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4" name="手繪多邊形 63" descr="R4"/>
          <p:cNvSpPr/>
          <p:nvPr>
            <p:custDataLst>
              <p:tags r:id="rId59"/>
            </p:custDataLst>
          </p:nvPr>
        </p:nvSpPr>
        <p:spPr>
          <a:xfrm rot="18000000">
            <a:off x="689987" y="284562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5" name="手繪多邊形 64" descr="R4"/>
          <p:cNvSpPr/>
          <p:nvPr>
            <p:custDataLst>
              <p:tags r:id="rId60"/>
            </p:custDataLst>
          </p:nvPr>
        </p:nvSpPr>
        <p:spPr>
          <a:xfrm rot="14400005">
            <a:off x="689987" y="318912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6" name="手繪多邊形 65" descr="R4"/>
          <p:cNvSpPr/>
          <p:nvPr>
            <p:custDataLst>
              <p:tags r:id="rId61"/>
            </p:custDataLst>
          </p:nvPr>
        </p:nvSpPr>
        <p:spPr>
          <a:xfrm rot="10800004">
            <a:off x="987472" y="3360880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7" name="手繪多邊形 66" descr="R4"/>
          <p:cNvSpPr/>
          <p:nvPr>
            <p:custDataLst>
              <p:tags r:id="rId62"/>
            </p:custDataLst>
          </p:nvPr>
        </p:nvSpPr>
        <p:spPr>
          <a:xfrm rot="7200000">
            <a:off x="1284957" y="318912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8" name="手繪多邊形 67" descr="R4"/>
          <p:cNvSpPr/>
          <p:nvPr>
            <p:custDataLst>
              <p:tags r:id="rId63"/>
            </p:custDataLst>
          </p:nvPr>
        </p:nvSpPr>
        <p:spPr>
          <a:xfrm rot="3600002">
            <a:off x="1284957" y="284562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9" name="手繪多邊形 68" descr="R3"/>
          <p:cNvSpPr/>
          <p:nvPr>
            <p:custDataLst>
              <p:tags r:id="rId64"/>
            </p:custDataLst>
          </p:nvPr>
        </p:nvSpPr>
        <p:spPr>
          <a:xfrm rot="5400004">
            <a:off x="1222091" y="3377725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0" name="手繪多邊形 69" descr="R3"/>
          <p:cNvSpPr/>
          <p:nvPr>
            <p:custDataLst>
              <p:tags r:id="rId65"/>
            </p:custDataLst>
          </p:nvPr>
        </p:nvSpPr>
        <p:spPr>
          <a:xfrm rot="1800000">
            <a:off x="1402266" y="300278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" name="手繪多邊形 70" descr="R3"/>
          <p:cNvSpPr/>
          <p:nvPr>
            <p:custDataLst>
              <p:tags r:id="rId66"/>
            </p:custDataLst>
          </p:nvPr>
        </p:nvSpPr>
        <p:spPr>
          <a:xfrm rot="19800004">
            <a:off x="1167648" y="265927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2" name="手繪多邊形 71" descr="R3"/>
          <p:cNvSpPr/>
          <p:nvPr>
            <p:custDataLst>
              <p:tags r:id="rId67"/>
            </p:custDataLst>
          </p:nvPr>
        </p:nvSpPr>
        <p:spPr>
          <a:xfrm rot="16200002">
            <a:off x="752853" y="2690713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3" name="手繪多邊形 72" descr="R3"/>
          <p:cNvSpPr/>
          <p:nvPr>
            <p:custDataLst>
              <p:tags r:id="rId68"/>
            </p:custDataLst>
          </p:nvPr>
        </p:nvSpPr>
        <p:spPr>
          <a:xfrm rot="12600000">
            <a:off x="572677" y="306565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4" name="手繪多邊形 73" descr="R3"/>
          <p:cNvSpPr/>
          <p:nvPr>
            <p:custDataLst>
              <p:tags r:id="rId69"/>
            </p:custDataLst>
          </p:nvPr>
        </p:nvSpPr>
        <p:spPr>
          <a:xfrm rot="9000004">
            <a:off x="807296" y="340915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5" name="手繪多邊形 74" descr="R6"/>
          <p:cNvSpPr/>
          <p:nvPr>
            <p:custDataLst>
              <p:tags r:id="rId70"/>
            </p:custDataLst>
          </p:nvPr>
        </p:nvSpPr>
        <p:spPr>
          <a:xfrm>
            <a:off x="861741" y="2238319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6" name="手繪多邊形 75" descr="R6"/>
          <p:cNvSpPr/>
          <p:nvPr>
            <p:custDataLst>
              <p:tags r:id="rId71"/>
            </p:custDataLst>
          </p:nvPr>
        </p:nvSpPr>
        <p:spPr>
          <a:xfrm rot="18000000">
            <a:off x="266769" y="2581825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7" name="手繪多邊形 76" descr="R4"/>
          <p:cNvSpPr/>
          <p:nvPr>
            <p:custDataLst>
              <p:tags r:id="rId72"/>
            </p:custDataLst>
          </p:nvPr>
        </p:nvSpPr>
        <p:spPr>
          <a:xfrm rot="1800002">
            <a:off x="1284958" y="2502113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8" name="手繪多邊形 77" descr="R4"/>
          <p:cNvSpPr/>
          <p:nvPr>
            <p:custDataLst>
              <p:tags r:id="rId73"/>
            </p:custDataLst>
          </p:nvPr>
        </p:nvSpPr>
        <p:spPr>
          <a:xfrm rot="19800004">
            <a:off x="689987" y="250211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9" name="手繪多邊形 78" descr="R4"/>
          <p:cNvSpPr/>
          <p:nvPr>
            <p:custDataLst>
              <p:tags r:id="rId74"/>
            </p:custDataLst>
          </p:nvPr>
        </p:nvSpPr>
        <p:spPr>
          <a:xfrm rot="16200002">
            <a:off x="392501" y="3017373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1" name="手繪多邊形 80" descr="R6"/>
          <p:cNvSpPr/>
          <p:nvPr>
            <p:custDataLst>
              <p:tags r:id="rId75"/>
            </p:custDataLst>
          </p:nvPr>
        </p:nvSpPr>
        <p:spPr>
          <a:xfrm>
            <a:off x="2051687" y="2925332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2" name="手繪多邊形 81" descr="R4"/>
          <p:cNvSpPr/>
          <p:nvPr>
            <p:custDataLst>
              <p:tags r:id="rId76"/>
            </p:custDataLst>
          </p:nvPr>
        </p:nvSpPr>
        <p:spPr>
          <a:xfrm>
            <a:off x="2177418" y="2673868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3" name="手繪多邊形 82" descr="R4"/>
          <p:cNvSpPr/>
          <p:nvPr>
            <p:custDataLst>
              <p:tags r:id="rId77"/>
            </p:custDataLst>
          </p:nvPr>
        </p:nvSpPr>
        <p:spPr>
          <a:xfrm rot="18000000">
            <a:off x="1879933" y="284562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4" name="手繪多邊形 83" descr="R4"/>
          <p:cNvSpPr/>
          <p:nvPr>
            <p:custDataLst>
              <p:tags r:id="rId78"/>
            </p:custDataLst>
          </p:nvPr>
        </p:nvSpPr>
        <p:spPr>
          <a:xfrm rot="14400005">
            <a:off x="1879933" y="318912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5" name="手繪多邊形 84" descr="R4"/>
          <p:cNvSpPr/>
          <p:nvPr>
            <p:custDataLst>
              <p:tags r:id="rId79"/>
            </p:custDataLst>
          </p:nvPr>
        </p:nvSpPr>
        <p:spPr>
          <a:xfrm rot="10800004">
            <a:off x="2177418" y="3360880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6" name="手繪多邊形 85" descr="R4"/>
          <p:cNvSpPr/>
          <p:nvPr>
            <p:custDataLst>
              <p:tags r:id="rId80"/>
            </p:custDataLst>
          </p:nvPr>
        </p:nvSpPr>
        <p:spPr>
          <a:xfrm rot="7200000">
            <a:off x="2474903" y="318912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7" name="手繪多邊形 86" descr="R4"/>
          <p:cNvSpPr/>
          <p:nvPr>
            <p:custDataLst>
              <p:tags r:id="rId81"/>
            </p:custDataLst>
          </p:nvPr>
        </p:nvSpPr>
        <p:spPr>
          <a:xfrm rot="3600002">
            <a:off x="2474903" y="284562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8" name="手繪多邊形 87" descr="R3"/>
          <p:cNvSpPr/>
          <p:nvPr>
            <p:custDataLst>
              <p:tags r:id="rId82"/>
            </p:custDataLst>
          </p:nvPr>
        </p:nvSpPr>
        <p:spPr>
          <a:xfrm rot="5400004">
            <a:off x="2412037" y="3377725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9" name="手繪多邊形 88" descr="R3"/>
          <p:cNvSpPr/>
          <p:nvPr>
            <p:custDataLst>
              <p:tags r:id="rId83"/>
            </p:custDataLst>
          </p:nvPr>
        </p:nvSpPr>
        <p:spPr>
          <a:xfrm rot="1800000">
            <a:off x="2592212" y="300278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0" name="手繪多邊形 89" descr="R3"/>
          <p:cNvSpPr/>
          <p:nvPr>
            <p:custDataLst>
              <p:tags r:id="rId84"/>
            </p:custDataLst>
          </p:nvPr>
        </p:nvSpPr>
        <p:spPr>
          <a:xfrm rot="19800004">
            <a:off x="2357594" y="265927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1" name="手繪多邊形 90" descr="R3"/>
          <p:cNvSpPr/>
          <p:nvPr>
            <p:custDataLst>
              <p:tags r:id="rId85"/>
            </p:custDataLst>
          </p:nvPr>
        </p:nvSpPr>
        <p:spPr>
          <a:xfrm rot="16200002">
            <a:off x="1942799" y="2690713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2" name="手繪多邊形 91" descr="R3"/>
          <p:cNvSpPr/>
          <p:nvPr>
            <p:custDataLst>
              <p:tags r:id="rId86"/>
            </p:custDataLst>
          </p:nvPr>
        </p:nvSpPr>
        <p:spPr>
          <a:xfrm rot="12600000">
            <a:off x="1762623" y="306565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3" name="手繪多邊形 92" descr="R3"/>
          <p:cNvSpPr/>
          <p:nvPr>
            <p:custDataLst>
              <p:tags r:id="rId87"/>
            </p:custDataLst>
          </p:nvPr>
        </p:nvSpPr>
        <p:spPr>
          <a:xfrm rot="9000004">
            <a:off x="1997242" y="340915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4" name="手繪多邊形 93" descr="R6"/>
          <p:cNvSpPr/>
          <p:nvPr>
            <p:custDataLst>
              <p:tags r:id="rId88"/>
            </p:custDataLst>
          </p:nvPr>
        </p:nvSpPr>
        <p:spPr>
          <a:xfrm>
            <a:off x="2051687" y="2238319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5" name="手繪多邊形 94" descr="R6"/>
          <p:cNvSpPr/>
          <p:nvPr>
            <p:custDataLst>
              <p:tags r:id="rId89"/>
            </p:custDataLst>
          </p:nvPr>
        </p:nvSpPr>
        <p:spPr>
          <a:xfrm rot="18000000">
            <a:off x="1456715" y="2581825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6" name="手繪多邊形 95" descr="R4"/>
          <p:cNvSpPr/>
          <p:nvPr>
            <p:custDataLst>
              <p:tags r:id="rId90"/>
            </p:custDataLst>
          </p:nvPr>
        </p:nvSpPr>
        <p:spPr>
          <a:xfrm rot="1800002">
            <a:off x="2474904" y="2502113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7" name="手繪多邊形 96" descr="R4"/>
          <p:cNvSpPr/>
          <p:nvPr>
            <p:custDataLst>
              <p:tags r:id="rId91"/>
            </p:custDataLst>
          </p:nvPr>
        </p:nvSpPr>
        <p:spPr>
          <a:xfrm rot="19800004">
            <a:off x="1879933" y="250211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8" name="手繪多邊形 97" descr="R4"/>
          <p:cNvSpPr/>
          <p:nvPr>
            <p:custDataLst>
              <p:tags r:id="rId92"/>
            </p:custDataLst>
          </p:nvPr>
        </p:nvSpPr>
        <p:spPr>
          <a:xfrm rot="16200002">
            <a:off x="1582447" y="3017373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0" name="手繪多邊形 99" descr="R6"/>
          <p:cNvSpPr/>
          <p:nvPr>
            <p:custDataLst>
              <p:tags r:id="rId93"/>
            </p:custDataLst>
          </p:nvPr>
        </p:nvSpPr>
        <p:spPr>
          <a:xfrm>
            <a:off x="3241632" y="2925331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1" name="手繪多邊形 100" descr="R4"/>
          <p:cNvSpPr/>
          <p:nvPr>
            <p:custDataLst>
              <p:tags r:id="rId94"/>
            </p:custDataLst>
          </p:nvPr>
        </p:nvSpPr>
        <p:spPr>
          <a:xfrm>
            <a:off x="3367363" y="2673867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" name="手繪多邊形 101" descr="R4"/>
          <p:cNvSpPr/>
          <p:nvPr>
            <p:custDataLst>
              <p:tags r:id="rId95"/>
            </p:custDataLst>
          </p:nvPr>
        </p:nvSpPr>
        <p:spPr>
          <a:xfrm rot="18000000">
            <a:off x="3069878" y="284561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" name="手繪多邊形 102" descr="R4"/>
          <p:cNvSpPr/>
          <p:nvPr>
            <p:custDataLst>
              <p:tags r:id="rId96"/>
            </p:custDataLst>
          </p:nvPr>
        </p:nvSpPr>
        <p:spPr>
          <a:xfrm rot="14400005">
            <a:off x="3069878" y="318912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4" name="手繪多邊形 103" descr="R4"/>
          <p:cNvSpPr/>
          <p:nvPr>
            <p:custDataLst>
              <p:tags r:id="rId97"/>
            </p:custDataLst>
          </p:nvPr>
        </p:nvSpPr>
        <p:spPr>
          <a:xfrm rot="10800004">
            <a:off x="3367363" y="3360879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5" name="手繪多邊形 104" descr="R4"/>
          <p:cNvSpPr/>
          <p:nvPr>
            <p:custDataLst>
              <p:tags r:id="rId98"/>
            </p:custDataLst>
          </p:nvPr>
        </p:nvSpPr>
        <p:spPr>
          <a:xfrm rot="7200000">
            <a:off x="3664848" y="318912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6" name="手繪多邊形 105" descr="R4"/>
          <p:cNvSpPr/>
          <p:nvPr>
            <p:custDataLst>
              <p:tags r:id="rId99"/>
            </p:custDataLst>
          </p:nvPr>
        </p:nvSpPr>
        <p:spPr>
          <a:xfrm rot="3600002">
            <a:off x="3664848" y="284561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7" name="手繪多邊形 106" descr="R3"/>
          <p:cNvSpPr/>
          <p:nvPr>
            <p:custDataLst>
              <p:tags r:id="rId100"/>
            </p:custDataLst>
          </p:nvPr>
        </p:nvSpPr>
        <p:spPr>
          <a:xfrm rot="5400004">
            <a:off x="3601982" y="3377724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8" name="手繪多邊形 107" descr="R3"/>
          <p:cNvSpPr/>
          <p:nvPr>
            <p:custDataLst>
              <p:tags r:id="rId101"/>
            </p:custDataLst>
          </p:nvPr>
        </p:nvSpPr>
        <p:spPr>
          <a:xfrm rot="1800000">
            <a:off x="3782157" y="3002785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9" name="手繪多邊形 108" descr="R3"/>
          <p:cNvSpPr/>
          <p:nvPr>
            <p:custDataLst>
              <p:tags r:id="rId102"/>
            </p:custDataLst>
          </p:nvPr>
        </p:nvSpPr>
        <p:spPr>
          <a:xfrm rot="19800004">
            <a:off x="3547539" y="265927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0" name="手繪多邊形 109" descr="R3"/>
          <p:cNvSpPr/>
          <p:nvPr>
            <p:custDataLst>
              <p:tags r:id="rId103"/>
            </p:custDataLst>
          </p:nvPr>
        </p:nvSpPr>
        <p:spPr>
          <a:xfrm rot="16200002">
            <a:off x="3132744" y="2690712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1" name="手繪多邊形 110" descr="R3"/>
          <p:cNvSpPr/>
          <p:nvPr>
            <p:custDataLst>
              <p:tags r:id="rId104"/>
            </p:custDataLst>
          </p:nvPr>
        </p:nvSpPr>
        <p:spPr>
          <a:xfrm rot="12600000">
            <a:off x="2952568" y="3065650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2" name="手繪多邊形 111" descr="R3"/>
          <p:cNvSpPr/>
          <p:nvPr>
            <p:custDataLst>
              <p:tags r:id="rId105"/>
            </p:custDataLst>
          </p:nvPr>
        </p:nvSpPr>
        <p:spPr>
          <a:xfrm rot="9000004">
            <a:off x="3187187" y="340915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3" name="手繪多邊形 112" descr="R6"/>
          <p:cNvSpPr/>
          <p:nvPr>
            <p:custDataLst>
              <p:tags r:id="rId106"/>
            </p:custDataLst>
          </p:nvPr>
        </p:nvSpPr>
        <p:spPr>
          <a:xfrm>
            <a:off x="3241632" y="2238318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4" name="手繪多邊形 113" descr="R6"/>
          <p:cNvSpPr/>
          <p:nvPr>
            <p:custDataLst>
              <p:tags r:id="rId107"/>
            </p:custDataLst>
          </p:nvPr>
        </p:nvSpPr>
        <p:spPr>
          <a:xfrm rot="18000000">
            <a:off x="2646660" y="2581824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5" name="手繪多邊形 114" descr="R4"/>
          <p:cNvSpPr/>
          <p:nvPr>
            <p:custDataLst>
              <p:tags r:id="rId108"/>
            </p:custDataLst>
          </p:nvPr>
        </p:nvSpPr>
        <p:spPr>
          <a:xfrm rot="1800002">
            <a:off x="3664849" y="2502112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6" name="手繪多邊形 115" descr="R4"/>
          <p:cNvSpPr/>
          <p:nvPr>
            <p:custDataLst>
              <p:tags r:id="rId109"/>
            </p:custDataLst>
          </p:nvPr>
        </p:nvSpPr>
        <p:spPr>
          <a:xfrm rot="19800004">
            <a:off x="3069878" y="250211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7" name="手繪多邊形 116" descr="R4"/>
          <p:cNvSpPr/>
          <p:nvPr>
            <p:custDataLst>
              <p:tags r:id="rId110"/>
            </p:custDataLst>
          </p:nvPr>
        </p:nvSpPr>
        <p:spPr>
          <a:xfrm rot="16200002">
            <a:off x="2772392" y="3017372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9" name="手繪多邊形 118" descr="R6"/>
          <p:cNvSpPr/>
          <p:nvPr>
            <p:custDataLst>
              <p:tags r:id="rId111"/>
            </p:custDataLst>
          </p:nvPr>
        </p:nvSpPr>
        <p:spPr>
          <a:xfrm>
            <a:off x="4431577" y="2925330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0" name="手繪多邊形 119" descr="R4"/>
          <p:cNvSpPr/>
          <p:nvPr>
            <p:custDataLst>
              <p:tags r:id="rId112"/>
            </p:custDataLst>
          </p:nvPr>
        </p:nvSpPr>
        <p:spPr>
          <a:xfrm>
            <a:off x="4557308" y="2673866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1" name="手繪多邊形 120" descr="R4"/>
          <p:cNvSpPr/>
          <p:nvPr>
            <p:custDataLst>
              <p:tags r:id="rId113"/>
            </p:custDataLst>
          </p:nvPr>
        </p:nvSpPr>
        <p:spPr>
          <a:xfrm rot="18000000">
            <a:off x="4259823" y="284561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2" name="手繪多邊形 121" descr="R4"/>
          <p:cNvSpPr/>
          <p:nvPr>
            <p:custDataLst>
              <p:tags r:id="rId114"/>
            </p:custDataLst>
          </p:nvPr>
        </p:nvSpPr>
        <p:spPr>
          <a:xfrm rot="14400005">
            <a:off x="4259823" y="318912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3" name="手繪多邊形 122" descr="R4"/>
          <p:cNvSpPr/>
          <p:nvPr>
            <p:custDataLst>
              <p:tags r:id="rId115"/>
            </p:custDataLst>
          </p:nvPr>
        </p:nvSpPr>
        <p:spPr>
          <a:xfrm rot="10800004">
            <a:off x="4557308" y="3360878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4" name="手繪多邊形 123" descr="R4"/>
          <p:cNvSpPr/>
          <p:nvPr>
            <p:custDataLst>
              <p:tags r:id="rId116"/>
            </p:custDataLst>
          </p:nvPr>
        </p:nvSpPr>
        <p:spPr>
          <a:xfrm rot="7200000">
            <a:off x="4854793" y="318912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5" name="手繪多邊形 124" descr="R4"/>
          <p:cNvSpPr/>
          <p:nvPr>
            <p:custDataLst>
              <p:tags r:id="rId117"/>
            </p:custDataLst>
          </p:nvPr>
        </p:nvSpPr>
        <p:spPr>
          <a:xfrm rot="3600002">
            <a:off x="4854793" y="284561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6" name="手繪多邊形 125" descr="R3"/>
          <p:cNvSpPr/>
          <p:nvPr>
            <p:custDataLst>
              <p:tags r:id="rId118"/>
            </p:custDataLst>
          </p:nvPr>
        </p:nvSpPr>
        <p:spPr>
          <a:xfrm rot="5400004">
            <a:off x="4791927" y="3377723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7" name="手繪多邊形 126" descr="R3"/>
          <p:cNvSpPr/>
          <p:nvPr>
            <p:custDataLst>
              <p:tags r:id="rId119"/>
            </p:custDataLst>
          </p:nvPr>
        </p:nvSpPr>
        <p:spPr>
          <a:xfrm rot="1800000">
            <a:off x="4972102" y="300278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9" name="手繪多邊形 128" descr="R3"/>
          <p:cNvSpPr/>
          <p:nvPr>
            <p:custDataLst>
              <p:tags r:id="rId120"/>
            </p:custDataLst>
          </p:nvPr>
        </p:nvSpPr>
        <p:spPr>
          <a:xfrm rot="19800004">
            <a:off x="4737484" y="265927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0" name="手繪多邊形 129" descr="R3"/>
          <p:cNvSpPr/>
          <p:nvPr>
            <p:custDataLst>
              <p:tags r:id="rId121"/>
            </p:custDataLst>
          </p:nvPr>
        </p:nvSpPr>
        <p:spPr>
          <a:xfrm rot="16200002">
            <a:off x="4322689" y="2690711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1" name="手繪多邊形 130" descr="R3"/>
          <p:cNvSpPr/>
          <p:nvPr>
            <p:custDataLst>
              <p:tags r:id="rId122"/>
            </p:custDataLst>
          </p:nvPr>
        </p:nvSpPr>
        <p:spPr>
          <a:xfrm rot="12600000">
            <a:off x="4142513" y="306564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2" name="手繪多邊形 131" descr="R3"/>
          <p:cNvSpPr/>
          <p:nvPr>
            <p:custDataLst>
              <p:tags r:id="rId123"/>
            </p:custDataLst>
          </p:nvPr>
        </p:nvSpPr>
        <p:spPr>
          <a:xfrm rot="9000004">
            <a:off x="4377132" y="340915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3" name="手繪多邊形 132" descr="R6"/>
          <p:cNvSpPr/>
          <p:nvPr>
            <p:custDataLst>
              <p:tags r:id="rId124"/>
            </p:custDataLst>
          </p:nvPr>
        </p:nvSpPr>
        <p:spPr>
          <a:xfrm>
            <a:off x="4431577" y="2238317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 133" descr="R6"/>
          <p:cNvSpPr/>
          <p:nvPr>
            <p:custDataLst>
              <p:tags r:id="rId125"/>
            </p:custDataLst>
          </p:nvPr>
        </p:nvSpPr>
        <p:spPr>
          <a:xfrm rot="18000000">
            <a:off x="3836605" y="2581823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5" name="手繪多邊形 134" descr="R4"/>
          <p:cNvSpPr/>
          <p:nvPr>
            <p:custDataLst>
              <p:tags r:id="rId126"/>
            </p:custDataLst>
          </p:nvPr>
        </p:nvSpPr>
        <p:spPr>
          <a:xfrm rot="1800002">
            <a:off x="4854794" y="2502111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6" name="手繪多邊形 135" descr="R4"/>
          <p:cNvSpPr/>
          <p:nvPr>
            <p:custDataLst>
              <p:tags r:id="rId127"/>
            </p:custDataLst>
          </p:nvPr>
        </p:nvSpPr>
        <p:spPr>
          <a:xfrm rot="19800004">
            <a:off x="4259823" y="250211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7" name="手繪多邊形 136" descr="R4"/>
          <p:cNvSpPr/>
          <p:nvPr>
            <p:custDataLst>
              <p:tags r:id="rId128"/>
            </p:custDataLst>
          </p:nvPr>
        </p:nvSpPr>
        <p:spPr>
          <a:xfrm rot="16200002">
            <a:off x="3962337" y="3017371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2" name="手繪多邊形 271" descr="R6"/>
          <p:cNvSpPr/>
          <p:nvPr>
            <p:custDataLst>
              <p:tags r:id="rId129"/>
            </p:custDataLst>
          </p:nvPr>
        </p:nvSpPr>
        <p:spPr>
          <a:xfrm>
            <a:off x="1456715" y="3955855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" name="手繪多邊形 272" descr="R4"/>
          <p:cNvSpPr/>
          <p:nvPr>
            <p:custDataLst>
              <p:tags r:id="rId130"/>
            </p:custDataLst>
          </p:nvPr>
        </p:nvSpPr>
        <p:spPr>
          <a:xfrm>
            <a:off x="1582446" y="3704391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4" name="手繪多邊形 273" descr="R4"/>
          <p:cNvSpPr/>
          <p:nvPr>
            <p:custDataLst>
              <p:tags r:id="rId131"/>
            </p:custDataLst>
          </p:nvPr>
        </p:nvSpPr>
        <p:spPr>
          <a:xfrm rot="18000000">
            <a:off x="1284961" y="387614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5" name="手繪多邊形 274" descr="R4"/>
          <p:cNvSpPr/>
          <p:nvPr>
            <p:custDataLst>
              <p:tags r:id="rId132"/>
            </p:custDataLst>
          </p:nvPr>
        </p:nvSpPr>
        <p:spPr>
          <a:xfrm rot="14400005">
            <a:off x="1284961" y="421965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" name="手繪多邊形 275" descr="R4"/>
          <p:cNvSpPr/>
          <p:nvPr>
            <p:custDataLst>
              <p:tags r:id="rId133"/>
            </p:custDataLst>
          </p:nvPr>
        </p:nvSpPr>
        <p:spPr>
          <a:xfrm rot="10800004">
            <a:off x="1582446" y="4391403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7" name="手繪多邊形 276" descr="R4"/>
          <p:cNvSpPr/>
          <p:nvPr>
            <p:custDataLst>
              <p:tags r:id="rId134"/>
            </p:custDataLst>
          </p:nvPr>
        </p:nvSpPr>
        <p:spPr>
          <a:xfrm rot="7200000">
            <a:off x="1879931" y="421965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8" name="手繪多邊形 277" descr="R4"/>
          <p:cNvSpPr/>
          <p:nvPr>
            <p:custDataLst>
              <p:tags r:id="rId135"/>
            </p:custDataLst>
          </p:nvPr>
        </p:nvSpPr>
        <p:spPr>
          <a:xfrm rot="3600002">
            <a:off x="1879931" y="387614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9" name="手繪多邊形 278" descr="R3"/>
          <p:cNvSpPr/>
          <p:nvPr>
            <p:custDataLst>
              <p:tags r:id="rId136"/>
            </p:custDataLst>
          </p:nvPr>
        </p:nvSpPr>
        <p:spPr>
          <a:xfrm rot="5400004">
            <a:off x="1817065" y="4408248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0" name="手繪多邊形 279" descr="R3"/>
          <p:cNvSpPr/>
          <p:nvPr>
            <p:custDataLst>
              <p:tags r:id="rId137"/>
            </p:custDataLst>
          </p:nvPr>
        </p:nvSpPr>
        <p:spPr>
          <a:xfrm rot="1800000">
            <a:off x="1997240" y="403330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1" name="手繪多邊形 280" descr="R3"/>
          <p:cNvSpPr/>
          <p:nvPr>
            <p:custDataLst>
              <p:tags r:id="rId138"/>
            </p:custDataLst>
          </p:nvPr>
        </p:nvSpPr>
        <p:spPr>
          <a:xfrm rot="19800004">
            <a:off x="1762622" y="368980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2" name="手繪多邊形 281" descr="R3"/>
          <p:cNvSpPr/>
          <p:nvPr>
            <p:custDataLst>
              <p:tags r:id="rId139"/>
            </p:custDataLst>
          </p:nvPr>
        </p:nvSpPr>
        <p:spPr>
          <a:xfrm rot="16200002">
            <a:off x="1347827" y="3721236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3" name="手繪多邊形 282" descr="R3"/>
          <p:cNvSpPr/>
          <p:nvPr>
            <p:custDataLst>
              <p:tags r:id="rId140"/>
            </p:custDataLst>
          </p:nvPr>
        </p:nvSpPr>
        <p:spPr>
          <a:xfrm rot="12600000">
            <a:off x="1167651" y="409617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4" name="手繪多邊形 283" descr="R3"/>
          <p:cNvSpPr/>
          <p:nvPr>
            <p:custDataLst>
              <p:tags r:id="rId141"/>
            </p:custDataLst>
          </p:nvPr>
        </p:nvSpPr>
        <p:spPr>
          <a:xfrm rot="9000004">
            <a:off x="1402270" y="4439682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5" name="手繪多邊形 284" descr="R6"/>
          <p:cNvSpPr/>
          <p:nvPr>
            <p:custDataLst>
              <p:tags r:id="rId142"/>
            </p:custDataLst>
          </p:nvPr>
        </p:nvSpPr>
        <p:spPr>
          <a:xfrm>
            <a:off x="1456715" y="3268842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6" name="手繪多邊形 285" descr="R6"/>
          <p:cNvSpPr/>
          <p:nvPr>
            <p:custDataLst>
              <p:tags r:id="rId143"/>
            </p:custDataLst>
          </p:nvPr>
        </p:nvSpPr>
        <p:spPr>
          <a:xfrm rot="18000000">
            <a:off x="861743" y="3612348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7" name="手繪多邊形 286" descr="R4"/>
          <p:cNvSpPr/>
          <p:nvPr>
            <p:custDataLst>
              <p:tags r:id="rId144"/>
            </p:custDataLst>
          </p:nvPr>
        </p:nvSpPr>
        <p:spPr>
          <a:xfrm rot="1800002">
            <a:off x="1879932" y="3532636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8" name="手繪多邊形 287" descr="R4"/>
          <p:cNvSpPr/>
          <p:nvPr>
            <p:custDataLst>
              <p:tags r:id="rId145"/>
            </p:custDataLst>
          </p:nvPr>
        </p:nvSpPr>
        <p:spPr>
          <a:xfrm rot="19800004">
            <a:off x="1284961" y="353263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9" name="手繪多邊形 288" descr="R4"/>
          <p:cNvSpPr/>
          <p:nvPr>
            <p:custDataLst>
              <p:tags r:id="rId146"/>
            </p:custDataLst>
          </p:nvPr>
        </p:nvSpPr>
        <p:spPr>
          <a:xfrm rot="16200002">
            <a:off x="987475" y="4047896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4" name="手繪多邊形 253" descr="R6"/>
          <p:cNvSpPr/>
          <p:nvPr>
            <p:custDataLst>
              <p:tags r:id="rId147"/>
            </p:custDataLst>
          </p:nvPr>
        </p:nvSpPr>
        <p:spPr>
          <a:xfrm>
            <a:off x="2646660" y="3955854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5" name="手繪多邊形 254" descr="R4"/>
          <p:cNvSpPr/>
          <p:nvPr>
            <p:custDataLst>
              <p:tags r:id="rId148"/>
            </p:custDataLst>
          </p:nvPr>
        </p:nvSpPr>
        <p:spPr>
          <a:xfrm>
            <a:off x="2772391" y="3704390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6" name="手繪多邊形 255" descr="R4"/>
          <p:cNvSpPr/>
          <p:nvPr>
            <p:custDataLst>
              <p:tags r:id="rId149"/>
            </p:custDataLst>
          </p:nvPr>
        </p:nvSpPr>
        <p:spPr>
          <a:xfrm rot="18000000">
            <a:off x="2474906" y="387614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7" name="手繪多邊形 256" descr="R4"/>
          <p:cNvSpPr/>
          <p:nvPr>
            <p:custDataLst>
              <p:tags r:id="rId150"/>
            </p:custDataLst>
          </p:nvPr>
        </p:nvSpPr>
        <p:spPr>
          <a:xfrm rot="14400005">
            <a:off x="2474906" y="421964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8" name="手繪多邊形 257" descr="R4"/>
          <p:cNvSpPr/>
          <p:nvPr>
            <p:custDataLst>
              <p:tags r:id="rId151"/>
            </p:custDataLst>
          </p:nvPr>
        </p:nvSpPr>
        <p:spPr>
          <a:xfrm rot="10800004">
            <a:off x="2772391" y="4391402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9" name="手繪多邊形 258" descr="R4"/>
          <p:cNvSpPr/>
          <p:nvPr>
            <p:custDataLst>
              <p:tags r:id="rId152"/>
            </p:custDataLst>
          </p:nvPr>
        </p:nvSpPr>
        <p:spPr>
          <a:xfrm rot="7200000">
            <a:off x="3069876" y="421964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0" name="手繪多邊形 259" descr="R4"/>
          <p:cNvSpPr/>
          <p:nvPr>
            <p:custDataLst>
              <p:tags r:id="rId153"/>
            </p:custDataLst>
          </p:nvPr>
        </p:nvSpPr>
        <p:spPr>
          <a:xfrm rot="3600002">
            <a:off x="3069876" y="387614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1" name="手繪多邊形 260" descr="R3"/>
          <p:cNvSpPr/>
          <p:nvPr>
            <p:custDataLst>
              <p:tags r:id="rId154"/>
            </p:custDataLst>
          </p:nvPr>
        </p:nvSpPr>
        <p:spPr>
          <a:xfrm rot="5400004">
            <a:off x="3007010" y="4408247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2" name="手繪多邊形 261" descr="R3"/>
          <p:cNvSpPr/>
          <p:nvPr>
            <p:custDataLst>
              <p:tags r:id="rId155"/>
            </p:custDataLst>
          </p:nvPr>
        </p:nvSpPr>
        <p:spPr>
          <a:xfrm rot="1800000">
            <a:off x="3187185" y="403330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3" name="手繪多邊形 262" descr="R3"/>
          <p:cNvSpPr/>
          <p:nvPr>
            <p:custDataLst>
              <p:tags r:id="rId156"/>
            </p:custDataLst>
          </p:nvPr>
        </p:nvSpPr>
        <p:spPr>
          <a:xfrm rot="19800004">
            <a:off x="2952567" y="3689800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4" name="手繪多邊形 263" descr="R3"/>
          <p:cNvSpPr/>
          <p:nvPr>
            <p:custDataLst>
              <p:tags r:id="rId157"/>
            </p:custDataLst>
          </p:nvPr>
        </p:nvSpPr>
        <p:spPr>
          <a:xfrm rot="16200002">
            <a:off x="2537772" y="3721235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5" name="手繪多邊形 264" descr="R3"/>
          <p:cNvSpPr/>
          <p:nvPr>
            <p:custDataLst>
              <p:tags r:id="rId158"/>
            </p:custDataLst>
          </p:nvPr>
        </p:nvSpPr>
        <p:spPr>
          <a:xfrm rot="12600000">
            <a:off x="2357596" y="4096173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6" name="手繪多邊形 265" descr="R3"/>
          <p:cNvSpPr/>
          <p:nvPr>
            <p:custDataLst>
              <p:tags r:id="rId159"/>
            </p:custDataLst>
          </p:nvPr>
        </p:nvSpPr>
        <p:spPr>
          <a:xfrm rot="9000004">
            <a:off x="2592215" y="443968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7" name="手繪多邊形 266" descr="R6"/>
          <p:cNvSpPr/>
          <p:nvPr>
            <p:custDataLst>
              <p:tags r:id="rId160"/>
            </p:custDataLst>
          </p:nvPr>
        </p:nvSpPr>
        <p:spPr>
          <a:xfrm>
            <a:off x="2646660" y="3268841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8" name="手繪多邊形 267" descr="R6"/>
          <p:cNvSpPr/>
          <p:nvPr>
            <p:custDataLst>
              <p:tags r:id="rId161"/>
            </p:custDataLst>
          </p:nvPr>
        </p:nvSpPr>
        <p:spPr>
          <a:xfrm rot="18000000">
            <a:off x="2051688" y="3612347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9" name="手繪多邊形 268" descr="R4"/>
          <p:cNvSpPr/>
          <p:nvPr>
            <p:custDataLst>
              <p:tags r:id="rId162"/>
            </p:custDataLst>
          </p:nvPr>
        </p:nvSpPr>
        <p:spPr>
          <a:xfrm rot="1800002">
            <a:off x="3069877" y="3532635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0" name="手繪多邊形 269" descr="R4"/>
          <p:cNvSpPr/>
          <p:nvPr>
            <p:custDataLst>
              <p:tags r:id="rId163"/>
            </p:custDataLst>
          </p:nvPr>
        </p:nvSpPr>
        <p:spPr>
          <a:xfrm rot="19800004">
            <a:off x="2474906" y="353263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1" name="手繪多邊形 270" descr="R4"/>
          <p:cNvSpPr/>
          <p:nvPr>
            <p:custDataLst>
              <p:tags r:id="rId164"/>
            </p:custDataLst>
          </p:nvPr>
        </p:nvSpPr>
        <p:spPr>
          <a:xfrm rot="16200002">
            <a:off x="2177420" y="4047895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6" name="手繪多邊形 235" descr="R6"/>
          <p:cNvSpPr/>
          <p:nvPr>
            <p:custDataLst>
              <p:tags r:id="rId165"/>
            </p:custDataLst>
          </p:nvPr>
        </p:nvSpPr>
        <p:spPr>
          <a:xfrm>
            <a:off x="3836605" y="3955853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7" name="手繪多邊形 236" descr="R4"/>
          <p:cNvSpPr/>
          <p:nvPr>
            <p:custDataLst>
              <p:tags r:id="rId166"/>
            </p:custDataLst>
          </p:nvPr>
        </p:nvSpPr>
        <p:spPr>
          <a:xfrm>
            <a:off x="3962336" y="3704389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8" name="手繪多邊形 237" descr="R4"/>
          <p:cNvSpPr/>
          <p:nvPr>
            <p:custDataLst>
              <p:tags r:id="rId167"/>
            </p:custDataLst>
          </p:nvPr>
        </p:nvSpPr>
        <p:spPr>
          <a:xfrm rot="18000000">
            <a:off x="3664851" y="3876141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9" name="手繪多邊形 238" descr="R4"/>
          <p:cNvSpPr/>
          <p:nvPr>
            <p:custDataLst>
              <p:tags r:id="rId168"/>
            </p:custDataLst>
          </p:nvPr>
        </p:nvSpPr>
        <p:spPr>
          <a:xfrm rot="14400005">
            <a:off x="3664851" y="421964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0" name="手繪多邊形 239" descr="R4"/>
          <p:cNvSpPr/>
          <p:nvPr>
            <p:custDataLst>
              <p:tags r:id="rId169"/>
            </p:custDataLst>
          </p:nvPr>
        </p:nvSpPr>
        <p:spPr>
          <a:xfrm rot="10800004">
            <a:off x="3962336" y="4391401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1" name="手繪多邊形 240" descr="R4"/>
          <p:cNvSpPr/>
          <p:nvPr>
            <p:custDataLst>
              <p:tags r:id="rId170"/>
            </p:custDataLst>
          </p:nvPr>
        </p:nvSpPr>
        <p:spPr>
          <a:xfrm rot="7200000">
            <a:off x="4259821" y="421964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2" name="手繪多邊形 241" descr="R4"/>
          <p:cNvSpPr/>
          <p:nvPr>
            <p:custDataLst>
              <p:tags r:id="rId171"/>
            </p:custDataLst>
          </p:nvPr>
        </p:nvSpPr>
        <p:spPr>
          <a:xfrm rot="3600002">
            <a:off x="4259821" y="3876141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3" name="手繪多邊形 242" descr="R3"/>
          <p:cNvSpPr/>
          <p:nvPr>
            <p:custDataLst>
              <p:tags r:id="rId172"/>
            </p:custDataLst>
          </p:nvPr>
        </p:nvSpPr>
        <p:spPr>
          <a:xfrm rot="5400004">
            <a:off x="4196955" y="4408246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4" name="手繪多邊形 243" descr="R3"/>
          <p:cNvSpPr/>
          <p:nvPr>
            <p:custDataLst>
              <p:tags r:id="rId173"/>
            </p:custDataLst>
          </p:nvPr>
        </p:nvSpPr>
        <p:spPr>
          <a:xfrm rot="1800000">
            <a:off x="4377130" y="403330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5" name="手繪多邊形 244" descr="R3"/>
          <p:cNvSpPr/>
          <p:nvPr>
            <p:custDataLst>
              <p:tags r:id="rId174"/>
            </p:custDataLst>
          </p:nvPr>
        </p:nvSpPr>
        <p:spPr>
          <a:xfrm rot="19800004">
            <a:off x="4142512" y="368979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6" name="手繪多邊形 245" descr="R3"/>
          <p:cNvSpPr/>
          <p:nvPr>
            <p:custDataLst>
              <p:tags r:id="rId175"/>
            </p:custDataLst>
          </p:nvPr>
        </p:nvSpPr>
        <p:spPr>
          <a:xfrm rot="16200002">
            <a:off x="3727717" y="3721234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7" name="手繪多邊形 246" descr="R3"/>
          <p:cNvSpPr/>
          <p:nvPr>
            <p:custDataLst>
              <p:tags r:id="rId176"/>
            </p:custDataLst>
          </p:nvPr>
        </p:nvSpPr>
        <p:spPr>
          <a:xfrm rot="12600000">
            <a:off x="3547541" y="4096172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8" name="手繪多邊形 247" descr="R3"/>
          <p:cNvSpPr/>
          <p:nvPr>
            <p:custDataLst>
              <p:tags r:id="rId177"/>
            </p:custDataLst>
          </p:nvPr>
        </p:nvSpPr>
        <p:spPr>
          <a:xfrm rot="9000004">
            <a:off x="3782160" y="4439680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9" name="手繪多邊形 248" descr="R6"/>
          <p:cNvSpPr/>
          <p:nvPr>
            <p:custDataLst>
              <p:tags r:id="rId178"/>
            </p:custDataLst>
          </p:nvPr>
        </p:nvSpPr>
        <p:spPr>
          <a:xfrm>
            <a:off x="3836605" y="3268840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0" name="手繪多邊形 249" descr="R6"/>
          <p:cNvSpPr/>
          <p:nvPr>
            <p:custDataLst>
              <p:tags r:id="rId179"/>
            </p:custDataLst>
          </p:nvPr>
        </p:nvSpPr>
        <p:spPr>
          <a:xfrm rot="18000000">
            <a:off x="3241633" y="3612346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1" name="手繪多邊形 250" descr="R4"/>
          <p:cNvSpPr/>
          <p:nvPr>
            <p:custDataLst>
              <p:tags r:id="rId180"/>
            </p:custDataLst>
          </p:nvPr>
        </p:nvSpPr>
        <p:spPr>
          <a:xfrm rot="1800002">
            <a:off x="4259822" y="3532634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2" name="手繪多邊形 251" descr="R4"/>
          <p:cNvSpPr/>
          <p:nvPr>
            <p:custDataLst>
              <p:tags r:id="rId181"/>
            </p:custDataLst>
          </p:nvPr>
        </p:nvSpPr>
        <p:spPr>
          <a:xfrm rot="19800004">
            <a:off x="3664851" y="353263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3" name="手繪多邊形 252" descr="R4"/>
          <p:cNvSpPr/>
          <p:nvPr>
            <p:custDataLst>
              <p:tags r:id="rId182"/>
            </p:custDataLst>
          </p:nvPr>
        </p:nvSpPr>
        <p:spPr>
          <a:xfrm rot="16200002">
            <a:off x="3367365" y="4047894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5" name="手繪多邊形 214" descr="R6"/>
          <p:cNvSpPr/>
          <p:nvPr>
            <p:custDataLst>
              <p:tags r:id="rId183"/>
            </p:custDataLst>
          </p:nvPr>
        </p:nvSpPr>
        <p:spPr>
          <a:xfrm>
            <a:off x="861742" y="4986377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6" name="手繪多邊形 215" descr="R4"/>
          <p:cNvSpPr/>
          <p:nvPr>
            <p:custDataLst>
              <p:tags r:id="rId184"/>
            </p:custDataLst>
          </p:nvPr>
        </p:nvSpPr>
        <p:spPr>
          <a:xfrm>
            <a:off x="987473" y="4734913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7" name="手繪多邊形 216" descr="R4"/>
          <p:cNvSpPr/>
          <p:nvPr>
            <p:custDataLst>
              <p:tags r:id="rId185"/>
            </p:custDataLst>
          </p:nvPr>
        </p:nvSpPr>
        <p:spPr>
          <a:xfrm rot="18000000">
            <a:off x="689988" y="490666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8" name="手繪多邊形 217" descr="R4"/>
          <p:cNvSpPr/>
          <p:nvPr>
            <p:custDataLst>
              <p:tags r:id="rId186"/>
            </p:custDataLst>
          </p:nvPr>
        </p:nvSpPr>
        <p:spPr>
          <a:xfrm rot="14400005">
            <a:off x="689988" y="525017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9" name="手繪多邊形 218" descr="R4"/>
          <p:cNvSpPr/>
          <p:nvPr>
            <p:custDataLst>
              <p:tags r:id="rId187"/>
            </p:custDataLst>
          </p:nvPr>
        </p:nvSpPr>
        <p:spPr>
          <a:xfrm rot="10800004">
            <a:off x="987473" y="5421925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0" name="手繪多邊形 219" descr="R4"/>
          <p:cNvSpPr/>
          <p:nvPr>
            <p:custDataLst>
              <p:tags r:id="rId188"/>
            </p:custDataLst>
          </p:nvPr>
        </p:nvSpPr>
        <p:spPr>
          <a:xfrm rot="7200000">
            <a:off x="1284958" y="525017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1" name="手繪多邊形 220" descr="R4"/>
          <p:cNvSpPr/>
          <p:nvPr>
            <p:custDataLst>
              <p:tags r:id="rId189"/>
            </p:custDataLst>
          </p:nvPr>
        </p:nvSpPr>
        <p:spPr>
          <a:xfrm rot="3600002">
            <a:off x="1284958" y="490666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2" name="手繪多邊形 221" descr="R3"/>
          <p:cNvSpPr/>
          <p:nvPr>
            <p:custDataLst>
              <p:tags r:id="rId190"/>
            </p:custDataLst>
          </p:nvPr>
        </p:nvSpPr>
        <p:spPr>
          <a:xfrm rot="5400004">
            <a:off x="1222092" y="5438770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3" name="手繪多邊形 222" descr="R3"/>
          <p:cNvSpPr/>
          <p:nvPr>
            <p:custDataLst>
              <p:tags r:id="rId191"/>
            </p:custDataLst>
          </p:nvPr>
        </p:nvSpPr>
        <p:spPr>
          <a:xfrm rot="1800000">
            <a:off x="1402267" y="506383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4" name="手繪多邊形 223" descr="R3"/>
          <p:cNvSpPr/>
          <p:nvPr>
            <p:custDataLst>
              <p:tags r:id="rId192"/>
            </p:custDataLst>
          </p:nvPr>
        </p:nvSpPr>
        <p:spPr>
          <a:xfrm rot="19800004">
            <a:off x="1167649" y="4720323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5" name="手繪多邊形 224" descr="R3"/>
          <p:cNvSpPr/>
          <p:nvPr>
            <p:custDataLst>
              <p:tags r:id="rId193"/>
            </p:custDataLst>
          </p:nvPr>
        </p:nvSpPr>
        <p:spPr>
          <a:xfrm rot="16200002">
            <a:off x="752854" y="4751758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6" name="手繪多邊形 225" descr="R3"/>
          <p:cNvSpPr/>
          <p:nvPr>
            <p:custDataLst>
              <p:tags r:id="rId194"/>
            </p:custDataLst>
          </p:nvPr>
        </p:nvSpPr>
        <p:spPr>
          <a:xfrm rot="12600000">
            <a:off x="572678" y="512669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7" name="手繪多邊形 226" descr="R3"/>
          <p:cNvSpPr/>
          <p:nvPr>
            <p:custDataLst>
              <p:tags r:id="rId195"/>
            </p:custDataLst>
          </p:nvPr>
        </p:nvSpPr>
        <p:spPr>
          <a:xfrm rot="9000004">
            <a:off x="807297" y="547020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8" name="手繪多邊形 227" descr="R6"/>
          <p:cNvSpPr/>
          <p:nvPr>
            <p:custDataLst>
              <p:tags r:id="rId196"/>
            </p:custDataLst>
          </p:nvPr>
        </p:nvSpPr>
        <p:spPr>
          <a:xfrm>
            <a:off x="861742" y="4299364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9" name="手繪多邊形 228" descr="R6"/>
          <p:cNvSpPr/>
          <p:nvPr>
            <p:custDataLst>
              <p:tags r:id="rId197"/>
            </p:custDataLst>
          </p:nvPr>
        </p:nvSpPr>
        <p:spPr>
          <a:xfrm rot="18000000">
            <a:off x="266770" y="4642870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0" name="手繪多邊形 229" descr="R4"/>
          <p:cNvSpPr/>
          <p:nvPr>
            <p:custDataLst>
              <p:tags r:id="rId198"/>
            </p:custDataLst>
          </p:nvPr>
        </p:nvSpPr>
        <p:spPr>
          <a:xfrm rot="1800002">
            <a:off x="1284959" y="4563158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1" name="手繪多邊形 230" descr="R4"/>
          <p:cNvSpPr/>
          <p:nvPr>
            <p:custDataLst>
              <p:tags r:id="rId199"/>
            </p:custDataLst>
          </p:nvPr>
        </p:nvSpPr>
        <p:spPr>
          <a:xfrm rot="19800004">
            <a:off x="689988" y="456315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2" name="手繪多邊形 231" descr="R4"/>
          <p:cNvSpPr/>
          <p:nvPr>
            <p:custDataLst>
              <p:tags r:id="rId200"/>
            </p:custDataLst>
          </p:nvPr>
        </p:nvSpPr>
        <p:spPr>
          <a:xfrm rot="16200002">
            <a:off x="392502" y="5078418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7" name="手繪多邊形 196" descr="R6"/>
          <p:cNvSpPr/>
          <p:nvPr>
            <p:custDataLst>
              <p:tags r:id="rId201"/>
            </p:custDataLst>
          </p:nvPr>
        </p:nvSpPr>
        <p:spPr>
          <a:xfrm>
            <a:off x="2051688" y="4986377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8" name="手繪多邊形 197" descr="R4"/>
          <p:cNvSpPr/>
          <p:nvPr>
            <p:custDataLst>
              <p:tags r:id="rId202"/>
            </p:custDataLst>
          </p:nvPr>
        </p:nvSpPr>
        <p:spPr>
          <a:xfrm>
            <a:off x="2177419" y="4734913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9" name="手繪多邊形 198" descr="R4"/>
          <p:cNvSpPr/>
          <p:nvPr>
            <p:custDataLst>
              <p:tags r:id="rId203"/>
            </p:custDataLst>
          </p:nvPr>
        </p:nvSpPr>
        <p:spPr>
          <a:xfrm rot="18000000">
            <a:off x="1879934" y="490666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0" name="手繪多邊形 199" descr="R4"/>
          <p:cNvSpPr/>
          <p:nvPr>
            <p:custDataLst>
              <p:tags r:id="rId204"/>
            </p:custDataLst>
          </p:nvPr>
        </p:nvSpPr>
        <p:spPr>
          <a:xfrm rot="14400005">
            <a:off x="1879934" y="525017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1" name="手繪多邊形 200" descr="R4"/>
          <p:cNvSpPr/>
          <p:nvPr>
            <p:custDataLst>
              <p:tags r:id="rId205"/>
            </p:custDataLst>
          </p:nvPr>
        </p:nvSpPr>
        <p:spPr>
          <a:xfrm rot="10800004">
            <a:off x="2177419" y="5421925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2" name="手繪多邊形 201" descr="R4"/>
          <p:cNvSpPr/>
          <p:nvPr>
            <p:custDataLst>
              <p:tags r:id="rId206"/>
            </p:custDataLst>
          </p:nvPr>
        </p:nvSpPr>
        <p:spPr>
          <a:xfrm rot="7200000">
            <a:off x="2474904" y="525017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3" name="手繪多邊形 202" descr="R4"/>
          <p:cNvSpPr/>
          <p:nvPr>
            <p:custDataLst>
              <p:tags r:id="rId207"/>
            </p:custDataLst>
          </p:nvPr>
        </p:nvSpPr>
        <p:spPr>
          <a:xfrm rot="3600002">
            <a:off x="2474904" y="490666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4" name="手繪多邊形 203" descr="R3"/>
          <p:cNvSpPr/>
          <p:nvPr>
            <p:custDataLst>
              <p:tags r:id="rId208"/>
            </p:custDataLst>
          </p:nvPr>
        </p:nvSpPr>
        <p:spPr>
          <a:xfrm rot="5400004">
            <a:off x="2412038" y="5438770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5" name="手繪多邊形 204" descr="R3"/>
          <p:cNvSpPr/>
          <p:nvPr>
            <p:custDataLst>
              <p:tags r:id="rId209"/>
            </p:custDataLst>
          </p:nvPr>
        </p:nvSpPr>
        <p:spPr>
          <a:xfrm rot="1800000">
            <a:off x="2592213" y="506383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6" name="手繪多邊形 205" descr="R3"/>
          <p:cNvSpPr/>
          <p:nvPr>
            <p:custDataLst>
              <p:tags r:id="rId210"/>
            </p:custDataLst>
          </p:nvPr>
        </p:nvSpPr>
        <p:spPr>
          <a:xfrm rot="19800004">
            <a:off x="2357595" y="4720323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7" name="手繪多邊形 206" descr="R3"/>
          <p:cNvSpPr/>
          <p:nvPr>
            <p:custDataLst>
              <p:tags r:id="rId211"/>
            </p:custDataLst>
          </p:nvPr>
        </p:nvSpPr>
        <p:spPr>
          <a:xfrm rot="16200002">
            <a:off x="1942800" y="4751758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8" name="手繪多邊形 207" descr="R3"/>
          <p:cNvSpPr/>
          <p:nvPr>
            <p:custDataLst>
              <p:tags r:id="rId212"/>
            </p:custDataLst>
          </p:nvPr>
        </p:nvSpPr>
        <p:spPr>
          <a:xfrm rot="12600000">
            <a:off x="1762624" y="512669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9" name="手繪多邊形 208" descr="R3"/>
          <p:cNvSpPr/>
          <p:nvPr>
            <p:custDataLst>
              <p:tags r:id="rId213"/>
            </p:custDataLst>
          </p:nvPr>
        </p:nvSpPr>
        <p:spPr>
          <a:xfrm rot="9000004">
            <a:off x="1997243" y="547020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0" name="手繪多邊形 209" descr="R6"/>
          <p:cNvSpPr/>
          <p:nvPr>
            <p:custDataLst>
              <p:tags r:id="rId214"/>
            </p:custDataLst>
          </p:nvPr>
        </p:nvSpPr>
        <p:spPr>
          <a:xfrm>
            <a:off x="2051688" y="4299364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1" name="手繪多邊形 210" descr="R6"/>
          <p:cNvSpPr/>
          <p:nvPr>
            <p:custDataLst>
              <p:tags r:id="rId215"/>
            </p:custDataLst>
          </p:nvPr>
        </p:nvSpPr>
        <p:spPr>
          <a:xfrm rot="18000000">
            <a:off x="1456716" y="4642870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2" name="手繪多邊形 211" descr="R4"/>
          <p:cNvSpPr/>
          <p:nvPr>
            <p:custDataLst>
              <p:tags r:id="rId216"/>
            </p:custDataLst>
          </p:nvPr>
        </p:nvSpPr>
        <p:spPr>
          <a:xfrm rot="1800002">
            <a:off x="2474905" y="4563158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3" name="手繪多邊形 212" descr="R4"/>
          <p:cNvSpPr/>
          <p:nvPr>
            <p:custDataLst>
              <p:tags r:id="rId217"/>
            </p:custDataLst>
          </p:nvPr>
        </p:nvSpPr>
        <p:spPr>
          <a:xfrm rot="19800004">
            <a:off x="1879934" y="456315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4" name="手繪多邊形 213" descr="R4"/>
          <p:cNvSpPr/>
          <p:nvPr>
            <p:custDataLst>
              <p:tags r:id="rId218"/>
            </p:custDataLst>
          </p:nvPr>
        </p:nvSpPr>
        <p:spPr>
          <a:xfrm rot="16200002">
            <a:off x="1582448" y="5078418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9" name="手繪多邊形 178" descr="R6"/>
          <p:cNvSpPr/>
          <p:nvPr>
            <p:custDataLst>
              <p:tags r:id="rId219"/>
            </p:custDataLst>
          </p:nvPr>
        </p:nvSpPr>
        <p:spPr>
          <a:xfrm>
            <a:off x="3241633" y="4986376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0" name="手繪多邊形 179" descr="R4"/>
          <p:cNvSpPr/>
          <p:nvPr>
            <p:custDataLst>
              <p:tags r:id="rId220"/>
            </p:custDataLst>
          </p:nvPr>
        </p:nvSpPr>
        <p:spPr>
          <a:xfrm>
            <a:off x="3367364" y="4734912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1" name="手繪多邊形 180" descr="R4"/>
          <p:cNvSpPr/>
          <p:nvPr>
            <p:custDataLst>
              <p:tags r:id="rId221"/>
            </p:custDataLst>
          </p:nvPr>
        </p:nvSpPr>
        <p:spPr>
          <a:xfrm rot="18000000">
            <a:off x="3069879" y="490666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2" name="手繪多邊形 181" descr="R4"/>
          <p:cNvSpPr/>
          <p:nvPr>
            <p:custDataLst>
              <p:tags r:id="rId222"/>
            </p:custDataLst>
          </p:nvPr>
        </p:nvSpPr>
        <p:spPr>
          <a:xfrm rot="14400005">
            <a:off x="3069879" y="5250171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3" name="手繪多邊形 182" descr="R4"/>
          <p:cNvSpPr/>
          <p:nvPr>
            <p:custDataLst>
              <p:tags r:id="rId223"/>
            </p:custDataLst>
          </p:nvPr>
        </p:nvSpPr>
        <p:spPr>
          <a:xfrm rot="10800004">
            <a:off x="3367364" y="5421924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4" name="手繪多邊形 183" descr="R4"/>
          <p:cNvSpPr/>
          <p:nvPr>
            <p:custDataLst>
              <p:tags r:id="rId224"/>
            </p:custDataLst>
          </p:nvPr>
        </p:nvSpPr>
        <p:spPr>
          <a:xfrm rot="7200000">
            <a:off x="3664849" y="5250171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5" name="手繪多邊形 184" descr="R4"/>
          <p:cNvSpPr/>
          <p:nvPr>
            <p:custDataLst>
              <p:tags r:id="rId225"/>
            </p:custDataLst>
          </p:nvPr>
        </p:nvSpPr>
        <p:spPr>
          <a:xfrm rot="3600002">
            <a:off x="3664849" y="490666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6" name="手繪多邊形 185" descr="R3"/>
          <p:cNvSpPr/>
          <p:nvPr>
            <p:custDataLst>
              <p:tags r:id="rId226"/>
            </p:custDataLst>
          </p:nvPr>
        </p:nvSpPr>
        <p:spPr>
          <a:xfrm rot="5400004">
            <a:off x="3601983" y="5438769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7" name="手繪多邊形 186" descr="R3"/>
          <p:cNvSpPr/>
          <p:nvPr>
            <p:custDataLst>
              <p:tags r:id="rId227"/>
            </p:custDataLst>
          </p:nvPr>
        </p:nvSpPr>
        <p:spPr>
          <a:xfrm rot="1800000">
            <a:off x="3782158" y="5063830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8" name="手繪多邊形 187" descr="R3"/>
          <p:cNvSpPr/>
          <p:nvPr>
            <p:custDataLst>
              <p:tags r:id="rId228"/>
            </p:custDataLst>
          </p:nvPr>
        </p:nvSpPr>
        <p:spPr>
          <a:xfrm rot="19800004">
            <a:off x="3547540" y="4720322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9" name="手繪多邊形 188" descr="R3"/>
          <p:cNvSpPr/>
          <p:nvPr>
            <p:custDataLst>
              <p:tags r:id="rId229"/>
            </p:custDataLst>
          </p:nvPr>
        </p:nvSpPr>
        <p:spPr>
          <a:xfrm rot="16200002">
            <a:off x="3132745" y="4751757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0" name="手繪多邊形 189" descr="R3"/>
          <p:cNvSpPr/>
          <p:nvPr>
            <p:custDataLst>
              <p:tags r:id="rId230"/>
            </p:custDataLst>
          </p:nvPr>
        </p:nvSpPr>
        <p:spPr>
          <a:xfrm rot="12600000">
            <a:off x="2952569" y="5126695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1" name="手繪多邊形 190" descr="R3"/>
          <p:cNvSpPr/>
          <p:nvPr>
            <p:custDataLst>
              <p:tags r:id="rId231"/>
            </p:custDataLst>
          </p:nvPr>
        </p:nvSpPr>
        <p:spPr>
          <a:xfrm rot="9000004">
            <a:off x="3187188" y="5470203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2" name="手繪多邊形 191" descr="R6"/>
          <p:cNvSpPr/>
          <p:nvPr>
            <p:custDataLst>
              <p:tags r:id="rId232"/>
            </p:custDataLst>
          </p:nvPr>
        </p:nvSpPr>
        <p:spPr>
          <a:xfrm>
            <a:off x="3241633" y="4299363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3" name="手繪多邊形 192" descr="R6"/>
          <p:cNvSpPr/>
          <p:nvPr>
            <p:custDataLst>
              <p:tags r:id="rId233"/>
            </p:custDataLst>
          </p:nvPr>
        </p:nvSpPr>
        <p:spPr>
          <a:xfrm rot="18000000">
            <a:off x="2646661" y="4642869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" name="手繪多邊形 193" descr="R4"/>
          <p:cNvSpPr/>
          <p:nvPr>
            <p:custDataLst>
              <p:tags r:id="rId234"/>
            </p:custDataLst>
          </p:nvPr>
        </p:nvSpPr>
        <p:spPr>
          <a:xfrm rot="1800002">
            <a:off x="3664850" y="4563157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5" name="手繪多邊形 194" descr="R4"/>
          <p:cNvSpPr/>
          <p:nvPr>
            <p:custDataLst>
              <p:tags r:id="rId235"/>
            </p:custDataLst>
          </p:nvPr>
        </p:nvSpPr>
        <p:spPr>
          <a:xfrm rot="19800004">
            <a:off x="3069879" y="456315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6" name="手繪多邊形 195" descr="R4"/>
          <p:cNvSpPr/>
          <p:nvPr>
            <p:custDataLst>
              <p:tags r:id="rId236"/>
            </p:custDataLst>
          </p:nvPr>
        </p:nvSpPr>
        <p:spPr>
          <a:xfrm rot="16200002">
            <a:off x="2772393" y="5078417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8" name="手繪多邊形 157" descr="R6"/>
          <p:cNvSpPr/>
          <p:nvPr>
            <p:custDataLst>
              <p:tags r:id="rId237"/>
            </p:custDataLst>
          </p:nvPr>
        </p:nvSpPr>
        <p:spPr>
          <a:xfrm>
            <a:off x="4431578" y="4986375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9" name="手繪多邊形 158" descr="R4"/>
          <p:cNvSpPr/>
          <p:nvPr>
            <p:custDataLst>
              <p:tags r:id="rId238"/>
            </p:custDataLst>
          </p:nvPr>
        </p:nvSpPr>
        <p:spPr>
          <a:xfrm>
            <a:off x="4557309" y="4734911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0" name="手繪多邊形 159" descr="R4"/>
          <p:cNvSpPr/>
          <p:nvPr>
            <p:custDataLst>
              <p:tags r:id="rId239"/>
            </p:custDataLst>
          </p:nvPr>
        </p:nvSpPr>
        <p:spPr>
          <a:xfrm rot="18000000">
            <a:off x="4259824" y="490666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1" name="手繪多邊形 160" descr="R4"/>
          <p:cNvSpPr/>
          <p:nvPr>
            <p:custDataLst>
              <p:tags r:id="rId240"/>
            </p:custDataLst>
          </p:nvPr>
        </p:nvSpPr>
        <p:spPr>
          <a:xfrm rot="14400005">
            <a:off x="4259824" y="525017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3" name="手繪多邊形 162" descr="R4"/>
          <p:cNvSpPr/>
          <p:nvPr>
            <p:custDataLst>
              <p:tags r:id="rId241"/>
            </p:custDataLst>
          </p:nvPr>
        </p:nvSpPr>
        <p:spPr>
          <a:xfrm rot="10800004">
            <a:off x="4557309" y="5421923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4" name="手繪多邊形 163" descr="R4"/>
          <p:cNvSpPr/>
          <p:nvPr>
            <p:custDataLst>
              <p:tags r:id="rId242"/>
            </p:custDataLst>
          </p:nvPr>
        </p:nvSpPr>
        <p:spPr>
          <a:xfrm rot="7200000">
            <a:off x="4854794" y="525017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5" name="手繪多邊形 164" descr="R4"/>
          <p:cNvSpPr/>
          <p:nvPr>
            <p:custDataLst>
              <p:tags r:id="rId243"/>
            </p:custDataLst>
          </p:nvPr>
        </p:nvSpPr>
        <p:spPr>
          <a:xfrm rot="3600002">
            <a:off x="4854794" y="490666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6" name="手繪多邊形 165" descr="R3"/>
          <p:cNvSpPr/>
          <p:nvPr>
            <p:custDataLst>
              <p:tags r:id="rId244"/>
            </p:custDataLst>
          </p:nvPr>
        </p:nvSpPr>
        <p:spPr>
          <a:xfrm rot="5400004">
            <a:off x="4791928" y="5438768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7" name="手繪多邊形 166" descr="R3"/>
          <p:cNvSpPr/>
          <p:nvPr>
            <p:custDataLst>
              <p:tags r:id="rId245"/>
            </p:custDataLst>
          </p:nvPr>
        </p:nvSpPr>
        <p:spPr>
          <a:xfrm rot="1800000">
            <a:off x="4972103" y="506382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8" name="手繪多邊形 167" descr="R3"/>
          <p:cNvSpPr/>
          <p:nvPr>
            <p:custDataLst>
              <p:tags r:id="rId246"/>
            </p:custDataLst>
          </p:nvPr>
        </p:nvSpPr>
        <p:spPr>
          <a:xfrm rot="19800004">
            <a:off x="4737485" y="472032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9" name="手繪多邊形 168" descr="R3"/>
          <p:cNvSpPr/>
          <p:nvPr>
            <p:custDataLst>
              <p:tags r:id="rId247"/>
            </p:custDataLst>
          </p:nvPr>
        </p:nvSpPr>
        <p:spPr>
          <a:xfrm rot="16200002">
            <a:off x="4322690" y="4751756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1" name="手繪多邊形 170" descr="R3"/>
          <p:cNvSpPr/>
          <p:nvPr>
            <p:custDataLst>
              <p:tags r:id="rId248"/>
            </p:custDataLst>
          </p:nvPr>
        </p:nvSpPr>
        <p:spPr>
          <a:xfrm rot="12600000">
            <a:off x="4142514" y="512669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2" name="手繪多邊形 171" descr="R3"/>
          <p:cNvSpPr/>
          <p:nvPr>
            <p:custDataLst>
              <p:tags r:id="rId249"/>
            </p:custDataLst>
          </p:nvPr>
        </p:nvSpPr>
        <p:spPr>
          <a:xfrm rot="9000004">
            <a:off x="4377133" y="5470202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3" name="手繪多邊形 172" descr="R6"/>
          <p:cNvSpPr/>
          <p:nvPr>
            <p:custDataLst>
              <p:tags r:id="rId250"/>
            </p:custDataLst>
          </p:nvPr>
        </p:nvSpPr>
        <p:spPr>
          <a:xfrm>
            <a:off x="4431578" y="4299362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" name="手繪多邊形 173" descr="R6"/>
          <p:cNvSpPr/>
          <p:nvPr>
            <p:custDataLst>
              <p:tags r:id="rId251"/>
            </p:custDataLst>
          </p:nvPr>
        </p:nvSpPr>
        <p:spPr>
          <a:xfrm rot="18000000">
            <a:off x="3836606" y="4642868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5" name="手繪多邊形 174" descr="R4"/>
          <p:cNvSpPr/>
          <p:nvPr>
            <p:custDataLst>
              <p:tags r:id="rId252"/>
            </p:custDataLst>
          </p:nvPr>
        </p:nvSpPr>
        <p:spPr>
          <a:xfrm rot="1800002">
            <a:off x="4854795" y="4563156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6" name="手繪多邊形 175" descr="R4"/>
          <p:cNvSpPr/>
          <p:nvPr>
            <p:custDataLst>
              <p:tags r:id="rId253"/>
            </p:custDataLst>
          </p:nvPr>
        </p:nvSpPr>
        <p:spPr>
          <a:xfrm rot="19800004">
            <a:off x="4259824" y="456315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7" name="手繪多邊形 176" descr="R4"/>
          <p:cNvSpPr/>
          <p:nvPr>
            <p:custDataLst>
              <p:tags r:id="rId254"/>
            </p:custDataLst>
          </p:nvPr>
        </p:nvSpPr>
        <p:spPr>
          <a:xfrm rot="16200002">
            <a:off x="3962338" y="5078416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圓角矩形 3"/>
          <p:cNvSpPr/>
          <p:nvPr>
            <p:custDataLst>
              <p:tags r:id="rId255"/>
            </p:custDataLst>
          </p:nvPr>
        </p:nvSpPr>
        <p:spPr>
          <a:xfrm>
            <a:off x="4397938" y="6322377"/>
            <a:ext cx="169806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全分解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>
            <p:custDataLst>
              <p:tags r:id="rId25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93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74E104-A7F7-47C0-BE0D-E3CBCF01248F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95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50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sp>
        <p:nvSpPr>
          <p:cNvPr id="128" name="手繪多邊形 127" descr="R6"/>
          <p:cNvSpPr/>
          <p:nvPr>
            <p:custDataLst>
              <p:tags r:id="rId3"/>
            </p:custDataLst>
          </p:nvPr>
        </p:nvSpPr>
        <p:spPr>
          <a:xfrm>
            <a:off x="1456714" y="1894810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8" name="手繪多邊形 137" descr="R4"/>
          <p:cNvSpPr/>
          <p:nvPr>
            <p:custDataLst>
              <p:tags r:id="rId4"/>
            </p:custDataLst>
          </p:nvPr>
        </p:nvSpPr>
        <p:spPr>
          <a:xfrm>
            <a:off x="1582445" y="1643346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6" name="手繪多邊形 145" descr="R4"/>
          <p:cNvSpPr/>
          <p:nvPr>
            <p:custDataLst>
              <p:tags r:id="rId5"/>
            </p:custDataLst>
          </p:nvPr>
        </p:nvSpPr>
        <p:spPr>
          <a:xfrm rot="18000000">
            <a:off x="1284960" y="181509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4" name="手繪多邊形 153" descr="R4"/>
          <p:cNvSpPr/>
          <p:nvPr>
            <p:custDataLst>
              <p:tags r:id="rId6"/>
            </p:custDataLst>
          </p:nvPr>
        </p:nvSpPr>
        <p:spPr>
          <a:xfrm rot="14400005">
            <a:off x="1284960" y="215860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2" name="手繪多邊形 161" descr="R4"/>
          <p:cNvSpPr/>
          <p:nvPr>
            <p:custDataLst>
              <p:tags r:id="rId7"/>
            </p:custDataLst>
          </p:nvPr>
        </p:nvSpPr>
        <p:spPr>
          <a:xfrm rot="10800004">
            <a:off x="1582445" y="2330358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0" name="手繪多邊形 169" descr="R4"/>
          <p:cNvSpPr/>
          <p:nvPr>
            <p:custDataLst>
              <p:tags r:id="rId8"/>
            </p:custDataLst>
          </p:nvPr>
        </p:nvSpPr>
        <p:spPr>
          <a:xfrm rot="7200000">
            <a:off x="1879930" y="215860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8" name="手繪多邊形 177" descr="R4"/>
          <p:cNvSpPr/>
          <p:nvPr>
            <p:custDataLst>
              <p:tags r:id="rId9"/>
            </p:custDataLst>
          </p:nvPr>
        </p:nvSpPr>
        <p:spPr>
          <a:xfrm rot="3600002">
            <a:off x="1879930" y="181509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4" name="手繪多邊形 353" descr="R3"/>
          <p:cNvSpPr/>
          <p:nvPr>
            <p:custDataLst>
              <p:tags r:id="rId10"/>
            </p:custDataLst>
          </p:nvPr>
        </p:nvSpPr>
        <p:spPr>
          <a:xfrm rot="5400004">
            <a:off x="1817064" y="2347203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1" name="手繪多邊形 360" descr="R3"/>
          <p:cNvSpPr/>
          <p:nvPr>
            <p:custDataLst>
              <p:tags r:id="rId11"/>
            </p:custDataLst>
          </p:nvPr>
        </p:nvSpPr>
        <p:spPr>
          <a:xfrm rot="1800000">
            <a:off x="1997239" y="197226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8" name="手繪多邊形 367" descr="R3"/>
          <p:cNvSpPr/>
          <p:nvPr>
            <p:custDataLst>
              <p:tags r:id="rId12"/>
            </p:custDataLst>
          </p:nvPr>
        </p:nvSpPr>
        <p:spPr>
          <a:xfrm rot="19800004">
            <a:off x="1762621" y="162875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5" name="手繪多邊形 374" descr="R3"/>
          <p:cNvSpPr/>
          <p:nvPr>
            <p:custDataLst>
              <p:tags r:id="rId13"/>
            </p:custDataLst>
          </p:nvPr>
        </p:nvSpPr>
        <p:spPr>
          <a:xfrm rot="16200002">
            <a:off x="1347826" y="1660191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2" name="手繪多邊形 381" descr="R3"/>
          <p:cNvSpPr/>
          <p:nvPr>
            <p:custDataLst>
              <p:tags r:id="rId14"/>
            </p:custDataLst>
          </p:nvPr>
        </p:nvSpPr>
        <p:spPr>
          <a:xfrm rot="12600000">
            <a:off x="1167650" y="203512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9" name="手繪多邊形 388" descr="R3"/>
          <p:cNvSpPr/>
          <p:nvPr>
            <p:custDataLst>
              <p:tags r:id="rId15"/>
            </p:custDataLst>
          </p:nvPr>
        </p:nvSpPr>
        <p:spPr>
          <a:xfrm rot="9000004">
            <a:off x="1402269" y="237863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22" descr="R6"/>
          <p:cNvSpPr/>
          <p:nvPr>
            <p:custDataLst>
              <p:tags r:id="rId16"/>
            </p:custDataLst>
          </p:nvPr>
        </p:nvSpPr>
        <p:spPr>
          <a:xfrm>
            <a:off x="2646659" y="1894809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23" descr="R4"/>
          <p:cNvSpPr/>
          <p:nvPr>
            <p:custDataLst>
              <p:tags r:id="rId17"/>
            </p:custDataLst>
          </p:nvPr>
        </p:nvSpPr>
        <p:spPr>
          <a:xfrm>
            <a:off x="2772390" y="1643345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24" descr="R4"/>
          <p:cNvSpPr/>
          <p:nvPr>
            <p:custDataLst>
              <p:tags r:id="rId18"/>
            </p:custDataLst>
          </p:nvPr>
        </p:nvSpPr>
        <p:spPr>
          <a:xfrm rot="18000000">
            <a:off x="2474905" y="181509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25" descr="R4"/>
          <p:cNvSpPr/>
          <p:nvPr>
            <p:custDataLst>
              <p:tags r:id="rId19"/>
            </p:custDataLst>
          </p:nvPr>
        </p:nvSpPr>
        <p:spPr>
          <a:xfrm rot="14400005">
            <a:off x="2474905" y="215860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 26" descr="R4"/>
          <p:cNvSpPr/>
          <p:nvPr>
            <p:custDataLst>
              <p:tags r:id="rId20"/>
            </p:custDataLst>
          </p:nvPr>
        </p:nvSpPr>
        <p:spPr>
          <a:xfrm rot="10800004">
            <a:off x="2772390" y="2330357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27" descr="R4"/>
          <p:cNvSpPr/>
          <p:nvPr>
            <p:custDataLst>
              <p:tags r:id="rId21"/>
            </p:custDataLst>
          </p:nvPr>
        </p:nvSpPr>
        <p:spPr>
          <a:xfrm rot="7200000">
            <a:off x="3069875" y="215860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28" descr="R4"/>
          <p:cNvSpPr/>
          <p:nvPr>
            <p:custDataLst>
              <p:tags r:id="rId22"/>
            </p:custDataLst>
          </p:nvPr>
        </p:nvSpPr>
        <p:spPr>
          <a:xfrm rot="3600002">
            <a:off x="3069875" y="181509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手繪多邊形 29" descr="R3"/>
          <p:cNvSpPr/>
          <p:nvPr>
            <p:custDataLst>
              <p:tags r:id="rId23"/>
            </p:custDataLst>
          </p:nvPr>
        </p:nvSpPr>
        <p:spPr>
          <a:xfrm rot="5400004">
            <a:off x="3007009" y="2347202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手繪多邊形 30" descr="R3"/>
          <p:cNvSpPr/>
          <p:nvPr>
            <p:custDataLst>
              <p:tags r:id="rId24"/>
            </p:custDataLst>
          </p:nvPr>
        </p:nvSpPr>
        <p:spPr>
          <a:xfrm rot="1800000">
            <a:off x="3187184" y="1972263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手繪多邊形 31" descr="R3"/>
          <p:cNvSpPr/>
          <p:nvPr>
            <p:custDataLst>
              <p:tags r:id="rId25"/>
            </p:custDataLst>
          </p:nvPr>
        </p:nvSpPr>
        <p:spPr>
          <a:xfrm rot="19800004">
            <a:off x="2952566" y="1628755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3"/>
          <p:cNvSpPr/>
          <p:nvPr>
            <p:custDataLst>
              <p:tags r:id="rId26"/>
            </p:custDataLst>
          </p:nvPr>
        </p:nvSpPr>
        <p:spPr>
          <a:xfrm rot="16200002">
            <a:off x="2537771" y="1660190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手繪多邊形 33" descr="R3"/>
          <p:cNvSpPr/>
          <p:nvPr>
            <p:custDataLst>
              <p:tags r:id="rId27"/>
            </p:custDataLst>
          </p:nvPr>
        </p:nvSpPr>
        <p:spPr>
          <a:xfrm rot="12600000">
            <a:off x="2357595" y="203512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" name="手繪多邊形 34" descr="R3"/>
          <p:cNvSpPr/>
          <p:nvPr>
            <p:custDataLst>
              <p:tags r:id="rId28"/>
            </p:custDataLst>
          </p:nvPr>
        </p:nvSpPr>
        <p:spPr>
          <a:xfrm rot="9000004">
            <a:off x="2592214" y="237863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 39" descr="R4"/>
          <p:cNvSpPr/>
          <p:nvPr>
            <p:custDataLst>
              <p:tags r:id="rId29"/>
            </p:custDataLst>
          </p:nvPr>
        </p:nvSpPr>
        <p:spPr>
          <a:xfrm rot="16200002">
            <a:off x="2177419" y="1986850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手繪多邊形 41" descr="R6"/>
          <p:cNvSpPr/>
          <p:nvPr>
            <p:custDataLst>
              <p:tags r:id="rId30"/>
            </p:custDataLst>
          </p:nvPr>
        </p:nvSpPr>
        <p:spPr>
          <a:xfrm>
            <a:off x="3836604" y="1894808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手繪多邊形 42" descr="R4"/>
          <p:cNvSpPr/>
          <p:nvPr>
            <p:custDataLst>
              <p:tags r:id="rId31"/>
            </p:custDataLst>
          </p:nvPr>
        </p:nvSpPr>
        <p:spPr>
          <a:xfrm>
            <a:off x="3962335" y="1643344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手繪多邊形 43" descr="R4"/>
          <p:cNvSpPr/>
          <p:nvPr>
            <p:custDataLst>
              <p:tags r:id="rId32"/>
            </p:custDataLst>
          </p:nvPr>
        </p:nvSpPr>
        <p:spPr>
          <a:xfrm rot="18000000">
            <a:off x="3664850" y="181509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手繪多邊形 44" descr="R4"/>
          <p:cNvSpPr/>
          <p:nvPr>
            <p:custDataLst>
              <p:tags r:id="rId33"/>
            </p:custDataLst>
          </p:nvPr>
        </p:nvSpPr>
        <p:spPr>
          <a:xfrm rot="14400005">
            <a:off x="3664850" y="215860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手繪多邊形 45" descr="R4"/>
          <p:cNvSpPr/>
          <p:nvPr>
            <p:custDataLst>
              <p:tags r:id="rId34"/>
            </p:custDataLst>
          </p:nvPr>
        </p:nvSpPr>
        <p:spPr>
          <a:xfrm rot="10800004">
            <a:off x="3962335" y="2330356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 46" descr="R4"/>
          <p:cNvSpPr/>
          <p:nvPr>
            <p:custDataLst>
              <p:tags r:id="rId35"/>
            </p:custDataLst>
          </p:nvPr>
        </p:nvSpPr>
        <p:spPr>
          <a:xfrm rot="7200000">
            <a:off x="4259820" y="215860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 47" descr="R4"/>
          <p:cNvSpPr/>
          <p:nvPr>
            <p:custDataLst>
              <p:tags r:id="rId36"/>
            </p:custDataLst>
          </p:nvPr>
        </p:nvSpPr>
        <p:spPr>
          <a:xfrm rot="3600002">
            <a:off x="4259820" y="181509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手繪多邊形 48" descr="R3"/>
          <p:cNvSpPr/>
          <p:nvPr>
            <p:custDataLst>
              <p:tags r:id="rId37"/>
            </p:custDataLst>
          </p:nvPr>
        </p:nvSpPr>
        <p:spPr>
          <a:xfrm rot="5400004">
            <a:off x="4196954" y="2347201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手繪多邊形 49" descr="R3"/>
          <p:cNvSpPr/>
          <p:nvPr>
            <p:custDataLst>
              <p:tags r:id="rId38"/>
            </p:custDataLst>
          </p:nvPr>
        </p:nvSpPr>
        <p:spPr>
          <a:xfrm rot="1800000">
            <a:off x="4377129" y="1972262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手繪多邊形 50" descr="R3"/>
          <p:cNvSpPr/>
          <p:nvPr>
            <p:custDataLst>
              <p:tags r:id="rId39"/>
            </p:custDataLst>
          </p:nvPr>
        </p:nvSpPr>
        <p:spPr>
          <a:xfrm rot="19800004">
            <a:off x="4142511" y="162875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2" name="手繪多邊形 51" descr="R3"/>
          <p:cNvSpPr/>
          <p:nvPr>
            <p:custDataLst>
              <p:tags r:id="rId40"/>
            </p:custDataLst>
          </p:nvPr>
        </p:nvSpPr>
        <p:spPr>
          <a:xfrm rot="16200002">
            <a:off x="3727716" y="1660189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手繪多邊形 52" descr="R3"/>
          <p:cNvSpPr/>
          <p:nvPr>
            <p:custDataLst>
              <p:tags r:id="rId41"/>
            </p:custDataLst>
          </p:nvPr>
        </p:nvSpPr>
        <p:spPr>
          <a:xfrm rot="12600000">
            <a:off x="3547540" y="203512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4" name="手繪多邊形 53" descr="R3"/>
          <p:cNvSpPr/>
          <p:nvPr>
            <p:custDataLst>
              <p:tags r:id="rId42"/>
            </p:custDataLst>
          </p:nvPr>
        </p:nvSpPr>
        <p:spPr>
          <a:xfrm rot="9000004">
            <a:off x="3782159" y="2378635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9" name="手繪多邊形 58" descr="R4"/>
          <p:cNvSpPr/>
          <p:nvPr>
            <p:custDataLst>
              <p:tags r:id="rId43"/>
            </p:custDataLst>
          </p:nvPr>
        </p:nvSpPr>
        <p:spPr>
          <a:xfrm rot="16200002">
            <a:off x="3367364" y="1986849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7" name="手繪多邊形 66" descr="R4"/>
          <p:cNvSpPr/>
          <p:nvPr>
            <p:custDataLst>
              <p:tags r:id="rId44"/>
            </p:custDataLst>
          </p:nvPr>
        </p:nvSpPr>
        <p:spPr>
          <a:xfrm rot="7200000">
            <a:off x="1284957" y="318912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8" name="手繪多邊形 67" descr="R4"/>
          <p:cNvSpPr/>
          <p:nvPr>
            <p:custDataLst>
              <p:tags r:id="rId45"/>
            </p:custDataLst>
          </p:nvPr>
        </p:nvSpPr>
        <p:spPr>
          <a:xfrm rot="3600002">
            <a:off x="1284957" y="284562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9" name="手繪多邊形 68" descr="R3"/>
          <p:cNvSpPr/>
          <p:nvPr>
            <p:custDataLst>
              <p:tags r:id="rId46"/>
            </p:custDataLst>
          </p:nvPr>
        </p:nvSpPr>
        <p:spPr>
          <a:xfrm rot="5400004">
            <a:off x="1222091" y="3377725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0" name="手繪多邊形 69" descr="R3"/>
          <p:cNvSpPr/>
          <p:nvPr>
            <p:custDataLst>
              <p:tags r:id="rId47"/>
            </p:custDataLst>
          </p:nvPr>
        </p:nvSpPr>
        <p:spPr>
          <a:xfrm rot="1800000">
            <a:off x="1402266" y="300278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" name="手繪多邊形 70" descr="R3"/>
          <p:cNvSpPr/>
          <p:nvPr>
            <p:custDataLst>
              <p:tags r:id="rId48"/>
            </p:custDataLst>
          </p:nvPr>
        </p:nvSpPr>
        <p:spPr>
          <a:xfrm rot="19800004">
            <a:off x="1167648" y="265927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7" name="手繪多邊形 76" descr="R4"/>
          <p:cNvSpPr/>
          <p:nvPr>
            <p:custDataLst>
              <p:tags r:id="rId49"/>
            </p:custDataLst>
          </p:nvPr>
        </p:nvSpPr>
        <p:spPr>
          <a:xfrm rot="1800002">
            <a:off x="1284958" y="2502113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1" name="手繪多邊形 80" descr="R6"/>
          <p:cNvSpPr/>
          <p:nvPr>
            <p:custDataLst>
              <p:tags r:id="rId50"/>
            </p:custDataLst>
          </p:nvPr>
        </p:nvSpPr>
        <p:spPr>
          <a:xfrm>
            <a:off x="2051687" y="2925332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2" name="手繪多邊形 81" descr="R4"/>
          <p:cNvSpPr/>
          <p:nvPr>
            <p:custDataLst>
              <p:tags r:id="rId51"/>
            </p:custDataLst>
          </p:nvPr>
        </p:nvSpPr>
        <p:spPr>
          <a:xfrm>
            <a:off x="2177418" y="2673868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3" name="手繪多邊形 82" descr="R4"/>
          <p:cNvSpPr/>
          <p:nvPr>
            <p:custDataLst>
              <p:tags r:id="rId52"/>
            </p:custDataLst>
          </p:nvPr>
        </p:nvSpPr>
        <p:spPr>
          <a:xfrm rot="18000000">
            <a:off x="1879933" y="284562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4" name="手繪多邊形 83" descr="R4"/>
          <p:cNvSpPr/>
          <p:nvPr>
            <p:custDataLst>
              <p:tags r:id="rId53"/>
            </p:custDataLst>
          </p:nvPr>
        </p:nvSpPr>
        <p:spPr>
          <a:xfrm rot="14400005">
            <a:off x="1879933" y="318912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5" name="手繪多邊形 84" descr="R4"/>
          <p:cNvSpPr/>
          <p:nvPr>
            <p:custDataLst>
              <p:tags r:id="rId54"/>
            </p:custDataLst>
          </p:nvPr>
        </p:nvSpPr>
        <p:spPr>
          <a:xfrm rot="10800004">
            <a:off x="2177418" y="3360880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6" name="手繪多邊形 85" descr="R4"/>
          <p:cNvSpPr/>
          <p:nvPr>
            <p:custDataLst>
              <p:tags r:id="rId55"/>
            </p:custDataLst>
          </p:nvPr>
        </p:nvSpPr>
        <p:spPr>
          <a:xfrm rot="7200000">
            <a:off x="2474903" y="318912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7" name="手繪多邊形 86" descr="R4"/>
          <p:cNvSpPr/>
          <p:nvPr>
            <p:custDataLst>
              <p:tags r:id="rId56"/>
            </p:custDataLst>
          </p:nvPr>
        </p:nvSpPr>
        <p:spPr>
          <a:xfrm rot="3600002">
            <a:off x="2474903" y="284562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8" name="手繪多邊形 87" descr="R3"/>
          <p:cNvSpPr/>
          <p:nvPr>
            <p:custDataLst>
              <p:tags r:id="rId57"/>
            </p:custDataLst>
          </p:nvPr>
        </p:nvSpPr>
        <p:spPr>
          <a:xfrm rot="5400004">
            <a:off x="2412037" y="3377725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9" name="手繪多邊形 88" descr="R3"/>
          <p:cNvSpPr/>
          <p:nvPr>
            <p:custDataLst>
              <p:tags r:id="rId58"/>
            </p:custDataLst>
          </p:nvPr>
        </p:nvSpPr>
        <p:spPr>
          <a:xfrm rot="1800000">
            <a:off x="2592212" y="300278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0" name="手繪多邊形 89" descr="R3"/>
          <p:cNvSpPr/>
          <p:nvPr>
            <p:custDataLst>
              <p:tags r:id="rId59"/>
            </p:custDataLst>
          </p:nvPr>
        </p:nvSpPr>
        <p:spPr>
          <a:xfrm rot="19800004">
            <a:off x="2357594" y="265927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1" name="手繪多邊形 90" descr="R3"/>
          <p:cNvSpPr/>
          <p:nvPr>
            <p:custDataLst>
              <p:tags r:id="rId60"/>
            </p:custDataLst>
          </p:nvPr>
        </p:nvSpPr>
        <p:spPr>
          <a:xfrm rot="16200002">
            <a:off x="1942799" y="2690713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2" name="手繪多邊形 91" descr="R3"/>
          <p:cNvSpPr/>
          <p:nvPr>
            <p:custDataLst>
              <p:tags r:id="rId61"/>
            </p:custDataLst>
          </p:nvPr>
        </p:nvSpPr>
        <p:spPr>
          <a:xfrm rot="12600000">
            <a:off x="1762623" y="306565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3" name="手繪多邊形 92" descr="R3"/>
          <p:cNvSpPr/>
          <p:nvPr>
            <p:custDataLst>
              <p:tags r:id="rId62"/>
            </p:custDataLst>
          </p:nvPr>
        </p:nvSpPr>
        <p:spPr>
          <a:xfrm rot="9000004">
            <a:off x="1997242" y="340915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4" name="手繪多邊形 93" descr="R6"/>
          <p:cNvSpPr/>
          <p:nvPr>
            <p:custDataLst>
              <p:tags r:id="rId63"/>
            </p:custDataLst>
          </p:nvPr>
        </p:nvSpPr>
        <p:spPr>
          <a:xfrm>
            <a:off x="2051687" y="2238319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5" name="手繪多邊形 94" descr="R6"/>
          <p:cNvSpPr/>
          <p:nvPr>
            <p:custDataLst>
              <p:tags r:id="rId64"/>
            </p:custDataLst>
          </p:nvPr>
        </p:nvSpPr>
        <p:spPr>
          <a:xfrm rot="18000000">
            <a:off x="1456715" y="2581825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6" name="手繪多邊形 95" descr="R4"/>
          <p:cNvSpPr/>
          <p:nvPr>
            <p:custDataLst>
              <p:tags r:id="rId65"/>
            </p:custDataLst>
          </p:nvPr>
        </p:nvSpPr>
        <p:spPr>
          <a:xfrm rot="1800002">
            <a:off x="2474904" y="2502113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7" name="手繪多邊形 96" descr="R4"/>
          <p:cNvSpPr/>
          <p:nvPr>
            <p:custDataLst>
              <p:tags r:id="rId66"/>
            </p:custDataLst>
          </p:nvPr>
        </p:nvSpPr>
        <p:spPr>
          <a:xfrm rot="19800004">
            <a:off x="1879933" y="250211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8" name="手繪多邊形 97" descr="R4"/>
          <p:cNvSpPr/>
          <p:nvPr>
            <p:custDataLst>
              <p:tags r:id="rId67"/>
            </p:custDataLst>
          </p:nvPr>
        </p:nvSpPr>
        <p:spPr>
          <a:xfrm rot="16200002">
            <a:off x="1582447" y="3017373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0" name="手繪多邊形 99" descr="R6"/>
          <p:cNvSpPr/>
          <p:nvPr>
            <p:custDataLst>
              <p:tags r:id="rId68"/>
            </p:custDataLst>
          </p:nvPr>
        </p:nvSpPr>
        <p:spPr>
          <a:xfrm>
            <a:off x="3241632" y="2925331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1" name="手繪多邊形 100" descr="R4"/>
          <p:cNvSpPr/>
          <p:nvPr>
            <p:custDataLst>
              <p:tags r:id="rId69"/>
            </p:custDataLst>
          </p:nvPr>
        </p:nvSpPr>
        <p:spPr>
          <a:xfrm>
            <a:off x="3367363" y="2673867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" name="手繪多邊形 101" descr="R4"/>
          <p:cNvSpPr/>
          <p:nvPr>
            <p:custDataLst>
              <p:tags r:id="rId70"/>
            </p:custDataLst>
          </p:nvPr>
        </p:nvSpPr>
        <p:spPr>
          <a:xfrm rot="18000000">
            <a:off x="3069878" y="284561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" name="手繪多邊形 102" descr="R4"/>
          <p:cNvSpPr/>
          <p:nvPr>
            <p:custDataLst>
              <p:tags r:id="rId71"/>
            </p:custDataLst>
          </p:nvPr>
        </p:nvSpPr>
        <p:spPr>
          <a:xfrm rot="14400005">
            <a:off x="3069878" y="318912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4" name="手繪多邊形 103" descr="R4"/>
          <p:cNvSpPr/>
          <p:nvPr>
            <p:custDataLst>
              <p:tags r:id="rId72"/>
            </p:custDataLst>
          </p:nvPr>
        </p:nvSpPr>
        <p:spPr>
          <a:xfrm rot="10800004">
            <a:off x="3367363" y="3360879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5" name="手繪多邊形 104" descr="R4"/>
          <p:cNvSpPr/>
          <p:nvPr>
            <p:custDataLst>
              <p:tags r:id="rId73"/>
            </p:custDataLst>
          </p:nvPr>
        </p:nvSpPr>
        <p:spPr>
          <a:xfrm rot="7200000">
            <a:off x="3664848" y="318912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6" name="手繪多邊形 105" descr="R4"/>
          <p:cNvSpPr/>
          <p:nvPr>
            <p:custDataLst>
              <p:tags r:id="rId74"/>
            </p:custDataLst>
          </p:nvPr>
        </p:nvSpPr>
        <p:spPr>
          <a:xfrm rot="3600002">
            <a:off x="3664848" y="284561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7" name="手繪多邊形 106" descr="R3"/>
          <p:cNvSpPr/>
          <p:nvPr>
            <p:custDataLst>
              <p:tags r:id="rId75"/>
            </p:custDataLst>
          </p:nvPr>
        </p:nvSpPr>
        <p:spPr>
          <a:xfrm rot="5400004">
            <a:off x="3601982" y="3377724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8" name="手繪多邊形 107" descr="R3"/>
          <p:cNvSpPr/>
          <p:nvPr>
            <p:custDataLst>
              <p:tags r:id="rId76"/>
            </p:custDataLst>
          </p:nvPr>
        </p:nvSpPr>
        <p:spPr>
          <a:xfrm rot="1800000">
            <a:off x="3782157" y="3002785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9" name="手繪多邊形 108" descr="R3"/>
          <p:cNvSpPr/>
          <p:nvPr>
            <p:custDataLst>
              <p:tags r:id="rId77"/>
            </p:custDataLst>
          </p:nvPr>
        </p:nvSpPr>
        <p:spPr>
          <a:xfrm rot="19800004">
            <a:off x="3547539" y="265927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0" name="手繪多邊形 109" descr="R3"/>
          <p:cNvSpPr/>
          <p:nvPr>
            <p:custDataLst>
              <p:tags r:id="rId78"/>
            </p:custDataLst>
          </p:nvPr>
        </p:nvSpPr>
        <p:spPr>
          <a:xfrm rot="16200002">
            <a:off x="3132744" y="2690712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1" name="手繪多邊形 110" descr="R3"/>
          <p:cNvSpPr/>
          <p:nvPr>
            <p:custDataLst>
              <p:tags r:id="rId79"/>
            </p:custDataLst>
          </p:nvPr>
        </p:nvSpPr>
        <p:spPr>
          <a:xfrm rot="12600000">
            <a:off x="2952568" y="3065650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2" name="手繪多邊形 111" descr="R3"/>
          <p:cNvSpPr/>
          <p:nvPr>
            <p:custDataLst>
              <p:tags r:id="rId80"/>
            </p:custDataLst>
          </p:nvPr>
        </p:nvSpPr>
        <p:spPr>
          <a:xfrm rot="9000004">
            <a:off x="3187187" y="340915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3" name="手繪多邊形 112" descr="R6"/>
          <p:cNvSpPr/>
          <p:nvPr>
            <p:custDataLst>
              <p:tags r:id="rId81"/>
            </p:custDataLst>
          </p:nvPr>
        </p:nvSpPr>
        <p:spPr>
          <a:xfrm>
            <a:off x="3241632" y="2238318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4" name="手繪多邊形 113" descr="R6"/>
          <p:cNvSpPr/>
          <p:nvPr>
            <p:custDataLst>
              <p:tags r:id="rId82"/>
            </p:custDataLst>
          </p:nvPr>
        </p:nvSpPr>
        <p:spPr>
          <a:xfrm rot="18000000">
            <a:off x="2646660" y="2581824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5" name="手繪多邊形 114" descr="R4"/>
          <p:cNvSpPr/>
          <p:nvPr>
            <p:custDataLst>
              <p:tags r:id="rId83"/>
            </p:custDataLst>
          </p:nvPr>
        </p:nvSpPr>
        <p:spPr>
          <a:xfrm rot="1800002">
            <a:off x="3664849" y="2502112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6" name="手繪多邊形 115" descr="R4"/>
          <p:cNvSpPr/>
          <p:nvPr>
            <p:custDataLst>
              <p:tags r:id="rId84"/>
            </p:custDataLst>
          </p:nvPr>
        </p:nvSpPr>
        <p:spPr>
          <a:xfrm rot="19800004">
            <a:off x="3069878" y="250211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7" name="手繪多邊形 116" descr="R4"/>
          <p:cNvSpPr/>
          <p:nvPr>
            <p:custDataLst>
              <p:tags r:id="rId85"/>
            </p:custDataLst>
          </p:nvPr>
        </p:nvSpPr>
        <p:spPr>
          <a:xfrm rot="16200002">
            <a:off x="2772392" y="3017372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1" name="手繪多邊形 120" descr="R4"/>
          <p:cNvSpPr/>
          <p:nvPr>
            <p:custDataLst>
              <p:tags r:id="rId86"/>
            </p:custDataLst>
          </p:nvPr>
        </p:nvSpPr>
        <p:spPr>
          <a:xfrm rot="18000000">
            <a:off x="4259823" y="284561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2" name="手繪多邊形 121" descr="R4"/>
          <p:cNvSpPr/>
          <p:nvPr>
            <p:custDataLst>
              <p:tags r:id="rId87"/>
            </p:custDataLst>
          </p:nvPr>
        </p:nvSpPr>
        <p:spPr>
          <a:xfrm rot="14400005">
            <a:off x="4259823" y="318912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0" name="手繪多邊形 129" descr="R3"/>
          <p:cNvSpPr/>
          <p:nvPr>
            <p:custDataLst>
              <p:tags r:id="rId88"/>
            </p:custDataLst>
          </p:nvPr>
        </p:nvSpPr>
        <p:spPr>
          <a:xfrm rot="16200002">
            <a:off x="4322689" y="2690711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1" name="手繪多邊形 130" descr="R3"/>
          <p:cNvSpPr/>
          <p:nvPr>
            <p:custDataLst>
              <p:tags r:id="rId89"/>
            </p:custDataLst>
          </p:nvPr>
        </p:nvSpPr>
        <p:spPr>
          <a:xfrm rot="12600000">
            <a:off x="4142513" y="306564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2" name="手繪多邊形 131" descr="R3"/>
          <p:cNvSpPr/>
          <p:nvPr>
            <p:custDataLst>
              <p:tags r:id="rId90"/>
            </p:custDataLst>
          </p:nvPr>
        </p:nvSpPr>
        <p:spPr>
          <a:xfrm rot="9000004">
            <a:off x="4377132" y="340915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 133" descr="R6"/>
          <p:cNvSpPr/>
          <p:nvPr>
            <p:custDataLst>
              <p:tags r:id="rId91"/>
            </p:custDataLst>
          </p:nvPr>
        </p:nvSpPr>
        <p:spPr>
          <a:xfrm rot="18000000">
            <a:off x="3836605" y="2581823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6" name="手繪多邊形 135" descr="R4"/>
          <p:cNvSpPr/>
          <p:nvPr>
            <p:custDataLst>
              <p:tags r:id="rId92"/>
            </p:custDataLst>
          </p:nvPr>
        </p:nvSpPr>
        <p:spPr>
          <a:xfrm rot="19800004">
            <a:off x="4259823" y="250211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7" name="手繪多邊形 136" descr="R4"/>
          <p:cNvSpPr/>
          <p:nvPr>
            <p:custDataLst>
              <p:tags r:id="rId93"/>
            </p:custDataLst>
          </p:nvPr>
        </p:nvSpPr>
        <p:spPr>
          <a:xfrm rot="16200002">
            <a:off x="3962337" y="3017371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2" name="手繪多邊形 271" descr="R6"/>
          <p:cNvSpPr/>
          <p:nvPr>
            <p:custDataLst>
              <p:tags r:id="rId94"/>
            </p:custDataLst>
          </p:nvPr>
        </p:nvSpPr>
        <p:spPr>
          <a:xfrm>
            <a:off x="1456715" y="3955855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" name="手繪多邊形 272" descr="R4"/>
          <p:cNvSpPr/>
          <p:nvPr>
            <p:custDataLst>
              <p:tags r:id="rId95"/>
            </p:custDataLst>
          </p:nvPr>
        </p:nvSpPr>
        <p:spPr>
          <a:xfrm>
            <a:off x="1582446" y="3704391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4" name="手繪多邊形 273" descr="R4"/>
          <p:cNvSpPr/>
          <p:nvPr>
            <p:custDataLst>
              <p:tags r:id="rId96"/>
            </p:custDataLst>
          </p:nvPr>
        </p:nvSpPr>
        <p:spPr>
          <a:xfrm rot="18000000">
            <a:off x="1284961" y="387614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5" name="手繪多邊形 274" descr="R4"/>
          <p:cNvSpPr/>
          <p:nvPr>
            <p:custDataLst>
              <p:tags r:id="rId97"/>
            </p:custDataLst>
          </p:nvPr>
        </p:nvSpPr>
        <p:spPr>
          <a:xfrm rot="14400005">
            <a:off x="1284961" y="421965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" name="手繪多邊形 275" descr="R4"/>
          <p:cNvSpPr/>
          <p:nvPr>
            <p:custDataLst>
              <p:tags r:id="rId98"/>
            </p:custDataLst>
          </p:nvPr>
        </p:nvSpPr>
        <p:spPr>
          <a:xfrm rot="10800004">
            <a:off x="1582446" y="4391403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7" name="手繪多邊形 276" descr="R4"/>
          <p:cNvSpPr/>
          <p:nvPr>
            <p:custDataLst>
              <p:tags r:id="rId99"/>
            </p:custDataLst>
          </p:nvPr>
        </p:nvSpPr>
        <p:spPr>
          <a:xfrm rot="7200000">
            <a:off x="1879931" y="4219650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8" name="手繪多邊形 277" descr="R4"/>
          <p:cNvSpPr/>
          <p:nvPr>
            <p:custDataLst>
              <p:tags r:id="rId100"/>
            </p:custDataLst>
          </p:nvPr>
        </p:nvSpPr>
        <p:spPr>
          <a:xfrm rot="3600002">
            <a:off x="1879931" y="387614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9" name="手繪多邊形 278" descr="R3"/>
          <p:cNvSpPr/>
          <p:nvPr>
            <p:custDataLst>
              <p:tags r:id="rId101"/>
            </p:custDataLst>
          </p:nvPr>
        </p:nvSpPr>
        <p:spPr>
          <a:xfrm rot="5400004">
            <a:off x="1817065" y="4408248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0" name="手繪多邊形 279" descr="R3"/>
          <p:cNvSpPr/>
          <p:nvPr>
            <p:custDataLst>
              <p:tags r:id="rId102"/>
            </p:custDataLst>
          </p:nvPr>
        </p:nvSpPr>
        <p:spPr>
          <a:xfrm rot="1800000">
            <a:off x="1997240" y="403330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1" name="手繪多邊形 280" descr="R3"/>
          <p:cNvSpPr/>
          <p:nvPr>
            <p:custDataLst>
              <p:tags r:id="rId103"/>
            </p:custDataLst>
          </p:nvPr>
        </p:nvSpPr>
        <p:spPr>
          <a:xfrm rot="19800004">
            <a:off x="1762622" y="368980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2" name="手繪多邊形 281" descr="R3"/>
          <p:cNvSpPr/>
          <p:nvPr>
            <p:custDataLst>
              <p:tags r:id="rId104"/>
            </p:custDataLst>
          </p:nvPr>
        </p:nvSpPr>
        <p:spPr>
          <a:xfrm rot="16200002">
            <a:off x="1347827" y="3721236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3" name="手繪多邊形 282" descr="R3"/>
          <p:cNvSpPr/>
          <p:nvPr>
            <p:custDataLst>
              <p:tags r:id="rId105"/>
            </p:custDataLst>
          </p:nvPr>
        </p:nvSpPr>
        <p:spPr>
          <a:xfrm rot="12600000">
            <a:off x="1167651" y="409617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4" name="手繪多邊形 283" descr="R3"/>
          <p:cNvSpPr/>
          <p:nvPr>
            <p:custDataLst>
              <p:tags r:id="rId106"/>
            </p:custDataLst>
          </p:nvPr>
        </p:nvSpPr>
        <p:spPr>
          <a:xfrm rot="9000004">
            <a:off x="1402270" y="4439682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5" name="手繪多邊形 284" descr="R6"/>
          <p:cNvSpPr/>
          <p:nvPr>
            <p:custDataLst>
              <p:tags r:id="rId107"/>
            </p:custDataLst>
          </p:nvPr>
        </p:nvSpPr>
        <p:spPr>
          <a:xfrm>
            <a:off x="1456715" y="3268842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7" name="手繪多邊形 286" descr="R4"/>
          <p:cNvSpPr/>
          <p:nvPr>
            <p:custDataLst>
              <p:tags r:id="rId108"/>
            </p:custDataLst>
          </p:nvPr>
        </p:nvSpPr>
        <p:spPr>
          <a:xfrm rot="1800002">
            <a:off x="1879932" y="3532636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8" name="手繪多邊形 287" descr="R4"/>
          <p:cNvSpPr/>
          <p:nvPr>
            <p:custDataLst>
              <p:tags r:id="rId109"/>
            </p:custDataLst>
          </p:nvPr>
        </p:nvSpPr>
        <p:spPr>
          <a:xfrm rot="19800004">
            <a:off x="1284961" y="353263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4" name="手繪多邊形 253" descr="R6"/>
          <p:cNvSpPr/>
          <p:nvPr>
            <p:custDataLst>
              <p:tags r:id="rId110"/>
            </p:custDataLst>
          </p:nvPr>
        </p:nvSpPr>
        <p:spPr>
          <a:xfrm>
            <a:off x="2646660" y="3955854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5" name="手繪多邊形 254" descr="R4"/>
          <p:cNvSpPr/>
          <p:nvPr>
            <p:custDataLst>
              <p:tags r:id="rId111"/>
            </p:custDataLst>
          </p:nvPr>
        </p:nvSpPr>
        <p:spPr>
          <a:xfrm>
            <a:off x="2772391" y="3704390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6" name="手繪多邊形 255" descr="R4"/>
          <p:cNvSpPr/>
          <p:nvPr>
            <p:custDataLst>
              <p:tags r:id="rId112"/>
            </p:custDataLst>
          </p:nvPr>
        </p:nvSpPr>
        <p:spPr>
          <a:xfrm rot="18000000">
            <a:off x="2474906" y="387614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7" name="手繪多邊形 256" descr="R4"/>
          <p:cNvSpPr/>
          <p:nvPr>
            <p:custDataLst>
              <p:tags r:id="rId113"/>
            </p:custDataLst>
          </p:nvPr>
        </p:nvSpPr>
        <p:spPr>
          <a:xfrm rot="14400005">
            <a:off x="2474906" y="421964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8" name="手繪多邊形 257" descr="R4"/>
          <p:cNvSpPr/>
          <p:nvPr>
            <p:custDataLst>
              <p:tags r:id="rId114"/>
            </p:custDataLst>
          </p:nvPr>
        </p:nvSpPr>
        <p:spPr>
          <a:xfrm rot="10800004">
            <a:off x="2772391" y="4391402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9" name="手繪多邊形 258" descr="R4"/>
          <p:cNvSpPr/>
          <p:nvPr>
            <p:custDataLst>
              <p:tags r:id="rId115"/>
            </p:custDataLst>
          </p:nvPr>
        </p:nvSpPr>
        <p:spPr>
          <a:xfrm rot="7200000">
            <a:off x="3069876" y="421964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0" name="手繪多邊形 259" descr="R4"/>
          <p:cNvSpPr/>
          <p:nvPr>
            <p:custDataLst>
              <p:tags r:id="rId116"/>
            </p:custDataLst>
          </p:nvPr>
        </p:nvSpPr>
        <p:spPr>
          <a:xfrm rot="3600002">
            <a:off x="3069876" y="3876142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1" name="手繪多邊形 260" descr="R3"/>
          <p:cNvSpPr/>
          <p:nvPr>
            <p:custDataLst>
              <p:tags r:id="rId117"/>
            </p:custDataLst>
          </p:nvPr>
        </p:nvSpPr>
        <p:spPr>
          <a:xfrm rot="5400004">
            <a:off x="3007010" y="4408247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2" name="手繪多邊形 261" descr="R3"/>
          <p:cNvSpPr/>
          <p:nvPr>
            <p:custDataLst>
              <p:tags r:id="rId118"/>
            </p:custDataLst>
          </p:nvPr>
        </p:nvSpPr>
        <p:spPr>
          <a:xfrm rot="1800000">
            <a:off x="3187185" y="4033308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3" name="手繪多邊形 262" descr="R3"/>
          <p:cNvSpPr/>
          <p:nvPr>
            <p:custDataLst>
              <p:tags r:id="rId119"/>
            </p:custDataLst>
          </p:nvPr>
        </p:nvSpPr>
        <p:spPr>
          <a:xfrm rot="19800004">
            <a:off x="2952567" y="3689800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4" name="手繪多邊形 263" descr="R3"/>
          <p:cNvSpPr/>
          <p:nvPr>
            <p:custDataLst>
              <p:tags r:id="rId120"/>
            </p:custDataLst>
          </p:nvPr>
        </p:nvSpPr>
        <p:spPr>
          <a:xfrm rot="16200002">
            <a:off x="2537772" y="3721235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5" name="手繪多邊形 264" descr="R3"/>
          <p:cNvSpPr/>
          <p:nvPr>
            <p:custDataLst>
              <p:tags r:id="rId121"/>
            </p:custDataLst>
          </p:nvPr>
        </p:nvSpPr>
        <p:spPr>
          <a:xfrm rot="12600000">
            <a:off x="2357596" y="4096173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6" name="手繪多邊形 265" descr="R3"/>
          <p:cNvSpPr/>
          <p:nvPr>
            <p:custDataLst>
              <p:tags r:id="rId122"/>
            </p:custDataLst>
          </p:nvPr>
        </p:nvSpPr>
        <p:spPr>
          <a:xfrm rot="9000004">
            <a:off x="2592215" y="443968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7" name="手繪多邊形 266" descr="R6"/>
          <p:cNvSpPr/>
          <p:nvPr>
            <p:custDataLst>
              <p:tags r:id="rId123"/>
            </p:custDataLst>
          </p:nvPr>
        </p:nvSpPr>
        <p:spPr>
          <a:xfrm>
            <a:off x="2646660" y="3268841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8" name="手繪多邊形 267" descr="R6"/>
          <p:cNvSpPr/>
          <p:nvPr>
            <p:custDataLst>
              <p:tags r:id="rId124"/>
            </p:custDataLst>
          </p:nvPr>
        </p:nvSpPr>
        <p:spPr>
          <a:xfrm rot="18000000">
            <a:off x="2051688" y="3612347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9" name="手繪多邊形 268" descr="R4"/>
          <p:cNvSpPr/>
          <p:nvPr>
            <p:custDataLst>
              <p:tags r:id="rId125"/>
            </p:custDataLst>
          </p:nvPr>
        </p:nvSpPr>
        <p:spPr>
          <a:xfrm rot="1800002">
            <a:off x="3069877" y="3532635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0" name="手繪多邊形 269" descr="R4"/>
          <p:cNvSpPr/>
          <p:nvPr>
            <p:custDataLst>
              <p:tags r:id="rId126"/>
            </p:custDataLst>
          </p:nvPr>
        </p:nvSpPr>
        <p:spPr>
          <a:xfrm rot="19800004">
            <a:off x="2474906" y="3532636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1" name="手繪多邊形 270" descr="R4"/>
          <p:cNvSpPr/>
          <p:nvPr>
            <p:custDataLst>
              <p:tags r:id="rId127"/>
            </p:custDataLst>
          </p:nvPr>
        </p:nvSpPr>
        <p:spPr>
          <a:xfrm rot="16200002">
            <a:off x="2177420" y="4047895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6" name="手繪多邊形 235" descr="R6"/>
          <p:cNvSpPr/>
          <p:nvPr>
            <p:custDataLst>
              <p:tags r:id="rId128"/>
            </p:custDataLst>
          </p:nvPr>
        </p:nvSpPr>
        <p:spPr>
          <a:xfrm>
            <a:off x="3836605" y="3955853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7" name="手繪多邊形 236" descr="R4"/>
          <p:cNvSpPr/>
          <p:nvPr>
            <p:custDataLst>
              <p:tags r:id="rId129"/>
            </p:custDataLst>
          </p:nvPr>
        </p:nvSpPr>
        <p:spPr>
          <a:xfrm>
            <a:off x="3962336" y="3704389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8" name="手繪多邊形 237" descr="R4"/>
          <p:cNvSpPr/>
          <p:nvPr>
            <p:custDataLst>
              <p:tags r:id="rId130"/>
            </p:custDataLst>
          </p:nvPr>
        </p:nvSpPr>
        <p:spPr>
          <a:xfrm rot="18000000">
            <a:off x="3664851" y="3876141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9" name="手繪多邊形 238" descr="R4"/>
          <p:cNvSpPr/>
          <p:nvPr>
            <p:custDataLst>
              <p:tags r:id="rId131"/>
            </p:custDataLst>
          </p:nvPr>
        </p:nvSpPr>
        <p:spPr>
          <a:xfrm rot="14400005">
            <a:off x="3664851" y="421964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0" name="手繪多邊形 239" descr="R4"/>
          <p:cNvSpPr/>
          <p:nvPr>
            <p:custDataLst>
              <p:tags r:id="rId132"/>
            </p:custDataLst>
          </p:nvPr>
        </p:nvSpPr>
        <p:spPr>
          <a:xfrm rot="10800004">
            <a:off x="3962336" y="4391401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1" name="手繪多邊形 240" descr="R4"/>
          <p:cNvSpPr/>
          <p:nvPr>
            <p:custDataLst>
              <p:tags r:id="rId133"/>
            </p:custDataLst>
          </p:nvPr>
        </p:nvSpPr>
        <p:spPr>
          <a:xfrm rot="7200000">
            <a:off x="4259821" y="421964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2" name="手繪多邊形 241" descr="R4"/>
          <p:cNvSpPr/>
          <p:nvPr>
            <p:custDataLst>
              <p:tags r:id="rId134"/>
            </p:custDataLst>
          </p:nvPr>
        </p:nvSpPr>
        <p:spPr>
          <a:xfrm rot="3600002">
            <a:off x="4259821" y="3876141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3" name="手繪多邊形 242" descr="R3"/>
          <p:cNvSpPr/>
          <p:nvPr>
            <p:custDataLst>
              <p:tags r:id="rId135"/>
            </p:custDataLst>
          </p:nvPr>
        </p:nvSpPr>
        <p:spPr>
          <a:xfrm rot="5400004">
            <a:off x="4196955" y="4408246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4" name="手繪多邊形 243" descr="R3"/>
          <p:cNvSpPr/>
          <p:nvPr>
            <p:custDataLst>
              <p:tags r:id="rId136"/>
            </p:custDataLst>
          </p:nvPr>
        </p:nvSpPr>
        <p:spPr>
          <a:xfrm rot="1800000">
            <a:off x="4377130" y="4033307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5" name="手繪多邊形 244" descr="R3"/>
          <p:cNvSpPr/>
          <p:nvPr>
            <p:custDataLst>
              <p:tags r:id="rId137"/>
            </p:custDataLst>
          </p:nvPr>
        </p:nvSpPr>
        <p:spPr>
          <a:xfrm rot="19800004">
            <a:off x="4142512" y="3689799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6" name="手繪多邊形 245" descr="R3"/>
          <p:cNvSpPr/>
          <p:nvPr>
            <p:custDataLst>
              <p:tags r:id="rId138"/>
            </p:custDataLst>
          </p:nvPr>
        </p:nvSpPr>
        <p:spPr>
          <a:xfrm rot="16200002">
            <a:off x="3727717" y="3721234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7" name="手繪多邊形 246" descr="R3"/>
          <p:cNvSpPr/>
          <p:nvPr>
            <p:custDataLst>
              <p:tags r:id="rId139"/>
            </p:custDataLst>
          </p:nvPr>
        </p:nvSpPr>
        <p:spPr>
          <a:xfrm rot="12600000">
            <a:off x="3547541" y="4096172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8" name="手繪多邊形 247" descr="R3"/>
          <p:cNvSpPr/>
          <p:nvPr>
            <p:custDataLst>
              <p:tags r:id="rId140"/>
            </p:custDataLst>
          </p:nvPr>
        </p:nvSpPr>
        <p:spPr>
          <a:xfrm rot="9000004">
            <a:off x="3782160" y="4439680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9" name="手繪多邊形 248" descr="R6"/>
          <p:cNvSpPr/>
          <p:nvPr>
            <p:custDataLst>
              <p:tags r:id="rId141"/>
            </p:custDataLst>
          </p:nvPr>
        </p:nvSpPr>
        <p:spPr>
          <a:xfrm>
            <a:off x="3836605" y="3268840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0" name="手繪多邊形 249" descr="R6"/>
          <p:cNvSpPr/>
          <p:nvPr>
            <p:custDataLst>
              <p:tags r:id="rId142"/>
            </p:custDataLst>
          </p:nvPr>
        </p:nvSpPr>
        <p:spPr>
          <a:xfrm rot="18000000">
            <a:off x="3241633" y="3612346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1" name="手繪多邊形 250" descr="R4"/>
          <p:cNvSpPr/>
          <p:nvPr>
            <p:custDataLst>
              <p:tags r:id="rId143"/>
            </p:custDataLst>
          </p:nvPr>
        </p:nvSpPr>
        <p:spPr>
          <a:xfrm rot="1800002">
            <a:off x="4259822" y="3532634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2" name="手繪多邊形 251" descr="R4"/>
          <p:cNvSpPr/>
          <p:nvPr>
            <p:custDataLst>
              <p:tags r:id="rId144"/>
            </p:custDataLst>
          </p:nvPr>
        </p:nvSpPr>
        <p:spPr>
          <a:xfrm rot="19800004">
            <a:off x="3664851" y="353263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3" name="手繪多邊形 252" descr="R4"/>
          <p:cNvSpPr/>
          <p:nvPr>
            <p:custDataLst>
              <p:tags r:id="rId145"/>
            </p:custDataLst>
          </p:nvPr>
        </p:nvSpPr>
        <p:spPr>
          <a:xfrm rot="16200002">
            <a:off x="3367365" y="4047894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1" name="手繪多邊形 220" descr="R4"/>
          <p:cNvSpPr/>
          <p:nvPr>
            <p:custDataLst>
              <p:tags r:id="rId146"/>
            </p:custDataLst>
          </p:nvPr>
        </p:nvSpPr>
        <p:spPr>
          <a:xfrm rot="3600002">
            <a:off x="1284958" y="490666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3" name="手繪多邊形 222" descr="R3"/>
          <p:cNvSpPr/>
          <p:nvPr>
            <p:custDataLst>
              <p:tags r:id="rId147"/>
            </p:custDataLst>
          </p:nvPr>
        </p:nvSpPr>
        <p:spPr>
          <a:xfrm rot="1800000">
            <a:off x="1402267" y="506383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4" name="手繪多邊形 223" descr="R3"/>
          <p:cNvSpPr/>
          <p:nvPr>
            <p:custDataLst>
              <p:tags r:id="rId148"/>
            </p:custDataLst>
          </p:nvPr>
        </p:nvSpPr>
        <p:spPr>
          <a:xfrm rot="19800004">
            <a:off x="1167649" y="4720323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0" name="手繪多邊形 229" descr="R4"/>
          <p:cNvSpPr/>
          <p:nvPr>
            <p:custDataLst>
              <p:tags r:id="rId149"/>
            </p:custDataLst>
          </p:nvPr>
        </p:nvSpPr>
        <p:spPr>
          <a:xfrm rot="1800002">
            <a:off x="1284959" y="4563158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8" name="手繪多邊形 197" descr="R4"/>
          <p:cNvSpPr/>
          <p:nvPr>
            <p:custDataLst>
              <p:tags r:id="rId150"/>
            </p:custDataLst>
          </p:nvPr>
        </p:nvSpPr>
        <p:spPr>
          <a:xfrm>
            <a:off x="2177419" y="4734913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9" name="手繪多邊形 198" descr="R4"/>
          <p:cNvSpPr/>
          <p:nvPr>
            <p:custDataLst>
              <p:tags r:id="rId151"/>
            </p:custDataLst>
          </p:nvPr>
        </p:nvSpPr>
        <p:spPr>
          <a:xfrm rot="18000000">
            <a:off x="1879934" y="490666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3" name="手繪多邊形 202" descr="R4"/>
          <p:cNvSpPr/>
          <p:nvPr>
            <p:custDataLst>
              <p:tags r:id="rId152"/>
            </p:custDataLst>
          </p:nvPr>
        </p:nvSpPr>
        <p:spPr>
          <a:xfrm rot="3600002">
            <a:off x="2474904" y="4906665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5" name="手繪多邊形 204" descr="R3"/>
          <p:cNvSpPr/>
          <p:nvPr>
            <p:custDataLst>
              <p:tags r:id="rId153"/>
            </p:custDataLst>
          </p:nvPr>
        </p:nvSpPr>
        <p:spPr>
          <a:xfrm rot="1800000">
            <a:off x="2592213" y="5063831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6" name="手繪多邊形 205" descr="R3"/>
          <p:cNvSpPr/>
          <p:nvPr>
            <p:custDataLst>
              <p:tags r:id="rId154"/>
            </p:custDataLst>
          </p:nvPr>
        </p:nvSpPr>
        <p:spPr>
          <a:xfrm rot="19800004">
            <a:off x="2357595" y="4720323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7" name="手繪多邊形 206" descr="R3"/>
          <p:cNvSpPr/>
          <p:nvPr>
            <p:custDataLst>
              <p:tags r:id="rId155"/>
            </p:custDataLst>
          </p:nvPr>
        </p:nvSpPr>
        <p:spPr>
          <a:xfrm rot="16200002">
            <a:off x="1942800" y="4751758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8" name="手繪多邊形 207" descr="R3"/>
          <p:cNvSpPr/>
          <p:nvPr>
            <p:custDataLst>
              <p:tags r:id="rId156"/>
            </p:custDataLst>
          </p:nvPr>
        </p:nvSpPr>
        <p:spPr>
          <a:xfrm rot="12600000">
            <a:off x="1762624" y="5126696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0" name="手繪多邊形 209" descr="R6"/>
          <p:cNvSpPr/>
          <p:nvPr>
            <p:custDataLst>
              <p:tags r:id="rId157"/>
            </p:custDataLst>
          </p:nvPr>
        </p:nvSpPr>
        <p:spPr>
          <a:xfrm>
            <a:off x="2051688" y="4299364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1" name="手繪多邊形 210" descr="R6"/>
          <p:cNvSpPr/>
          <p:nvPr>
            <p:custDataLst>
              <p:tags r:id="rId158"/>
            </p:custDataLst>
          </p:nvPr>
        </p:nvSpPr>
        <p:spPr>
          <a:xfrm rot="18000000">
            <a:off x="1456716" y="4642870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2" name="手繪多邊形 211" descr="R4"/>
          <p:cNvSpPr/>
          <p:nvPr>
            <p:custDataLst>
              <p:tags r:id="rId159"/>
            </p:custDataLst>
          </p:nvPr>
        </p:nvSpPr>
        <p:spPr>
          <a:xfrm rot="1800002">
            <a:off x="2474905" y="4563158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3" name="手繪多邊形 212" descr="R4"/>
          <p:cNvSpPr/>
          <p:nvPr>
            <p:custDataLst>
              <p:tags r:id="rId160"/>
            </p:custDataLst>
          </p:nvPr>
        </p:nvSpPr>
        <p:spPr>
          <a:xfrm rot="19800004">
            <a:off x="1879934" y="4563159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4" name="手繪多邊形 213" descr="R4"/>
          <p:cNvSpPr/>
          <p:nvPr>
            <p:custDataLst>
              <p:tags r:id="rId161"/>
            </p:custDataLst>
          </p:nvPr>
        </p:nvSpPr>
        <p:spPr>
          <a:xfrm rot="16200002">
            <a:off x="1582448" y="5078418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0" name="手繪多邊形 179" descr="R4"/>
          <p:cNvSpPr/>
          <p:nvPr>
            <p:custDataLst>
              <p:tags r:id="rId162"/>
            </p:custDataLst>
          </p:nvPr>
        </p:nvSpPr>
        <p:spPr>
          <a:xfrm>
            <a:off x="3367364" y="4734912"/>
            <a:ext cx="251464" cy="251464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1" name="手繪多邊形 180" descr="R4"/>
          <p:cNvSpPr/>
          <p:nvPr>
            <p:custDataLst>
              <p:tags r:id="rId163"/>
            </p:custDataLst>
          </p:nvPr>
        </p:nvSpPr>
        <p:spPr>
          <a:xfrm rot="18000000">
            <a:off x="3069879" y="490666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5" name="手繪多邊形 184" descr="R4"/>
          <p:cNvSpPr/>
          <p:nvPr>
            <p:custDataLst>
              <p:tags r:id="rId164"/>
            </p:custDataLst>
          </p:nvPr>
        </p:nvSpPr>
        <p:spPr>
          <a:xfrm rot="3600002">
            <a:off x="3664849" y="4906664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7" name="手繪多邊形 186" descr="R3"/>
          <p:cNvSpPr/>
          <p:nvPr>
            <p:custDataLst>
              <p:tags r:id="rId165"/>
            </p:custDataLst>
          </p:nvPr>
        </p:nvSpPr>
        <p:spPr>
          <a:xfrm rot="1800000">
            <a:off x="3782158" y="5063830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8" name="手繪多邊形 187" descr="R3"/>
          <p:cNvSpPr/>
          <p:nvPr>
            <p:custDataLst>
              <p:tags r:id="rId166"/>
            </p:custDataLst>
          </p:nvPr>
        </p:nvSpPr>
        <p:spPr>
          <a:xfrm rot="19800004">
            <a:off x="3547540" y="4720322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9" name="手繪多邊形 188" descr="R3"/>
          <p:cNvSpPr/>
          <p:nvPr>
            <p:custDataLst>
              <p:tags r:id="rId167"/>
            </p:custDataLst>
          </p:nvPr>
        </p:nvSpPr>
        <p:spPr>
          <a:xfrm rot="16200002">
            <a:off x="3132745" y="4751757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0" name="手繪多邊形 189" descr="R3"/>
          <p:cNvSpPr/>
          <p:nvPr>
            <p:custDataLst>
              <p:tags r:id="rId168"/>
            </p:custDataLst>
          </p:nvPr>
        </p:nvSpPr>
        <p:spPr>
          <a:xfrm rot="12600000">
            <a:off x="2952569" y="5126695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2" name="手繪多邊形 191" descr="R6"/>
          <p:cNvSpPr/>
          <p:nvPr>
            <p:custDataLst>
              <p:tags r:id="rId169"/>
            </p:custDataLst>
          </p:nvPr>
        </p:nvSpPr>
        <p:spPr>
          <a:xfrm>
            <a:off x="3241633" y="4299363"/>
            <a:ext cx="502927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3" name="手繪多邊形 192" descr="R6"/>
          <p:cNvSpPr/>
          <p:nvPr>
            <p:custDataLst>
              <p:tags r:id="rId170"/>
            </p:custDataLst>
          </p:nvPr>
        </p:nvSpPr>
        <p:spPr>
          <a:xfrm rot="18000000">
            <a:off x="2646661" y="4642869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" name="手繪多邊形 193" descr="R4"/>
          <p:cNvSpPr/>
          <p:nvPr>
            <p:custDataLst>
              <p:tags r:id="rId171"/>
            </p:custDataLst>
          </p:nvPr>
        </p:nvSpPr>
        <p:spPr>
          <a:xfrm rot="1800002">
            <a:off x="3664850" y="4563157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5" name="手繪多邊形 194" descr="R4"/>
          <p:cNvSpPr/>
          <p:nvPr>
            <p:custDataLst>
              <p:tags r:id="rId172"/>
            </p:custDataLst>
          </p:nvPr>
        </p:nvSpPr>
        <p:spPr>
          <a:xfrm rot="19800004">
            <a:off x="3069879" y="4563158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6" name="手繪多邊形 195" descr="R4"/>
          <p:cNvSpPr/>
          <p:nvPr>
            <p:custDataLst>
              <p:tags r:id="rId173"/>
            </p:custDataLst>
          </p:nvPr>
        </p:nvSpPr>
        <p:spPr>
          <a:xfrm rot="16200002">
            <a:off x="2772393" y="5078417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0" name="手繪多邊形 159" descr="R4"/>
          <p:cNvSpPr/>
          <p:nvPr>
            <p:custDataLst>
              <p:tags r:id="rId174"/>
            </p:custDataLst>
          </p:nvPr>
        </p:nvSpPr>
        <p:spPr>
          <a:xfrm rot="18000000">
            <a:off x="4259824" y="4906663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9" name="手繪多邊形 168" descr="R3"/>
          <p:cNvSpPr/>
          <p:nvPr>
            <p:custDataLst>
              <p:tags r:id="rId175"/>
            </p:custDataLst>
          </p:nvPr>
        </p:nvSpPr>
        <p:spPr>
          <a:xfrm rot="16200002">
            <a:off x="4322690" y="4751756"/>
            <a:ext cx="251464" cy="217774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1" name="手繪多邊形 170" descr="R3"/>
          <p:cNvSpPr/>
          <p:nvPr>
            <p:custDataLst>
              <p:tags r:id="rId176"/>
            </p:custDataLst>
          </p:nvPr>
        </p:nvSpPr>
        <p:spPr>
          <a:xfrm rot="12600000">
            <a:off x="4142514" y="5126694"/>
            <a:ext cx="251465" cy="217775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" name="手繪多邊形 173" descr="R6"/>
          <p:cNvSpPr/>
          <p:nvPr>
            <p:custDataLst>
              <p:tags r:id="rId177"/>
            </p:custDataLst>
          </p:nvPr>
        </p:nvSpPr>
        <p:spPr>
          <a:xfrm rot="18000000">
            <a:off x="3836606" y="4642868"/>
            <a:ext cx="502928" cy="435549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6" name="手繪多邊形 175" descr="R4"/>
          <p:cNvSpPr/>
          <p:nvPr>
            <p:custDataLst>
              <p:tags r:id="rId178"/>
            </p:custDataLst>
          </p:nvPr>
        </p:nvSpPr>
        <p:spPr>
          <a:xfrm rot="19800004">
            <a:off x="4259824" y="4563157"/>
            <a:ext cx="251464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7" name="手繪多邊形 176" descr="R4"/>
          <p:cNvSpPr/>
          <p:nvPr>
            <p:custDataLst>
              <p:tags r:id="rId179"/>
            </p:custDataLst>
          </p:nvPr>
        </p:nvSpPr>
        <p:spPr>
          <a:xfrm rot="16200002">
            <a:off x="3962338" y="5078416"/>
            <a:ext cx="251465" cy="251465"/>
          </a:xfrm>
          <a:custGeom>
            <a:avLst/>
            <a:gdLst>
              <a:gd name="connsiteX0" fmla="*/ 1196265 w 1196265"/>
              <a:gd name="connsiteY0" fmla="*/ 0 h 1196266"/>
              <a:gd name="connsiteX1" fmla="*/ 0 w 1196265"/>
              <a:gd name="connsiteY1" fmla="*/ 0 h 1196266"/>
              <a:gd name="connsiteX2" fmla="*/ 0 w 1196265"/>
              <a:gd name="connsiteY2" fmla="*/ 1196266 h 1196266"/>
              <a:gd name="connsiteX3" fmla="*/ 1196265 w 1196265"/>
              <a:gd name="connsiteY3" fmla="*/ 1196266 h 1196266"/>
              <a:gd name="connsiteX4" fmla="*/ 1196265 w 1196265"/>
              <a:gd name="connsiteY4" fmla="*/ 0 h 11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6">
                <a:moveTo>
                  <a:pt x="1196265" y="0"/>
                </a:moveTo>
                <a:lnTo>
                  <a:pt x="0" y="0"/>
                </a:lnTo>
                <a:lnTo>
                  <a:pt x="0" y="1196266"/>
                </a:lnTo>
                <a:lnTo>
                  <a:pt x="1196265" y="1196266"/>
                </a:lnTo>
                <a:lnTo>
                  <a:pt x="1196265" y="0"/>
                </a:lnTo>
                <a:close/>
              </a:path>
            </a:pathLst>
          </a:custGeom>
          <a:solidFill>
            <a:srgbClr val="3333FF">
              <a:alpha val="20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6" name="圓角矩形 185"/>
          <p:cNvSpPr/>
          <p:nvPr>
            <p:custDataLst>
              <p:tags r:id="rId180"/>
            </p:custDataLst>
          </p:nvPr>
        </p:nvSpPr>
        <p:spPr>
          <a:xfrm>
            <a:off x="4246613" y="6295982"/>
            <a:ext cx="183532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刪除不需要部份</a:t>
            </a:r>
          </a:p>
        </p:txBody>
      </p:sp>
      <p:sp>
        <p:nvSpPr>
          <p:cNvPr id="2" name="文字方塊 1"/>
          <p:cNvSpPr txBox="1"/>
          <p:nvPr>
            <p:custDataLst>
              <p:tags r:id="rId18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B8817E4-6266-4D3B-AD1E-CF9B9DFCA4D0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96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86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67648" y="1628754"/>
            <a:ext cx="3460949" cy="3715717"/>
            <a:chOff x="1167648" y="1628754"/>
            <a:chExt cx="3460949" cy="3715717"/>
          </a:xfrm>
        </p:grpSpPr>
        <p:sp>
          <p:nvSpPr>
            <p:cNvPr id="354" name="手繪多邊形 353" descr="R3"/>
            <p:cNvSpPr/>
            <p:nvPr>
              <p:custDataLst>
                <p:tags r:id="rId120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121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122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123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124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125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 29" descr="R3"/>
            <p:cNvSpPr/>
            <p:nvPr>
              <p:custDataLst>
                <p:tags r:id="rId126"/>
              </p:custDataLst>
            </p:nvPr>
          </p:nvSpPr>
          <p:spPr>
            <a:xfrm rot="5400004">
              <a:off x="3007009" y="2347202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30" descr="R3"/>
            <p:cNvSpPr/>
            <p:nvPr>
              <p:custDataLst>
                <p:tags r:id="rId127"/>
              </p:custDataLst>
            </p:nvPr>
          </p:nvSpPr>
          <p:spPr>
            <a:xfrm rot="1800000">
              <a:off x="3187184" y="197226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手繪多邊形 31" descr="R3"/>
            <p:cNvSpPr/>
            <p:nvPr>
              <p:custDataLst>
                <p:tags r:id="rId128"/>
              </p:custDataLst>
            </p:nvPr>
          </p:nvSpPr>
          <p:spPr>
            <a:xfrm rot="19800004">
              <a:off x="2952566" y="162875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32" descr="R3"/>
            <p:cNvSpPr/>
            <p:nvPr>
              <p:custDataLst>
                <p:tags r:id="rId129"/>
              </p:custDataLst>
            </p:nvPr>
          </p:nvSpPr>
          <p:spPr>
            <a:xfrm rot="16200002">
              <a:off x="2537771" y="1660190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33" descr="R3"/>
            <p:cNvSpPr/>
            <p:nvPr>
              <p:custDataLst>
                <p:tags r:id="rId130"/>
              </p:custDataLst>
            </p:nvPr>
          </p:nvSpPr>
          <p:spPr>
            <a:xfrm rot="12600000">
              <a:off x="2357595" y="203512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34" descr="R3"/>
            <p:cNvSpPr/>
            <p:nvPr>
              <p:custDataLst>
                <p:tags r:id="rId131"/>
              </p:custDataLst>
            </p:nvPr>
          </p:nvSpPr>
          <p:spPr>
            <a:xfrm rot="9000004">
              <a:off x="2592214" y="237863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3"/>
            <p:cNvSpPr/>
            <p:nvPr>
              <p:custDataLst>
                <p:tags r:id="rId132"/>
              </p:custDataLst>
            </p:nvPr>
          </p:nvSpPr>
          <p:spPr>
            <a:xfrm rot="5400004">
              <a:off x="4196954" y="234720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49" descr="R3"/>
            <p:cNvSpPr/>
            <p:nvPr>
              <p:custDataLst>
                <p:tags r:id="rId133"/>
              </p:custDataLst>
            </p:nvPr>
          </p:nvSpPr>
          <p:spPr>
            <a:xfrm rot="1800000">
              <a:off x="4377129" y="197226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50" descr="R3"/>
            <p:cNvSpPr/>
            <p:nvPr>
              <p:custDataLst>
                <p:tags r:id="rId134"/>
              </p:custDataLst>
            </p:nvPr>
          </p:nvSpPr>
          <p:spPr>
            <a:xfrm rot="19800004">
              <a:off x="4142511" y="162875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51" descr="R3"/>
            <p:cNvSpPr/>
            <p:nvPr>
              <p:custDataLst>
                <p:tags r:id="rId135"/>
              </p:custDataLst>
            </p:nvPr>
          </p:nvSpPr>
          <p:spPr>
            <a:xfrm rot="16200002">
              <a:off x="3727716" y="1660189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 descr="R3"/>
            <p:cNvSpPr/>
            <p:nvPr>
              <p:custDataLst>
                <p:tags r:id="rId136"/>
              </p:custDataLst>
            </p:nvPr>
          </p:nvSpPr>
          <p:spPr>
            <a:xfrm rot="12600000">
              <a:off x="3547540" y="203512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53" descr="R3"/>
            <p:cNvSpPr/>
            <p:nvPr>
              <p:custDataLst>
                <p:tags r:id="rId137"/>
              </p:custDataLst>
            </p:nvPr>
          </p:nvSpPr>
          <p:spPr>
            <a:xfrm rot="9000004">
              <a:off x="3782159" y="237863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手繪多邊形 68" descr="R3"/>
            <p:cNvSpPr/>
            <p:nvPr>
              <p:custDataLst>
                <p:tags r:id="rId138"/>
              </p:custDataLst>
            </p:nvPr>
          </p:nvSpPr>
          <p:spPr>
            <a:xfrm rot="5400004">
              <a:off x="1222091" y="3377725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 69" descr="R3"/>
            <p:cNvSpPr/>
            <p:nvPr>
              <p:custDataLst>
                <p:tags r:id="rId139"/>
              </p:custDataLst>
            </p:nvPr>
          </p:nvSpPr>
          <p:spPr>
            <a:xfrm rot="1800000">
              <a:off x="1402266" y="300278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 70" descr="R3"/>
            <p:cNvSpPr/>
            <p:nvPr>
              <p:custDataLst>
                <p:tags r:id="rId140"/>
              </p:custDataLst>
            </p:nvPr>
          </p:nvSpPr>
          <p:spPr>
            <a:xfrm rot="19800004">
              <a:off x="1167648" y="265927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 87" descr="R3"/>
            <p:cNvSpPr/>
            <p:nvPr>
              <p:custDataLst>
                <p:tags r:id="rId141"/>
              </p:custDataLst>
            </p:nvPr>
          </p:nvSpPr>
          <p:spPr>
            <a:xfrm rot="5400004">
              <a:off x="2412037" y="3377725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 88" descr="R3"/>
            <p:cNvSpPr/>
            <p:nvPr>
              <p:custDataLst>
                <p:tags r:id="rId142"/>
              </p:custDataLst>
            </p:nvPr>
          </p:nvSpPr>
          <p:spPr>
            <a:xfrm rot="1800000">
              <a:off x="2592212" y="300278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143"/>
              </p:custDataLst>
            </p:nvPr>
          </p:nvSpPr>
          <p:spPr>
            <a:xfrm rot="19800004">
              <a:off x="2357594" y="265927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1" name="手繪多邊形 90" descr="R3"/>
            <p:cNvSpPr/>
            <p:nvPr>
              <p:custDataLst>
                <p:tags r:id="rId144"/>
              </p:custDataLst>
            </p:nvPr>
          </p:nvSpPr>
          <p:spPr>
            <a:xfrm rot="16200002">
              <a:off x="1942799" y="269071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手繪多邊形 91" descr="R3"/>
            <p:cNvSpPr/>
            <p:nvPr>
              <p:custDataLst>
                <p:tags r:id="rId145"/>
              </p:custDataLst>
            </p:nvPr>
          </p:nvSpPr>
          <p:spPr>
            <a:xfrm rot="12600000">
              <a:off x="1762623" y="306565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手繪多邊形 92" descr="R3"/>
            <p:cNvSpPr/>
            <p:nvPr>
              <p:custDataLst>
                <p:tags r:id="rId146"/>
              </p:custDataLst>
            </p:nvPr>
          </p:nvSpPr>
          <p:spPr>
            <a:xfrm rot="9000004">
              <a:off x="1997242" y="340915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3"/>
            <p:cNvSpPr/>
            <p:nvPr>
              <p:custDataLst>
                <p:tags r:id="rId147"/>
              </p:custDataLst>
            </p:nvPr>
          </p:nvSpPr>
          <p:spPr>
            <a:xfrm rot="5400004">
              <a:off x="3601982" y="3377724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手繪多邊形 107" descr="R3"/>
            <p:cNvSpPr/>
            <p:nvPr>
              <p:custDataLst>
                <p:tags r:id="rId148"/>
              </p:custDataLst>
            </p:nvPr>
          </p:nvSpPr>
          <p:spPr>
            <a:xfrm rot="1800000">
              <a:off x="3782157" y="300278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手繪多邊形 108" descr="R3"/>
            <p:cNvSpPr/>
            <p:nvPr>
              <p:custDataLst>
                <p:tags r:id="rId149"/>
              </p:custDataLst>
            </p:nvPr>
          </p:nvSpPr>
          <p:spPr>
            <a:xfrm rot="19800004">
              <a:off x="3547539" y="265927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 109" descr="R3"/>
            <p:cNvSpPr/>
            <p:nvPr>
              <p:custDataLst>
                <p:tags r:id="rId150"/>
              </p:custDataLst>
            </p:nvPr>
          </p:nvSpPr>
          <p:spPr>
            <a:xfrm rot="16200002">
              <a:off x="3132744" y="2690712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 110" descr="R3"/>
            <p:cNvSpPr/>
            <p:nvPr>
              <p:custDataLst>
                <p:tags r:id="rId151"/>
              </p:custDataLst>
            </p:nvPr>
          </p:nvSpPr>
          <p:spPr>
            <a:xfrm rot="12600000">
              <a:off x="2952568" y="306565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 111" descr="R3"/>
            <p:cNvSpPr/>
            <p:nvPr>
              <p:custDataLst>
                <p:tags r:id="rId152"/>
              </p:custDataLst>
            </p:nvPr>
          </p:nvSpPr>
          <p:spPr>
            <a:xfrm rot="9000004">
              <a:off x="3187187" y="340915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 129" descr="R3"/>
            <p:cNvSpPr/>
            <p:nvPr>
              <p:custDataLst>
                <p:tags r:id="rId153"/>
              </p:custDataLst>
            </p:nvPr>
          </p:nvSpPr>
          <p:spPr>
            <a:xfrm rot="16200002">
              <a:off x="4322689" y="269071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手繪多邊形 130" descr="R3"/>
            <p:cNvSpPr/>
            <p:nvPr>
              <p:custDataLst>
                <p:tags r:id="rId154"/>
              </p:custDataLst>
            </p:nvPr>
          </p:nvSpPr>
          <p:spPr>
            <a:xfrm rot="12600000">
              <a:off x="4142513" y="306564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手繪多邊形 131" descr="R3"/>
            <p:cNvSpPr/>
            <p:nvPr>
              <p:custDataLst>
                <p:tags r:id="rId155"/>
              </p:custDataLst>
            </p:nvPr>
          </p:nvSpPr>
          <p:spPr>
            <a:xfrm rot="9000004">
              <a:off x="4377132" y="340915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9" name="手繪多邊形 278" descr="R3"/>
            <p:cNvSpPr/>
            <p:nvPr>
              <p:custDataLst>
                <p:tags r:id="rId156"/>
              </p:custDataLst>
            </p:nvPr>
          </p:nvSpPr>
          <p:spPr>
            <a:xfrm rot="5400004">
              <a:off x="1817065" y="4408248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0" name="手繪多邊形 279" descr="R3"/>
            <p:cNvSpPr/>
            <p:nvPr>
              <p:custDataLst>
                <p:tags r:id="rId157"/>
              </p:custDataLst>
            </p:nvPr>
          </p:nvSpPr>
          <p:spPr>
            <a:xfrm rot="1800000">
              <a:off x="1997240" y="403330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1" name="手繪多邊形 280" descr="R3"/>
            <p:cNvSpPr/>
            <p:nvPr>
              <p:custDataLst>
                <p:tags r:id="rId158"/>
              </p:custDataLst>
            </p:nvPr>
          </p:nvSpPr>
          <p:spPr>
            <a:xfrm rot="19800004">
              <a:off x="1762622" y="368980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2" name="手繪多邊形 281" descr="R3"/>
            <p:cNvSpPr/>
            <p:nvPr>
              <p:custDataLst>
                <p:tags r:id="rId159"/>
              </p:custDataLst>
            </p:nvPr>
          </p:nvSpPr>
          <p:spPr>
            <a:xfrm rot="16200002">
              <a:off x="1347827" y="3721236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3" name="手繪多邊形 282" descr="R3"/>
            <p:cNvSpPr/>
            <p:nvPr>
              <p:custDataLst>
                <p:tags r:id="rId160"/>
              </p:custDataLst>
            </p:nvPr>
          </p:nvSpPr>
          <p:spPr>
            <a:xfrm rot="12600000">
              <a:off x="1167651" y="409617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4" name="手繪多邊形 283" descr="R3"/>
            <p:cNvSpPr/>
            <p:nvPr>
              <p:custDataLst>
                <p:tags r:id="rId161"/>
              </p:custDataLst>
            </p:nvPr>
          </p:nvSpPr>
          <p:spPr>
            <a:xfrm rot="9000004">
              <a:off x="1402270" y="443968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1" name="手繪多邊形 260" descr="R3"/>
            <p:cNvSpPr/>
            <p:nvPr>
              <p:custDataLst>
                <p:tags r:id="rId162"/>
              </p:custDataLst>
            </p:nvPr>
          </p:nvSpPr>
          <p:spPr>
            <a:xfrm rot="5400004">
              <a:off x="3007010" y="4408247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2" name="手繪多邊形 261" descr="R3"/>
            <p:cNvSpPr/>
            <p:nvPr>
              <p:custDataLst>
                <p:tags r:id="rId163"/>
              </p:custDataLst>
            </p:nvPr>
          </p:nvSpPr>
          <p:spPr>
            <a:xfrm rot="1800000">
              <a:off x="3187185" y="403330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3" name="手繪多邊形 262" descr="R3"/>
            <p:cNvSpPr/>
            <p:nvPr>
              <p:custDataLst>
                <p:tags r:id="rId164"/>
              </p:custDataLst>
            </p:nvPr>
          </p:nvSpPr>
          <p:spPr>
            <a:xfrm rot="19800004">
              <a:off x="2952567" y="368980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4" name="手繪多邊形 263" descr="R3"/>
            <p:cNvSpPr/>
            <p:nvPr>
              <p:custDataLst>
                <p:tags r:id="rId165"/>
              </p:custDataLst>
            </p:nvPr>
          </p:nvSpPr>
          <p:spPr>
            <a:xfrm rot="16200002">
              <a:off x="2537772" y="3721235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5" name="手繪多邊形 264" descr="R3"/>
            <p:cNvSpPr/>
            <p:nvPr>
              <p:custDataLst>
                <p:tags r:id="rId166"/>
              </p:custDataLst>
            </p:nvPr>
          </p:nvSpPr>
          <p:spPr>
            <a:xfrm rot="12600000">
              <a:off x="2357596" y="409617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6" name="手繪多邊形 265" descr="R3"/>
            <p:cNvSpPr/>
            <p:nvPr>
              <p:custDataLst>
                <p:tags r:id="rId167"/>
              </p:custDataLst>
            </p:nvPr>
          </p:nvSpPr>
          <p:spPr>
            <a:xfrm rot="9000004">
              <a:off x="2592215" y="443968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3" name="手繪多邊形 242" descr="R3"/>
            <p:cNvSpPr/>
            <p:nvPr>
              <p:custDataLst>
                <p:tags r:id="rId168"/>
              </p:custDataLst>
            </p:nvPr>
          </p:nvSpPr>
          <p:spPr>
            <a:xfrm rot="5400004">
              <a:off x="4196955" y="4408246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4" name="手繪多邊形 243" descr="R3"/>
            <p:cNvSpPr/>
            <p:nvPr>
              <p:custDataLst>
                <p:tags r:id="rId169"/>
              </p:custDataLst>
            </p:nvPr>
          </p:nvSpPr>
          <p:spPr>
            <a:xfrm rot="1800000">
              <a:off x="4377130" y="403330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5" name="手繪多邊形 244" descr="R3"/>
            <p:cNvSpPr/>
            <p:nvPr>
              <p:custDataLst>
                <p:tags r:id="rId170"/>
              </p:custDataLst>
            </p:nvPr>
          </p:nvSpPr>
          <p:spPr>
            <a:xfrm rot="19800004">
              <a:off x="4142512" y="368979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6" name="手繪多邊形 245" descr="R3"/>
            <p:cNvSpPr/>
            <p:nvPr>
              <p:custDataLst>
                <p:tags r:id="rId171"/>
              </p:custDataLst>
            </p:nvPr>
          </p:nvSpPr>
          <p:spPr>
            <a:xfrm rot="16200002">
              <a:off x="3727717" y="3721234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7" name="手繪多邊形 246" descr="R3"/>
            <p:cNvSpPr/>
            <p:nvPr>
              <p:custDataLst>
                <p:tags r:id="rId172"/>
              </p:custDataLst>
            </p:nvPr>
          </p:nvSpPr>
          <p:spPr>
            <a:xfrm rot="12600000">
              <a:off x="3547541" y="409617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8" name="手繪多邊形 247" descr="R3"/>
            <p:cNvSpPr/>
            <p:nvPr>
              <p:custDataLst>
                <p:tags r:id="rId173"/>
              </p:custDataLst>
            </p:nvPr>
          </p:nvSpPr>
          <p:spPr>
            <a:xfrm rot="9000004">
              <a:off x="3782160" y="443968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3" name="手繪多邊形 222" descr="R3"/>
            <p:cNvSpPr/>
            <p:nvPr>
              <p:custDataLst>
                <p:tags r:id="rId174"/>
              </p:custDataLst>
            </p:nvPr>
          </p:nvSpPr>
          <p:spPr>
            <a:xfrm rot="1800000">
              <a:off x="1402267" y="506383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4" name="手繪多邊形 223" descr="R3"/>
            <p:cNvSpPr/>
            <p:nvPr>
              <p:custDataLst>
                <p:tags r:id="rId175"/>
              </p:custDataLst>
            </p:nvPr>
          </p:nvSpPr>
          <p:spPr>
            <a:xfrm rot="19800004">
              <a:off x="1167649" y="472032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 descr="R3"/>
            <p:cNvSpPr/>
            <p:nvPr>
              <p:custDataLst>
                <p:tags r:id="rId176"/>
              </p:custDataLst>
            </p:nvPr>
          </p:nvSpPr>
          <p:spPr>
            <a:xfrm rot="1800000">
              <a:off x="2592213" y="506383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6" name="手繪多邊形 205" descr="R3"/>
            <p:cNvSpPr/>
            <p:nvPr>
              <p:custDataLst>
                <p:tags r:id="rId177"/>
              </p:custDataLst>
            </p:nvPr>
          </p:nvSpPr>
          <p:spPr>
            <a:xfrm rot="19800004">
              <a:off x="2357595" y="472032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7" name="手繪多邊形 206" descr="R3"/>
            <p:cNvSpPr/>
            <p:nvPr>
              <p:custDataLst>
                <p:tags r:id="rId178"/>
              </p:custDataLst>
            </p:nvPr>
          </p:nvSpPr>
          <p:spPr>
            <a:xfrm rot="16200002">
              <a:off x="1942800" y="4751758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8" name="手繪多邊形 207" descr="R3"/>
            <p:cNvSpPr/>
            <p:nvPr>
              <p:custDataLst>
                <p:tags r:id="rId179"/>
              </p:custDataLst>
            </p:nvPr>
          </p:nvSpPr>
          <p:spPr>
            <a:xfrm rot="12600000">
              <a:off x="1762624" y="512669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7" name="手繪多邊形 186" descr="R3"/>
            <p:cNvSpPr/>
            <p:nvPr>
              <p:custDataLst>
                <p:tags r:id="rId180"/>
              </p:custDataLst>
            </p:nvPr>
          </p:nvSpPr>
          <p:spPr>
            <a:xfrm rot="1800000">
              <a:off x="3782158" y="506383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8" name="手繪多邊形 187" descr="R3"/>
            <p:cNvSpPr/>
            <p:nvPr>
              <p:custDataLst>
                <p:tags r:id="rId181"/>
              </p:custDataLst>
            </p:nvPr>
          </p:nvSpPr>
          <p:spPr>
            <a:xfrm rot="19800004">
              <a:off x="3547540" y="472032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9" name="手繪多邊形 188" descr="R3"/>
            <p:cNvSpPr/>
            <p:nvPr>
              <p:custDataLst>
                <p:tags r:id="rId182"/>
              </p:custDataLst>
            </p:nvPr>
          </p:nvSpPr>
          <p:spPr>
            <a:xfrm rot="16200002">
              <a:off x="3132745" y="4751757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0" name="手繪多邊形 189" descr="R3"/>
            <p:cNvSpPr/>
            <p:nvPr>
              <p:custDataLst>
                <p:tags r:id="rId183"/>
              </p:custDataLst>
            </p:nvPr>
          </p:nvSpPr>
          <p:spPr>
            <a:xfrm rot="12600000">
              <a:off x="2952569" y="512669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9" name="手繪多邊形 168" descr="R3"/>
            <p:cNvSpPr/>
            <p:nvPr>
              <p:custDataLst>
                <p:tags r:id="rId184"/>
              </p:custDataLst>
            </p:nvPr>
          </p:nvSpPr>
          <p:spPr>
            <a:xfrm rot="16200002">
              <a:off x="4322690" y="4751756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3"/>
            <p:cNvSpPr/>
            <p:nvPr>
              <p:custDataLst>
                <p:tags r:id="rId185"/>
              </p:custDataLst>
            </p:nvPr>
          </p:nvSpPr>
          <p:spPr>
            <a:xfrm rot="12600000">
              <a:off x="4142514" y="512669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456714" y="1894808"/>
            <a:ext cx="2882818" cy="3217301"/>
            <a:chOff x="1456714" y="1894808"/>
            <a:chExt cx="2882818" cy="3217301"/>
          </a:xfrm>
        </p:grpSpPr>
        <p:sp>
          <p:nvSpPr>
            <p:cNvPr id="128" name="手繪多邊形 127" descr="R6"/>
            <p:cNvSpPr/>
            <p:nvPr>
              <p:custDataLst>
                <p:tags r:id="rId97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手繪多邊形 22" descr="R6"/>
            <p:cNvSpPr/>
            <p:nvPr>
              <p:custDataLst>
                <p:tags r:id="rId98"/>
              </p:custDataLst>
            </p:nvPr>
          </p:nvSpPr>
          <p:spPr>
            <a:xfrm>
              <a:off x="2646659" y="1894809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手繪多邊形 41" descr="R6"/>
            <p:cNvSpPr/>
            <p:nvPr>
              <p:custDataLst>
                <p:tags r:id="rId99"/>
              </p:custDataLst>
            </p:nvPr>
          </p:nvSpPr>
          <p:spPr>
            <a:xfrm>
              <a:off x="3836604" y="1894808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 80" descr="R6"/>
            <p:cNvSpPr/>
            <p:nvPr>
              <p:custDataLst>
                <p:tags r:id="rId100"/>
              </p:custDataLst>
            </p:nvPr>
          </p:nvSpPr>
          <p:spPr>
            <a:xfrm>
              <a:off x="2051687" y="2925332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手繪多邊形 93" descr="R6"/>
            <p:cNvSpPr/>
            <p:nvPr>
              <p:custDataLst>
                <p:tags r:id="rId101"/>
              </p:custDataLst>
            </p:nvPr>
          </p:nvSpPr>
          <p:spPr>
            <a:xfrm>
              <a:off x="2051687" y="2238319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 94" descr="R6"/>
            <p:cNvSpPr/>
            <p:nvPr>
              <p:custDataLst>
                <p:tags r:id="rId102"/>
              </p:custDataLst>
            </p:nvPr>
          </p:nvSpPr>
          <p:spPr>
            <a:xfrm rot="18000000">
              <a:off x="1456715" y="2581825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0" name="手繪多邊形 99" descr="R6"/>
            <p:cNvSpPr/>
            <p:nvPr>
              <p:custDataLst>
                <p:tags r:id="rId103"/>
              </p:custDataLst>
            </p:nvPr>
          </p:nvSpPr>
          <p:spPr>
            <a:xfrm>
              <a:off x="3241632" y="2925331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 112" descr="R6"/>
            <p:cNvSpPr/>
            <p:nvPr>
              <p:custDataLst>
                <p:tags r:id="rId104"/>
              </p:custDataLst>
            </p:nvPr>
          </p:nvSpPr>
          <p:spPr>
            <a:xfrm>
              <a:off x="3241632" y="2238318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 113" descr="R6"/>
            <p:cNvSpPr/>
            <p:nvPr>
              <p:custDataLst>
                <p:tags r:id="rId105"/>
              </p:custDataLst>
            </p:nvPr>
          </p:nvSpPr>
          <p:spPr>
            <a:xfrm rot="18000000">
              <a:off x="2646660" y="2581824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106"/>
              </p:custDataLst>
            </p:nvPr>
          </p:nvSpPr>
          <p:spPr>
            <a:xfrm rot="18000000">
              <a:off x="3836605" y="258182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2" name="手繪多邊形 271" descr="R6"/>
            <p:cNvSpPr/>
            <p:nvPr>
              <p:custDataLst>
                <p:tags r:id="rId107"/>
              </p:custDataLst>
            </p:nvPr>
          </p:nvSpPr>
          <p:spPr>
            <a:xfrm>
              <a:off x="1456715" y="3955855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5" name="手繪多邊形 284" descr="R6"/>
            <p:cNvSpPr/>
            <p:nvPr>
              <p:custDataLst>
                <p:tags r:id="rId108"/>
              </p:custDataLst>
            </p:nvPr>
          </p:nvSpPr>
          <p:spPr>
            <a:xfrm>
              <a:off x="1456715" y="3268842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4" name="手繪多邊形 253" descr="R6"/>
            <p:cNvSpPr/>
            <p:nvPr>
              <p:custDataLst>
                <p:tags r:id="rId109"/>
              </p:custDataLst>
            </p:nvPr>
          </p:nvSpPr>
          <p:spPr>
            <a:xfrm>
              <a:off x="2646660" y="3955854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7" name="手繪多邊形 266" descr="R6"/>
            <p:cNvSpPr/>
            <p:nvPr>
              <p:custDataLst>
                <p:tags r:id="rId110"/>
              </p:custDataLst>
            </p:nvPr>
          </p:nvSpPr>
          <p:spPr>
            <a:xfrm>
              <a:off x="2646660" y="3268841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8" name="手繪多邊形 267" descr="R6"/>
            <p:cNvSpPr/>
            <p:nvPr>
              <p:custDataLst>
                <p:tags r:id="rId111"/>
              </p:custDataLst>
            </p:nvPr>
          </p:nvSpPr>
          <p:spPr>
            <a:xfrm rot="18000000">
              <a:off x="2051688" y="3612347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6" name="手繪多邊形 235" descr="R6"/>
            <p:cNvSpPr/>
            <p:nvPr>
              <p:custDataLst>
                <p:tags r:id="rId112"/>
              </p:custDataLst>
            </p:nvPr>
          </p:nvSpPr>
          <p:spPr>
            <a:xfrm>
              <a:off x="3836605" y="3955853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9" name="手繪多邊形 248" descr="R6"/>
            <p:cNvSpPr/>
            <p:nvPr>
              <p:custDataLst>
                <p:tags r:id="rId113"/>
              </p:custDataLst>
            </p:nvPr>
          </p:nvSpPr>
          <p:spPr>
            <a:xfrm>
              <a:off x="3836605" y="326884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0" name="手繪多邊形 249" descr="R6"/>
            <p:cNvSpPr/>
            <p:nvPr>
              <p:custDataLst>
                <p:tags r:id="rId114"/>
              </p:custDataLst>
            </p:nvPr>
          </p:nvSpPr>
          <p:spPr>
            <a:xfrm rot="18000000">
              <a:off x="3241633" y="3612346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0" name="手繪多邊形 209" descr="R6"/>
            <p:cNvSpPr/>
            <p:nvPr>
              <p:custDataLst>
                <p:tags r:id="rId115"/>
              </p:custDataLst>
            </p:nvPr>
          </p:nvSpPr>
          <p:spPr>
            <a:xfrm>
              <a:off x="2051688" y="4299364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1" name="手繪多邊形 210" descr="R6"/>
            <p:cNvSpPr/>
            <p:nvPr>
              <p:custDataLst>
                <p:tags r:id="rId116"/>
              </p:custDataLst>
            </p:nvPr>
          </p:nvSpPr>
          <p:spPr>
            <a:xfrm rot="18000000">
              <a:off x="1456716" y="4642870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2" name="手繪多邊形 191" descr="R6"/>
            <p:cNvSpPr/>
            <p:nvPr>
              <p:custDataLst>
                <p:tags r:id="rId117"/>
              </p:custDataLst>
            </p:nvPr>
          </p:nvSpPr>
          <p:spPr>
            <a:xfrm>
              <a:off x="3241633" y="4299363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3" name="手繪多邊形 192" descr="R6"/>
            <p:cNvSpPr/>
            <p:nvPr>
              <p:custDataLst>
                <p:tags r:id="rId118"/>
              </p:custDataLst>
            </p:nvPr>
          </p:nvSpPr>
          <p:spPr>
            <a:xfrm rot="18000000">
              <a:off x="2646661" y="4642869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4" name="手繪多邊形 173" descr="R6"/>
            <p:cNvSpPr/>
            <p:nvPr>
              <p:custDataLst>
                <p:tags r:id="rId119"/>
              </p:custDataLst>
            </p:nvPr>
          </p:nvSpPr>
          <p:spPr>
            <a:xfrm rot="18000000">
              <a:off x="3836606" y="4642868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284956" y="1643344"/>
            <a:ext cx="3226332" cy="3686539"/>
            <a:chOff x="1284956" y="1643344"/>
            <a:chExt cx="3226332" cy="3686539"/>
          </a:xfrm>
        </p:grpSpPr>
        <p:sp>
          <p:nvSpPr>
            <p:cNvPr id="138" name="手繪多邊形 137" descr="R4"/>
            <p:cNvSpPr/>
            <p:nvPr>
              <p:custDataLst>
                <p:tags r:id="rId9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10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11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12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13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4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 23" descr="R4"/>
            <p:cNvSpPr/>
            <p:nvPr>
              <p:custDataLst>
                <p:tags r:id="rId15"/>
              </p:custDataLst>
            </p:nvPr>
          </p:nvSpPr>
          <p:spPr>
            <a:xfrm>
              <a:off x="2772390" y="1643345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 24" descr="R4"/>
            <p:cNvSpPr/>
            <p:nvPr>
              <p:custDataLst>
                <p:tags r:id="rId16"/>
              </p:custDataLst>
            </p:nvPr>
          </p:nvSpPr>
          <p:spPr>
            <a:xfrm rot="18000000">
              <a:off x="2474905" y="181509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手繪多邊形 25" descr="R4"/>
            <p:cNvSpPr/>
            <p:nvPr>
              <p:custDataLst>
                <p:tags r:id="rId17"/>
              </p:custDataLst>
            </p:nvPr>
          </p:nvSpPr>
          <p:spPr>
            <a:xfrm rot="14400005">
              <a:off x="2474905" y="215860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 descr="R4"/>
            <p:cNvSpPr/>
            <p:nvPr>
              <p:custDataLst>
                <p:tags r:id="rId18"/>
              </p:custDataLst>
            </p:nvPr>
          </p:nvSpPr>
          <p:spPr>
            <a:xfrm rot="10800004">
              <a:off x="2772390" y="2330357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手繪多邊形 27" descr="R4"/>
            <p:cNvSpPr/>
            <p:nvPr>
              <p:custDataLst>
                <p:tags r:id="rId19"/>
              </p:custDataLst>
            </p:nvPr>
          </p:nvSpPr>
          <p:spPr>
            <a:xfrm rot="7200000">
              <a:off x="3069875" y="215860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 descr="R4"/>
            <p:cNvSpPr/>
            <p:nvPr>
              <p:custDataLst>
                <p:tags r:id="rId20"/>
              </p:custDataLst>
            </p:nvPr>
          </p:nvSpPr>
          <p:spPr>
            <a:xfrm rot="3600002">
              <a:off x="3069875" y="181509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R4"/>
            <p:cNvSpPr/>
            <p:nvPr>
              <p:custDataLst>
                <p:tags r:id="rId21"/>
              </p:custDataLst>
            </p:nvPr>
          </p:nvSpPr>
          <p:spPr>
            <a:xfrm rot="16200002">
              <a:off x="2177419" y="1986850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R4"/>
            <p:cNvSpPr/>
            <p:nvPr>
              <p:custDataLst>
                <p:tags r:id="rId22"/>
              </p:custDataLst>
            </p:nvPr>
          </p:nvSpPr>
          <p:spPr>
            <a:xfrm>
              <a:off x="3962335" y="1643344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R4"/>
            <p:cNvSpPr/>
            <p:nvPr>
              <p:custDataLst>
                <p:tags r:id="rId23"/>
              </p:custDataLst>
            </p:nvPr>
          </p:nvSpPr>
          <p:spPr>
            <a:xfrm rot="18000000">
              <a:off x="3664850" y="181509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R4"/>
            <p:cNvSpPr/>
            <p:nvPr>
              <p:custDataLst>
                <p:tags r:id="rId24"/>
              </p:custDataLst>
            </p:nvPr>
          </p:nvSpPr>
          <p:spPr>
            <a:xfrm rot="14400005">
              <a:off x="3664850" y="215860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R4"/>
            <p:cNvSpPr/>
            <p:nvPr>
              <p:custDataLst>
                <p:tags r:id="rId25"/>
              </p:custDataLst>
            </p:nvPr>
          </p:nvSpPr>
          <p:spPr>
            <a:xfrm rot="10800004">
              <a:off x="3962335" y="233035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R4"/>
            <p:cNvSpPr/>
            <p:nvPr>
              <p:custDataLst>
                <p:tags r:id="rId26"/>
              </p:custDataLst>
            </p:nvPr>
          </p:nvSpPr>
          <p:spPr>
            <a:xfrm rot="7200000">
              <a:off x="4259820" y="215860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47" descr="R4"/>
            <p:cNvSpPr/>
            <p:nvPr>
              <p:custDataLst>
                <p:tags r:id="rId27"/>
              </p:custDataLst>
            </p:nvPr>
          </p:nvSpPr>
          <p:spPr>
            <a:xfrm rot="3600002">
              <a:off x="4259820" y="181509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 descr="R4"/>
            <p:cNvSpPr/>
            <p:nvPr>
              <p:custDataLst>
                <p:tags r:id="rId28"/>
              </p:custDataLst>
            </p:nvPr>
          </p:nvSpPr>
          <p:spPr>
            <a:xfrm rot="16200002">
              <a:off x="3367364" y="1986849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 66" descr="R4"/>
            <p:cNvSpPr/>
            <p:nvPr>
              <p:custDataLst>
                <p:tags r:id="rId29"/>
              </p:custDataLst>
            </p:nvPr>
          </p:nvSpPr>
          <p:spPr>
            <a:xfrm rot="7200000">
              <a:off x="1284957" y="318912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 67" descr="R4"/>
            <p:cNvSpPr/>
            <p:nvPr>
              <p:custDataLst>
                <p:tags r:id="rId30"/>
              </p:custDataLst>
            </p:nvPr>
          </p:nvSpPr>
          <p:spPr>
            <a:xfrm rot="3600002">
              <a:off x="1284957" y="284562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手繪多邊形 76" descr="R4"/>
            <p:cNvSpPr/>
            <p:nvPr>
              <p:custDataLst>
                <p:tags r:id="rId31"/>
              </p:custDataLst>
            </p:nvPr>
          </p:nvSpPr>
          <p:spPr>
            <a:xfrm rot="1800002">
              <a:off x="1284958" y="2502113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4"/>
            <p:cNvSpPr/>
            <p:nvPr>
              <p:custDataLst>
                <p:tags r:id="rId32"/>
              </p:custDataLst>
            </p:nvPr>
          </p:nvSpPr>
          <p:spPr>
            <a:xfrm>
              <a:off x="2177418" y="267386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3" name="手繪多邊形 82" descr="R4"/>
            <p:cNvSpPr/>
            <p:nvPr>
              <p:custDataLst>
                <p:tags r:id="rId33"/>
              </p:custDataLst>
            </p:nvPr>
          </p:nvSpPr>
          <p:spPr>
            <a:xfrm rot="18000000">
              <a:off x="1879933" y="284562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4"/>
            <p:cNvSpPr/>
            <p:nvPr>
              <p:custDataLst>
                <p:tags r:id="rId34"/>
              </p:custDataLst>
            </p:nvPr>
          </p:nvSpPr>
          <p:spPr>
            <a:xfrm rot="14400005">
              <a:off x="1879933" y="318912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手繪多邊形 84" descr="R4"/>
            <p:cNvSpPr/>
            <p:nvPr>
              <p:custDataLst>
                <p:tags r:id="rId35"/>
              </p:custDataLst>
            </p:nvPr>
          </p:nvSpPr>
          <p:spPr>
            <a:xfrm rot="10800004">
              <a:off x="2177418" y="3360880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手繪多邊形 85" descr="R4"/>
            <p:cNvSpPr/>
            <p:nvPr>
              <p:custDataLst>
                <p:tags r:id="rId36"/>
              </p:custDataLst>
            </p:nvPr>
          </p:nvSpPr>
          <p:spPr>
            <a:xfrm rot="7200000">
              <a:off x="2474903" y="318912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 86" descr="R4"/>
            <p:cNvSpPr/>
            <p:nvPr>
              <p:custDataLst>
                <p:tags r:id="rId37"/>
              </p:custDataLst>
            </p:nvPr>
          </p:nvSpPr>
          <p:spPr>
            <a:xfrm rot="3600002">
              <a:off x="2474903" y="284562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4"/>
            <p:cNvSpPr/>
            <p:nvPr>
              <p:custDataLst>
                <p:tags r:id="rId38"/>
              </p:custDataLst>
            </p:nvPr>
          </p:nvSpPr>
          <p:spPr>
            <a:xfrm rot="1800002">
              <a:off x="2474904" y="2502113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 96" descr="R4"/>
            <p:cNvSpPr/>
            <p:nvPr>
              <p:custDataLst>
                <p:tags r:id="rId39"/>
              </p:custDataLst>
            </p:nvPr>
          </p:nvSpPr>
          <p:spPr>
            <a:xfrm rot="19800004">
              <a:off x="1879933" y="250211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 97" descr="R4"/>
            <p:cNvSpPr/>
            <p:nvPr>
              <p:custDataLst>
                <p:tags r:id="rId40"/>
              </p:custDataLst>
            </p:nvPr>
          </p:nvSpPr>
          <p:spPr>
            <a:xfrm rot="16200002">
              <a:off x="1582447" y="3017373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手繪多邊形 100" descr="R4"/>
            <p:cNvSpPr/>
            <p:nvPr>
              <p:custDataLst>
                <p:tags r:id="rId41"/>
              </p:custDataLst>
            </p:nvPr>
          </p:nvSpPr>
          <p:spPr>
            <a:xfrm>
              <a:off x="3367363" y="2673867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4"/>
            <p:cNvSpPr/>
            <p:nvPr>
              <p:custDataLst>
                <p:tags r:id="rId42"/>
              </p:custDataLst>
            </p:nvPr>
          </p:nvSpPr>
          <p:spPr>
            <a:xfrm rot="18000000">
              <a:off x="3069878" y="284561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 102" descr="R4"/>
            <p:cNvSpPr/>
            <p:nvPr>
              <p:custDataLst>
                <p:tags r:id="rId43"/>
              </p:custDataLst>
            </p:nvPr>
          </p:nvSpPr>
          <p:spPr>
            <a:xfrm rot="14400005">
              <a:off x="3069878" y="318912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 103" descr="R4"/>
            <p:cNvSpPr/>
            <p:nvPr>
              <p:custDataLst>
                <p:tags r:id="rId44"/>
              </p:custDataLst>
            </p:nvPr>
          </p:nvSpPr>
          <p:spPr>
            <a:xfrm rot="10800004">
              <a:off x="3367363" y="3360879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 104" descr="R4"/>
            <p:cNvSpPr/>
            <p:nvPr>
              <p:custDataLst>
                <p:tags r:id="rId45"/>
              </p:custDataLst>
            </p:nvPr>
          </p:nvSpPr>
          <p:spPr>
            <a:xfrm rot="7200000">
              <a:off x="3664848" y="318912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 105" descr="R4"/>
            <p:cNvSpPr/>
            <p:nvPr>
              <p:custDataLst>
                <p:tags r:id="rId46"/>
              </p:custDataLst>
            </p:nvPr>
          </p:nvSpPr>
          <p:spPr>
            <a:xfrm rot="3600002">
              <a:off x="3664848" y="284561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47"/>
              </p:custDataLst>
            </p:nvPr>
          </p:nvSpPr>
          <p:spPr>
            <a:xfrm rot="1800002">
              <a:off x="3664849" y="2502112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4"/>
            <p:cNvSpPr/>
            <p:nvPr>
              <p:custDataLst>
                <p:tags r:id="rId48"/>
              </p:custDataLst>
            </p:nvPr>
          </p:nvSpPr>
          <p:spPr>
            <a:xfrm rot="19800004">
              <a:off x="3069878" y="250211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手繪多邊形 116" descr="R4"/>
            <p:cNvSpPr/>
            <p:nvPr>
              <p:custDataLst>
                <p:tags r:id="rId49"/>
              </p:custDataLst>
            </p:nvPr>
          </p:nvSpPr>
          <p:spPr>
            <a:xfrm rot="16200002">
              <a:off x="2772392" y="3017372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 120" descr="R4"/>
            <p:cNvSpPr/>
            <p:nvPr>
              <p:custDataLst>
                <p:tags r:id="rId50"/>
              </p:custDataLst>
            </p:nvPr>
          </p:nvSpPr>
          <p:spPr>
            <a:xfrm rot="18000000">
              <a:off x="4259823" y="284561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 121" descr="R4"/>
            <p:cNvSpPr/>
            <p:nvPr>
              <p:custDataLst>
                <p:tags r:id="rId51"/>
              </p:custDataLst>
            </p:nvPr>
          </p:nvSpPr>
          <p:spPr>
            <a:xfrm rot="14400005">
              <a:off x="4259823" y="318912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 135" descr="R4"/>
            <p:cNvSpPr/>
            <p:nvPr>
              <p:custDataLst>
                <p:tags r:id="rId52"/>
              </p:custDataLst>
            </p:nvPr>
          </p:nvSpPr>
          <p:spPr>
            <a:xfrm rot="19800004">
              <a:off x="4259823" y="250211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 136" descr="R4"/>
            <p:cNvSpPr/>
            <p:nvPr>
              <p:custDataLst>
                <p:tags r:id="rId53"/>
              </p:custDataLst>
            </p:nvPr>
          </p:nvSpPr>
          <p:spPr>
            <a:xfrm rot="16200002">
              <a:off x="3962337" y="301737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3" name="手繪多邊形 272" descr="R4"/>
            <p:cNvSpPr/>
            <p:nvPr>
              <p:custDataLst>
                <p:tags r:id="rId54"/>
              </p:custDataLst>
            </p:nvPr>
          </p:nvSpPr>
          <p:spPr>
            <a:xfrm>
              <a:off x="1582446" y="3704391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4" name="手繪多邊形 273" descr="R4"/>
            <p:cNvSpPr/>
            <p:nvPr>
              <p:custDataLst>
                <p:tags r:id="rId55"/>
              </p:custDataLst>
            </p:nvPr>
          </p:nvSpPr>
          <p:spPr>
            <a:xfrm rot="18000000">
              <a:off x="1284961" y="387614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5" name="手繪多邊形 274" descr="R4"/>
            <p:cNvSpPr/>
            <p:nvPr>
              <p:custDataLst>
                <p:tags r:id="rId56"/>
              </p:custDataLst>
            </p:nvPr>
          </p:nvSpPr>
          <p:spPr>
            <a:xfrm rot="14400005">
              <a:off x="1284961" y="421965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" name="手繪多邊形 275" descr="R4"/>
            <p:cNvSpPr/>
            <p:nvPr>
              <p:custDataLst>
                <p:tags r:id="rId57"/>
              </p:custDataLst>
            </p:nvPr>
          </p:nvSpPr>
          <p:spPr>
            <a:xfrm rot="10800004">
              <a:off x="1582446" y="4391403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7" name="手繪多邊形 276" descr="R4"/>
            <p:cNvSpPr/>
            <p:nvPr>
              <p:custDataLst>
                <p:tags r:id="rId58"/>
              </p:custDataLst>
            </p:nvPr>
          </p:nvSpPr>
          <p:spPr>
            <a:xfrm rot="7200000">
              <a:off x="1879931" y="421965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8" name="手繪多邊形 277" descr="R4"/>
            <p:cNvSpPr/>
            <p:nvPr>
              <p:custDataLst>
                <p:tags r:id="rId59"/>
              </p:custDataLst>
            </p:nvPr>
          </p:nvSpPr>
          <p:spPr>
            <a:xfrm rot="3600002">
              <a:off x="1879931" y="387614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7" name="手繪多邊形 286" descr="R4"/>
            <p:cNvSpPr/>
            <p:nvPr>
              <p:custDataLst>
                <p:tags r:id="rId60"/>
              </p:custDataLst>
            </p:nvPr>
          </p:nvSpPr>
          <p:spPr>
            <a:xfrm rot="1800002">
              <a:off x="1879932" y="3532636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8" name="手繪多邊形 287" descr="R4"/>
            <p:cNvSpPr/>
            <p:nvPr>
              <p:custDataLst>
                <p:tags r:id="rId61"/>
              </p:custDataLst>
            </p:nvPr>
          </p:nvSpPr>
          <p:spPr>
            <a:xfrm rot="19800004">
              <a:off x="1284961" y="353263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5" name="手繪多邊形 254" descr="R4"/>
            <p:cNvSpPr/>
            <p:nvPr>
              <p:custDataLst>
                <p:tags r:id="rId62"/>
              </p:custDataLst>
            </p:nvPr>
          </p:nvSpPr>
          <p:spPr>
            <a:xfrm>
              <a:off x="2772391" y="3704390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" name="手繪多邊形 255" descr="R4"/>
            <p:cNvSpPr/>
            <p:nvPr>
              <p:custDataLst>
                <p:tags r:id="rId63"/>
              </p:custDataLst>
            </p:nvPr>
          </p:nvSpPr>
          <p:spPr>
            <a:xfrm rot="18000000">
              <a:off x="2474906" y="387614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7" name="手繪多邊形 256" descr="R4"/>
            <p:cNvSpPr/>
            <p:nvPr>
              <p:custDataLst>
                <p:tags r:id="rId64"/>
              </p:custDataLst>
            </p:nvPr>
          </p:nvSpPr>
          <p:spPr>
            <a:xfrm rot="14400005">
              <a:off x="2474906" y="421964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8" name="手繪多邊形 257" descr="R4"/>
            <p:cNvSpPr/>
            <p:nvPr>
              <p:custDataLst>
                <p:tags r:id="rId65"/>
              </p:custDataLst>
            </p:nvPr>
          </p:nvSpPr>
          <p:spPr>
            <a:xfrm rot="10800004">
              <a:off x="2772391" y="4391402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9" name="手繪多邊形 258" descr="R4"/>
            <p:cNvSpPr/>
            <p:nvPr>
              <p:custDataLst>
                <p:tags r:id="rId66"/>
              </p:custDataLst>
            </p:nvPr>
          </p:nvSpPr>
          <p:spPr>
            <a:xfrm rot="7200000">
              <a:off x="3069876" y="421964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0" name="手繪多邊形 259" descr="R4"/>
            <p:cNvSpPr/>
            <p:nvPr>
              <p:custDataLst>
                <p:tags r:id="rId67"/>
              </p:custDataLst>
            </p:nvPr>
          </p:nvSpPr>
          <p:spPr>
            <a:xfrm rot="3600002">
              <a:off x="3069876" y="387614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9" name="手繪多邊形 268" descr="R4"/>
            <p:cNvSpPr/>
            <p:nvPr>
              <p:custDataLst>
                <p:tags r:id="rId68"/>
              </p:custDataLst>
            </p:nvPr>
          </p:nvSpPr>
          <p:spPr>
            <a:xfrm rot="1800002">
              <a:off x="3069877" y="3532635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0" name="手繪多邊形 269" descr="R4"/>
            <p:cNvSpPr/>
            <p:nvPr>
              <p:custDataLst>
                <p:tags r:id="rId69"/>
              </p:custDataLst>
            </p:nvPr>
          </p:nvSpPr>
          <p:spPr>
            <a:xfrm rot="19800004">
              <a:off x="2474906" y="353263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1" name="手繪多邊形 270" descr="R4"/>
            <p:cNvSpPr/>
            <p:nvPr>
              <p:custDataLst>
                <p:tags r:id="rId70"/>
              </p:custDataLst>
            </p:nvPr>
          </p:nvSpPr>
          <p:spPr>
            <a:xfrm rot="16200002">
              <a:off x="2177420" y="4047895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7" name="手繪多邊形 236" descr="R4"/>
            <p:cNvSpPr/>
            <p:nvPr>
              <p:custDataLst>
                <p:tags r:id="rId71"/>
              </p:custDataLst>
            </p:nvPr>
          </p:nvSpPr>
          <p:spPr>
            <a:xfrm>
              <a:off x="3962336" y="3704389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8" name="手繪多邊形 237" descr="R4"/>
            <p:cNvSpPr/>
            <p:nvPr>
              <p:custDataLst>
                <p:tags r:id="rId72"/>
              </p:custDataLst>
            </p:nvPr>
          </p:nvSpPr>
          <p:spPr>
            <a:xfrm rot="18000000">
              <a:off x="3664851" y="3876141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9" name="手繪多邊形 238" descr="R4"/>
            <p:cNvSpPr/>
            <p:nvPr>
              <p:custDataLst>
                <p:tags r:id="rId73"/>
              </p:custDataLst>
            </p:nvPr>
          </p:nvSpPr>
          <p:spPr>
            <a:xfrm rot="14400005">
              <a:off x="3664851" y="421964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0" name="手繪多邊形 239" descr="R4"/>
            <p:cNvSpPr/>
            <p:nvPr>
              <p:custDataLst>
                <p:tags r:id="rId74"/>
              </p:custDataLst>
            </p:nvPr>
          </p:nvSpPr>
          <p:spPr>
            <a:xfrm rot="10800004">
              <a:off x="3962336" y="4391401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1" name="手繪多邊形 240" descr="R4"/>
            <p:cNvSpPr/>
            <p:nvPr>
              <p:custDataLst>
                <p:tags r:id="rId75"/>
              </p:custDataLst>
            </p:nvPr>
          </p:nvSpPr>
          <p:spPr>
            <a:xfrm rot="7200000">
              <a:off x="4259821" y="421964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2" name="手繪多邊形 241" descr="R4"/>
            <p:cNvSpPr/>
            <p:nvPr>
              <p:custDataLst>
                <p:tags r:id="rId76"/>
              </p:custDataLst>
            </p:nvPr>
          </p:nvSpPr>
          <p:spPr>
            <a:xfrm rot="3600002">
              <a:off x="4259821" y="3876141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1" name="手繪多邊形 250" descr="R4"/>
            <p:cNvSpPr/>
            <p:nvPr>
              <p:custDataLst>
                <p:tags r:id="rId77"/>
              </p:custDataLst>
            </p:nvPr>
          </p:nvSpPr>
          <p:spPr>
            <a:xfrm rot="1800002">
              <a:off x="4259822" y="3532634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2" name="手繪多邊形 251" descr="R4"/>
            <p:cNvSpPr/>
            <p:nvPr>
              <p:custDataLst>
                <p:tags r:id="rId78"/>
              </p:custDataLst>
            </p:nvPr>
          </p:nvSpPr>
          <p:spPr>
            <a:xfrm rot="19800004">
              <a:off x="3664851" y="353263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3" name="手繪多邊形 252" descr="R4"/>
            <p:cNvSpPr/>
            <p:nvPr>
              <p:custDataLst>
                <p:tags r:id="rId79"/>
              </p:custDataLst>
            </p:nvPr>
          </p:nvSpPr>
          <p:spPr>
            <a:xfrm rot="16200002">
              <a:off x="3367365" y="4047894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1" name="手繪多邊形 220" descr="R4"/>
            <p:cNvSpPr/>
            <p:nvPr>
              <p:custDataLst>
                <p:tags r:id="rId80"/>
              </p:custDataLst>
            </p:nvPr>
          </p:nvSpPr>
          <p:spPr>
            <a:xfrm rot="3600002">
              <a:off x="1284958" y="490666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0" name="手繪多邊形 229" descr="R4"/>
            <p:cNvSpPr/>
            <p:nvPr>
              <p:custDataLst>
                <p:tags r:id="rId81"/>
              </p:custDataLst>
            </p:nvPr>
          </p:nvSpPr>
          <p:spPr>
            <a:xfrm rot="1800002">
              <a:off x="1284959" y="4563158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8" name="手繪多邊形 197" descr="R4"/>
            <p:cNvSpPr/>
            <p:nvPr>
              <p:custDataLst>
                <p:tags r:id="rId82"/>
              </p:custDataLst>
            </p:nvPr>
          </p:nvSpPr>
          <p:spPr>
            <a:xfrm>
              <a:off x="2177419" y="4734913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9" name="手繪多邊形 198" descr="R4"/>
            <p:cNvSpPr/>
            <p:nvPr>
              <p:custDataLst>
                <p:tags r:id="rId83"/>
              </p:custDataLst>
            </p:nvPr>
          </p:nvSpPr>
          <p:spPr>
            <a:xfrm rot="18000000">
              <a:off x="1879934" y="490666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 descr="R4"/>
            <p:cNvSpPr/>
            <p:nvPr>
              <p:custDataLst>
                <p:tags r:id="rId84"/>
              </p:custDataLst>
            </p:nvPr>
          </p:nvSpPr>
          <p:spPr>
            <a:xfrm rot="3600002">
              <a:off x="2474904" y="490666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2" name="手繪多邊形 211" descr="R4"/>
            <p:cNvSpPr/>
            <p:nvPr>
              <p:custDataLst>
                <p:tags r:id="rId85"/>
              </p:custDataLst>
            </p:nvPr>
          </p:nvSpPr>
          <p:spPr>
            <a:xfrm rot="1800002">
              <a:off x="2474905" y="4563158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3" name="手繪多邊形 212" descr="R4"/>
            <p:cNvSpPr/>
            <p:nvPr>
              <p:custDataLst>
                <p:tags r:id="rId86"/>
              </p:custDataLst>
            </p:nvPr>
          </p:nvSpPr>
          <p:spPr>
            <a:xfrm rot="19800004">
              <a:off x="1879934" y="456315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4" name="手繪多邊形 213" descr="R4"/>
            <p:cNvSpPr/>
            <p:nvPr>
              <p:custDataLst>
                <p:tags r:id="rId87"/>
              </p:custDataLst>
            </p:nvPr>
          </p:nvSpPr>
          <p:spPr>
            <a:xfrm rot="16200002">
              <a:off x="1582448" y="5078418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0" name="手繪多邊形 179" descr="R4"/>
            <p:cNvSpPr/>
            <p:nvPr>
              <p:custDataLst>
                <p:tags r:id="rId88"/>
              </p:custDataLst>
            </p:nvPr>
          </p:nvSpPr>
          <p:spPr>
            <a:xfrm>
              <a:off x="3367364" y="4734912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1" name="手繪多邊形 180" descr="R4"/>
            <p:cNvSpPr/>
            <p:nvPr>
              <p:custDataLst>
                <p:tags r:id="rId89"/>
              </p:custDataLst>
            </p:nvPr>
          </p:nvSpPr>
          <p:spPr>
            <a:xfrm rot="18000000">
              <a:off x="3069879" y="490666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5" name="手繪多邊形 184" descr="R4"/>
            <p:cNvSpPr/>
            <p:nvPr>
              <p:custDataLst>
                <p:tags r:id="rId90"/>
              </p:custDataLst>
            </p:nvPr>
          </p:nvSpPr>
          <p:spPr>
            <a:xfrm rot="3600002">
              <a:off x="3664849" y="490666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4" name="手繪多邊形 193" descr="R4"/>
            <p:cNvSpPr/>
            <p:nvPr>
              <p:custDataLst>
                <p:tags r:id="rId91"/>
              </p:custDataLst>
            </p:nvPr>
          </p:nvSpPr>
          <p:spPr>
            <a:xfrm rot="1800002">
              <a:off x="3664850" y="4563157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5" name="手繪多邊形 194" descr="R4"/>
            <p:cNvSpPr/>
            <p:nvPr>
              <p:custDataLst>
                <p:tags r:id="rId92"/>
              </p:custDataLst>
            </p:nvPr>
          </p:nvSpPr>
          <p:spPr>
            <a:xfrm rot="19800004">
              <a:off x="3069879" y="456315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6" name="手繪多邊形 195" descr="R4"/>
            <p:cNvSpPr/>
            <p:nvPr>
              <p:custDataLst>
                <p:tags r:id="rId93"/>
              </p:custDataLst>
            </p:nvPr>
          </p:nvSpPr>
          <p:spPr>
            <a:xfrm rot="16200002">
              <a:off x="2772393" y="5078417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 159" descr="R4"/>
            <p:cNvSpPr/>
            <p:nvPr>
              <p:custDataLst>
                <p:tags r:id="rId94"/>
              </p:custDataLst>
            </p:nvPr>
          </p:nvSpPr>
          <p:spPr>
            <a:xfrm rot="18000000">
              <a:off x="4259824" y="490666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6" name="手繪多邊形 175" descr="R4"/>
            <p:cNvSpPr/>
            <p:nvPr>
              <p:custDataLst>
                <p:tags r:id="rId95"/>
              </p:custDataLst>
            </p:nvPr>
          </p:nvSpPr>
          <p:spPr>
            <a:xfrm rot="19800004">
              <a:off x="4259824" y="456315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7" name="手繪多邊形 176" descr="R4"/>
            <p:cNvSpPr/>
            <p:nvPr>
              <p:custDataLst>
                <p:tags r:id="rId96"/>
              </p:custDataLst>
            </p:nvPr>
          </p:nvSpPr>
          <p:spPr>
            <a:xfrm rot="16200002">
              <a:off x="3962338" y="5078416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群組 18" descr="PLACEHOLDER"/>
          <p:cNvGrpSpPr/>
          <p:nvPr>
            <p:custDataLst>
              <p:tags r:id="rId3"/>
            </p:custDataLst>
          </p:nvPr>
        </p:nvGrpSpPr>
        <p:grpSpPr>
          <a:xfrm>
            <a:off x="1012590" y="1034365"/>
            <a:ext cx="3771065" cy="4465164"/>
            <a:chOff x="1012590" y="1034365"/>
            <a:chExt cx="3771065" cy="4465164"/>
          </a:xfrm>
        </p:grpSpPr>
        <p:sp>
          <p:nvSpPr>
            <p:cNvPr id="8" name="矩形 7" descr="PLACEHOLDER"/>
            <p:cNvSpPr/>
            <p:nvPr/>
          </p:nvSpPr>
          <p:spPr>
            <a:xfrm>
              <a:off x="1064276" y="1525382"/>
              <a:ext cx="3667693" cy="392246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1012590" y="1473696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4680283" y="1473696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1012590" y="539615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4680283" y="539615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846436" y="1473696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2846436" y="5396157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1012590" y="3434926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4680283" y="3434926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 descr="PLACEHOLDER"/>
            <p:cNvCxnSpPr/>
            <p:nvPr/>
          </p:nvCxnSpPr>
          <p:spPr>
            <a:xfrm flipV="1">
              <a:off x="2898122" y="1215266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圓形箭號 17" descr="PLACEHOLDER"/>
            <p:cNvSpPr/>
            <p:nvPr/>
          </p:nvSpPr>
          <p:spPr>
            <a:xfrm>
              <a:off x="2768907" y="1034365"/>
              <a:ext cx="258430" cy="25843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 descr="PLACEHOLDER"/>
          <p:cNvGrpSpPr/>
          <p:nvPr>
            <p:custDataLst>
              <p:tags r:id="rId4"/>
            </p:custDataLst>
          </p:nvPr>
        </p:nvGrpSpPr>
        <p:grpSpPr>
          <a:xfrm>
            <a:off x="1301656" y="923223"/>
            <a:ext cx="3192934" cy="4653761"/>
            <a:chOff x="1301656" y="923223"/>
            <a:chExt cx="3192934" cy="4653761"/>
          </a:xfrm>
        </p:grpSpPr>
        <p:sp>
          <p:nvSpPr>
            <p:cNvPr id="20" name="矩形 19" descr="PLACEHOLDER"/>
            <p:cNvSpPr/>
            <p:nvPr/>
          </p:nvSpPr>
          <p:spPr>
            <a:xfrm>
              <a:off x="1353342" y="1414240"/>
              <a:ext cx="3089562" cy="411105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1301656" y="1362554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4391218" y="1362554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/>
            <p:cNvSpPr/>
            <p:nvPr/>
          </p:nvSpPr>
          <p:spPr>
            <a:xfrm>
              <a:off x="1301656" y="5473612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4391218" y="5473612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2846437" y="1362554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2846437" y="5473612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1301656" y="3418083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4391218" y="3418083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 descr="PLACEHOLDER"/>
            <p:cNvCxnSpPr/>
            <p:nvPr/>
          </p:nvCxnSpPr>
          <p:spPr>
            <a:xfrm flipV="1">
              <a:off x="2898123" y="1104124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圓形箭號 59" descr="PLACEHOLDER"/>
            <p:cNvSpPr/>
            <p:nvPr/>
          </p:nvSpPr>
          <p:spPr>
            <a:xfrm>
              <a:off x="2768908" y="923223"/>
              <a:ext cx="258430" cy="25843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群組 78" descr="PLACEHOLDER"/>
          <p:cNvGrpSpPr/>
          <p:nvPr>
            <p:custDataLst>
              <p:tags r:id="rId5"/>
            </p:custDataLst>
          </p:nvPr>
        </p:nvGrpSpPr>
        <p:grpSpPr>
          <a:xfrm>
            <a:off x="1129898" y="1048955"/>
            <a:ext cx="3536448" cy="4435986"/>
            <a:chOff x="1129898" y="1048955"/>
            <a:chExt cx="3536448" cy="4435986"/>
          </a:xfrm>
        </p:grpSpPr>
        <p:sp>
          <p:nvSpPr>
            <p:cNvPr id="62" name="矩形 61" descr="PLACEHOLDER"/>
            <p:cNvSpPr/>
            <p:nvPr/>
          </p:nvSpPr>
          <p:spPr>
            <a:xfrm>
              <a:off x="1181584" y="1539972"/>
              <a:ext cx="3433075" cy="389328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1129898" y="1488286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 descr="PLACEHOLDER"/>
            <p:cNvSpPr/>
            <p:nvPr/>
          </p:nvSpPr>
          <p:spPr>
            <a:xfrm>
              <a:off x="4562974" y="1488286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/>
            <p:cNvSpPr/>
            <p:nvPr/>
          </p:nvSpPr>
          <p:spPr>
            <a:xfrm>
              <a:off x="1129898" y="538156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4562974" y="538156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 descr="PLACEHOLDER"/>
            <p:cNvSpPr/>
            <p:nvPr/>
          </p:nvSpPr>
          <p:spPr>
            <a:xfrm>
              <a:off x="2846436" y="1488286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 descr="PLACEHOLDER"/>
            <p:cNvSpPr/>
            <p:nvPr/>
          </p:nvSpPr>
          <p:spPr>
            <a:xfrm>
              <a:off x="2846436" y="538156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 descr="PLACEHOLDER"/>
            <p:cNvSpPr/>
            <p:nvPr/>
          </p:nvSpPr>
          <p:spPr>
            <a:xfrm>
              <a:off x="1129898" y="343492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 descr="PLACEHOLDER"/>
            <p:cNvSpPr/>
            <p:nvPr/>
          </p:nvSpPr>
          <p:spPr>
            <a:xfrm>
              <a:off x="4562974" y="343492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接點 75" descr="PLACEHOLDER"/>
            <p:cNvCxnSpPr/>
            <p:nvPr/>
          </p:nvCxnSpPr>
          <p:spPr>
            <a:xfrm flipV="1">
              <a:off x="2898122" y="1229856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圓形箭號 77" descr="PLACEHOLDER"/>
            <p:cNvSpPr/>
            <p:nvPr/>
          </p:nvSpPr>
          <p:spPr>
            <a:xfrm>
              <a:off x="2768907" y="1048955"/>
              <a:ext cx="258430" cy="25843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圓角矩形 36"/>
          <p:cNvSpPr/>
          <p:nvPr>
            <p:custDataLst>
              <p:tags r:id="rId6"/>
            </p:custDataLst>
          </p:nvPr>
        </p:nvSpPr>
        <p:spPr>
          <a:xfrm>
            <a:off x="3105261" y="5989515"/>
            <a:ext cx="2880691" cy="71508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自動分組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</a:p>
        </p:txBody>
      </p:sp>
      <p:sp>
        <p:nvSpPr>
          <p:cNvPr id="2" name="文字方塊 1"/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6C9E9B-FC1A-4C0D-9032-68749A7634F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97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76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67648" y="1628754"/>
            <a:ext cx="3460949" cy="3715717"/>
            <a:chOff x="1167648" y="1628754"/>
            <a:chExt cx="3460949" cy="3715717"/>
          </a:xfrm>
        </p:grpSpPr>
        <p:sp>
          <p:nvSpPr>
            <p:cNvPr id="354" name="手繪多邊形 353" descr="R3"/>
            <p:cNvSpPr/>
            <p:nvPr>
              <p:custDataLst>
                <p:tags r:id="rId117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118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119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120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121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122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 29" descr="R3"/>
            <p:cNvSpPr/>
            <p:nvPr>
              <p:custDataLst>
                <p:tags r:id="rId123"/>
              </p:custDataLst>
            </p:nvPr>
          </p:nvSpPr>
          <p:spPr>
            <a:xfrm rot="5400004">
              <a:off x="3007009" y="2347202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30" descr="R3"/>
            <p:cNvSpPr/>
            <p:nvPr>
              <p:custDataLst>
                <p:tags r:id="rId124"/>
              </p:custDataLst>
            </p:nvPr>
          </p:nvSpPr>
          <p:spPr>
            <a:xfrm rot="1800000">
              <a:off x="3187184" y="197226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手繪多邊形 31" descr="R3"/>
            <p:cNvSpPr/>
            <p:nvPr>
              <p:custDataLst>
                <p:tags r:id="rId125"/>
              </p:custDataLst>
            </p:nvPr>
          </p:nvSpPr>
          <p:spPr>
            <a:xfrm rot="19800004">
              <a:off x="2952566" y="162875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32" descr="R3"/>
            <p:cNvSpPr/>
            <p:nvPr>
              <p:custDataLst>
                <p:tags r:id="rId126"/>
              </p:custDataLst>
            </p:nvPr>
          </p:nvSpPr>
          <p:spPr>
            <a:xfrm rot="16200002">
              <a:off x="2537771" y="1660190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33" descr="R3"/>
            <p:cNvSpPr/>
            <p:nvPr>
              <p:custDataLst>
                <p:tags r:id="rId127"/>
              </p:custDataLst>
            </p:nvPr>
          </p:nvSpPr>
          <p:spPr>
            <a:xfrm rot="12600000">
              <a:off x="2357595" y="203512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34" descr="R3"/>
            <p:cNvSpPr/>
            <p:nvPr>
              <p:custDataLst>
                <p:tags r:id="rId128"/>
              </p:custDataLst>
            </p:nvPr>
          </p:nvSpPr>
          <p:spPr>
            <a:xfrm rot="9000004">
              <a:off x="2592214" y="237863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3"/>
            <p:cNvSpPr/>
            <p:nvPr>
              <p:custDataLst>
                <p:tags r:id="rId129"/>
              </p:custDataLst>
            </p:nvPr>
          </p:nvSpPr>
          <p:spPr>
            <a:xfrm rot="5400004">
              <a:off x="4196954" y="234720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49" descr="R3"/>
            <p:cNvSpPr/>
            <p:nvPr>
              <p:custDataLst>
                <p:tags r:id="rId130"/>
              </p:custDataLst>
            </p:nvPr>
          </p:nvSpPr>
          <p:spPr>
            <a:xfrm rot="1800000">
              <a:off x="4377129" y="197226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50" descr="R3"/>
            <p:cNvSpPr/>
            <p:nvPr>
              <p:custDataLst>
                <p:tags r:id="rId131"/>
              </p:custDataLst>
            </p:nvPr>
          </p:nvSpPr>
          <p:spPr>
            <a:xfrm rot="19800004">
              <a:off x="4142511" y="162875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51" descr="R3"/>
            <p:cNvSpPr/>
            <p:nvPr>
              <p:custDataLst>
                <p:tags r:id="rId132"/>
              </p:custDataLst>
            </p:nvPr>
          </p:nvSpPr>
          <p:spPr>
            <a:xfrm rot="16200002">
              <a:off x="3727716" y="1660189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 descr="R3"/>
            <p:cNvSpPr/>
            <p:nvPr>
              <p:custDataLst>
                <p:tags r:id="rId133"/>
              </p:custDataLst>
            </p:nvPr>
          </p:nvSpPr>
          <p:spPr>
            <a:xfrm rot="12600000">
              <a:off x="3547540" y="203512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53" descr="R3"/>
            <p:cNvSpPr/>
            <p:nvPr>
              <p:custDataLst>
                <p:tags r:id="rId134"/>
              </p:custDataLst>
            </p:nvPr>
          </p:nvSpPr>
          <p:spPr>
            <a:xfrm rot="9000004">
              <a:off x="3782159" y="237863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手繪多邊形 68" descr="R3"/>
            <p:cNvSpPr/>
            <p:nvPr>
              <p:custDataLst>
                <p:tags r:id="rId135"/>
              </p:custDataLst>
            </p:nvPr>
          </p:nvSpPr>
          <p:spPr>
            <a:xfrm rot="5400004">
              <a:off x="1222091" y="3377725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 69" descr="R3"/>
            <p:cNvSpPr/>
            <p:nvPr>
              <p:custDataLst>
                <p:tags r:id="rId136"/>
              </p:custDataLst>
            </p:nvPr>
          </p:nvSpPr>
          <p:spPr>
            <a:xfrm rot="1800000">
              <a:off x="1402266" y="300278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 70" descr="R3"/>
            <p:cNvSpPr/>
            <p:nvPr>
              <p:custDataLst>
                <p:tags r:id="rId137"/>
              </p:custDataLst>
            </p:nvPr>
          </p:nvSpPr>
          <p:spPr>
            <a:xfrm rot="19800004">
              <a:off x="1167648" y="265927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 87" descr="R3"/>
            <p:cNvSpPr/>
            <p:nvPr>
              <p:custDataLst>
                <p:tags r:id="rId138"/>
              </p:custDataLst>
            </p:nvPr>
          </p:nvSpPr>
          <p:spPr>
            <a:xfrm rot="5400004">
              <a:off x="2412037" y="3377725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 88" descr="R3"/>
            <p:cNvSpPr/>
            <p:nvPr>
              <p:custDataLst>
                <p:tags r:id="rId139"/>
              </p:custDataLst>
            </p:nvPr>
          </p:nvSpPr>
          <p:spPr>
            <a:xfrm rot="1800000">
              <a:off x="2592212" y="300278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140"/>
              </p:custDataLst>
            </p:nvPr>
          </p:nvSpPr>
          <p:spPr>
            <a:xfrm rot="19800004">
              <a:off x="2357594" y="265927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1" name="手繪多邊形 90" descr="R3"/>
            <p:cNvSpPr/>
            <p:nvPr>
              <p:custDataLst>
                <p:tags r:id="rId141"/>
              </p:custDataLst>
            </p:nvPr>
          </p:nvSpPr>
          <p:spPr>
            <a:xfrm rot="16200002">
              <a:off x="1942799" y="269071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手繪多邊形 91" descr="R3"/>
            <p:cNvSpPr/>
            <p:nvPr>
              <p:custDataLst>
                <p:tags r:id="rId142"/>
              </p:custDataLst>
            </p:nvPr>
          </p:nvSpPr>
          <p:spPr>
            <a:xfrm rot="12600000">
              <a:off x="1762623" y="306565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手繪多邊形 92" descr="R3"/>
            <p:cNvSpPr/>
            <p:nvPr>
              <p:custDataLst>
                <p:tags r:id="rId143"/>
              </p:custDataLst>
            </p:nvPr>
          </p:nvSpPr>
          <p:spPr>
            <a:xfrm rot="9000004">
              <a:off x="1997242" y="340915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3"/>
            <p:cNvSpPr/>
            <p:nvPr>
              <p:custDataLst>
                <p:tags r:id="rId144"/>
              </p:custDataLst>
            </p:nvPr>
          </p:nvSpPr>
          <p:spPr>
            <a:xfrm rot="5400004">
              <a:off x="3601982" y="3377724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手繪多邊形 107" descr="R3"/>
            <p:cNvSpPr/>
            <p:nvPr>
              <p:custDataLst>
                <p:tags r:id="rId145"/>
              </p:custDataLst>
            </p:nvPr>
          </p:nvSpPr>
          <p:spPr>
            <a:xfrm rot="1800000">
              <a:off x="3782157" y="300278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手繪多邊形 108" descr="R3"/>
            <p:cNvSpPr/>
            <p:nvPr>
              <p:custDataLst>
                <p:tags r:id="rId146"/>
              </p:custDataLst>
            </p:nvPr>
          </p:nvSpPr>
          <p:spPr>
            <a:xfrm rot="19800004">
              <a:off x="3547539" y="265927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 109" descr="R3"/>
            <p:cNvSpPr/>
            <p:nvPr>
              <p:custDataLst>
                <p:tags r:id="rId147"/>
              </p:custDataLst>
            </p:nvPr>
          </p:nvSpPr>
          <p:spPr>
            <a:xfrm rot="16200002">
              <a:off x="3132744" y="2690712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 110" descr="R3"/>
            <p:cNvSpPr/>
            <p:nvPr>
              <p:custDataLst>
                <p:tags r:id="rId148"/>
              </p:custDataLst>
            </p:nvPr>
          </p:nvSpPr>
          <p:spPr>
            <a:xfrm rot="12600000">
              <a:off x="2952568" y="306565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 111" descr="R3"/>
            <p:cNvSpPr/>
            <p:nvPr>
              <p:custDataLst>
                <p:tags r:id="rId149"/>
              </p:custDataLst>
            </p:nvPr>
          </p:nvSpPr>
          <p:spPr>
            <a:xfrm rot="9000004">
              <a:off x="3187187" y="340915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 129" descr="R3"/>
            <p:cNvSpPr/>
            <p:nvPr>
              <p:custDataLst>
                <p:tags r:id="rId150"/>
              </p:custDataLst>
            </p:nvPr>
          </p:nvSpPr>
          <p:spPr>
            <a:xfrm rot="16200002">
              <a:off x="4322689" y="269071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手繪多邊形 130" descr="R3"/>
            <p:cNvSpPr/>
            <p:nvPr>
              <p:custDataLst>
                <p:tags r:id="rId151"/>
              </p:custDataLst>
            </p:nvPr>
          </p:nvSpPr>
          <p:spPr>
            <a:xfrm rot="12600000">
              <a:off x="4142513" y="306564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手繪多邊形 131" descr="R3"/>
            <p:cNvSpPr/>
            <p:nvPr>
              <p:custDataLst>
                <p:tags r:id="rId152"/>
              </p:custDataLst>
            </p:nvPr>
          </p:nvSpPr>
          <p:spPr>
            <a:xfrm rot="9000004">
              <a:off x="4377132" y="340915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9" name="手繪多邊形 278" descr="R3"/>
            <p:cNvSpPr/>
            <p:nvPr>
              <p:custDataLst>
                <p:tags r:id="rId153"/>
              </p:custDataLst>
            </p:nvPr>
          </p:nvSpPr>
          <p:spPr>
            <a:xfrm rot="5400004">
              <a:off x="1817065" y="4408248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0" name="手繪多邊形 279" descr="R3"/>
            <p:cNvSpPr/>
            <p:nvPr>
              <p:custDataLst>
                <p:tags r:id="rId154"/>
              </p:custDataLst>
            </p:nvPr>
          </p:nvSpPr>
          <p:spPr>
            <a:xfrm rot="1800000">
              <a:off x="1997240" y="403330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1" name="手繪多邊形 280" descr="R3"/>
            <p:cNvSpPr/>
            <p:nvPr>
              <p:custDataLst>
                <p:tags r:id="rId155"/>
              </p:custDataLst>
            </p:nvPr>
          </p:nvSpPr>
          <p:spPr>
            <a:xfrm rot="19800004">
              <a:off x="1762622" y="368980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2" name="手繪多邊形 281" descr="R3"/>
            <p:cNvSpPr/>
            <p:nvPr>
              <p:custDataLst>
                <p:tags r:id="rId156"/>
              </p:custDataLst>
            </p:nvPr>
          </p:nvSpPr>
          <p:spPr>
            <a:xfrm rot="16200002">
              <a:off x="1347827" y="3721236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3" name="手繪多邊形 282" descr="R3"/>
            <p:cNvSpPr/>
            <p:nvPr>
              <p:custDataLst>
                <p:tags r:id="rId157"/>
              </p:custDataLst>
            </p:nvPr>
          </p:nvSpPr>
          <p:spPr>
            <a:xfrm rot="12600000">
              <a:off x="1167651" y="409617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4" name="手繪多邊形 283" descr="R3"/>
            <p:cNvSpPr/>
            <p:nvPr>
              <p:custDataLst>
                <p:tags r:id="rId158"/>
              </p:custDataLst>
            </p:nvPr>
          </p:nvSpPr>
          <p:spPr>
            <a:xfrm rot="9000004">
              <a:off x="1402270" y="443968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1" name="手繪多邊形 260" descr="R3"/>
            <p:cNvSpPr/>
            <p:nvPr>
              <p:custDataLst>
                <p:tags r:id="rId159"/>
              </p:custDataLst>
            </p:nvPr>
          </p:nvSpPr>
          <p:spPr>
            <a:xfrm rot="5400004">
              <a:off x="3007010" y="4408247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2" name="手繪多邊形 261" descr="R3"/>
            <p:cNvSpPr/>
            <p:nvPr>
              <p:custDataLst>
                <p:tags r:id="rId160"/>
              </p:custDataLst>
            </p:nvPr>
          </p:nvSpPr>
          <p:spPr>
            <a:xfrm rot="1800000">
              <a:off x="3187185" y="403330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3" name="手繪多邊形 262" descr="R3"/>
            <p:cNvSpPr/>
            <p:nvPr>
              <p:custDataLst>
                <p:tags r:id="rId161"/>
              </p:custDataLst>
            </p:nvPr>
          </p:nvSpPr>
          <p:spPr>
            <a:xfrm rot="19800004">
              <a:off x="2952567" y="368980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4" name="手繪多邊形 263" descr="R3"/>
            <p:cNvSpPr/>
            <p:nvPr>
              <p:custDataLst>
                <p:tags r:id="rId162"/>
              </p:custDataLst>
            </p:nvPr>
          </p:nvSpPr>
          <p:spPr>
            <a:xfrm rot="16200002">
              <a:off x="2537772" y="3721235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5" name="手繪多邊形 264" descr="R3"/>
            <p:cNvSpPr/>
            <p:nvPr>
              <p:custDataLst>
                <p:tags r:id="rId163"/>
              </p:custDataLst>
            </p:nvPr>
          </p:nvSpPr>
          <p:spPr>
            <a:xfrm rot="12600000">
              <a:off x="2357596" y="409617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6" name="手繪多邊形 265" descr="R3"/>
            <p:cNvSpPr/>
            <p:nvPr>
              <p:custDataLst>
                <p:tags r:id="rId164"/>
              </p:custDataLst>
            </p:nvPr>
          </p:nvSpPr>
          <p:spPr>
            <a:xfrm rot="9000004">
              <a:off x="2592215" y="443968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3" name="手繪多邊形 242" descr="R3"/>
            <p:cNvSpPr/>
            <p:nvPr>
              <p:custDataLst>
                <p:tags r:id="rId165"/>
              </p:custDataLst>
            </p:nvPr>
          </p:nvSpPr>
          <p:spPr>
            <a:xfrm rot="5400004">
              <a:off x="4196955" y="4408246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4" name="手繪多邊形 243" descr="R3"/>
            <p:cNvSpPr/>
            <p:nvPr>
              <p:custDataLst>
                <p:tags r:id="rId166"/>
              </p:custDataLst>
            </p:nvPr>
          </p:nvSpPr>
          <p:spPr>
            <a:xfrm rot="1800000">
              <a:off x="4377130" y="403330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5" name="手繪多邊形 244" descr="R3"/>
            <p:cNvSpPr/>
            <p:nvPr>
              <p:custDataLst>
                <p:tags r:id="rId167"/>
              </p:custDataLst>
            </p:nvPr>
          </p:nvSpPr>
          <p:spPr>
            <a:xfrm rot="19800004">
              <a:off x="4142512" y="368979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6" name="手繪多邊形 245" descr="R3"/>
            <p:cNvSpPr/>
            <p:nvPr>
              <p:custDataLst>
                <p:tags r:id="rId168"/>
              </p:custDataLst>
            </p:nvPr>
          </p:nvSpPr>
          <p:spPr>
            <a:xfrm rot="16200002">
              <a:off x="3727717" y="3721234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7" name="手繪多邊形 246" descr="R3"/>
            <p:cNvSpPr/>
            <p:nvPr>
              <p:custDataLst>
                <p:tags r:id="rId169"/>
              </p:custDataLst>
            </p:nvPr>
          </p:nvSpPr>
          <p:spPr>
            <a:xfrm rot="12600000">
              <a:off x="3547541" y="409617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8" name="手繪多邊形 247" descr="R3"/>
            <p:cNvSpPr/>
            <p:nvPr>
              <p:custDataLst>
                <p:tags r:id="rId170"/>
              </p:custDataLst>
            </p:nvPr>
          </p:nvSpPr>
          <p:spPr>
            <a:xfrm rot="9000004">
              <a:off x="3782160" y="443968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3" name="手繪多邊形 222" descr="R3"/>
            <p:cNvSpPr/>
            <p:nvPr>
              <p:custDataLst>
                <p:tags r:id="rId171"/>
              </p:custDataLst>
            </p:nvPr>
          </p:nvSpPr>
          <p:spPr>
            <a:xfrm rot="1800000">
              <a:off x="1402267" y="506383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4" name="手繪多邊形 223" descr="R3"/>
            <p:cNvSpPr/>
            <p:nvPr>
              <p:custDataLst>
                <p:tags r:id="rId172"/>
              </p:custDataLst>
            </p:nvPr>
          </p:nvSpPr>
          <p:spPr>
            <a:xfrm rot="19800004">
              <a:off x="1167649" y="472032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 descr="R3"/>
            <p:cNvSpPr/>
            <p:nvPr>
              <p:custDataLst>
                <p:tags r:id="rId173"/>
              </p:custDataLst>
            </p:nvPr>
          </p:nvSpPr>
          <p:spPr>
            <a:xfrm rot="1800000">
              <a:off x="2592213" y="506383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6" name="手繪多邊形 205" descr="R3"/>
            <p:cNvSpPr/>
            <p:nvPr>
              <p:custDataLst>
                <p:tags r:id="rId174"/>
              </p:custDataLst>
            </p:nvPr>
          </p:nvSpPr>
          <p:spPr>
            <a:xfrm rot="19800004">
              <a:off x="2357595" y="472032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7" name="手繪多邊形 206" descr="R3"/>
            <p:cNvSpPr/>
            <p:nvPr>
              <p:custDataLst>
                <p:tags r:id="rId175"/>
              </p:custDataLst>
            </p:nvPr>
          </p:nvSpPr>
          <p:spPr>
            <a:xfrm rot="16200002">
              <a:off x="1942800" y="4751758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8" name="手繪多邊形 207" descr="R3"/>
            <p:cNvSpPr/>
            <p:nvPr>
              <p:custDataLst>
                <p:tags r:id="rId176"/>
              </p:custDataLst>
            </p:nvPr>
          </p:nvSpPr>
          <p:spPr>
            <a:xfrm rot="12600000">
              <a:off x="1762624" y="512669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7" name="手繪多邊形 186" descr="R3"/>
            <p:cNvSpPr/>
            <p:nvPr>
              <p:custDataLst>
                <p:tags r:id="rId177"/>
              </p:custDataLst>
            </p:nvPr>
          </p:nvSpPr>
          <p:spPr>
            <a:xfrm rot="1800000">
              <a:off x="3782158" y="506383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8" name="手繪多邊形 187" descr="R3"/>
            <p:cNvSpPr/>
            <p:nvPr>
              <p:custDataLst>
                <p:tags r:id="rId178"/>
              </p:custDataLst>
            </p:nvPr>
          </p:nvSpPr>
          <p:spPr>
            <a:xfrm rot="19800004">
              <a:off x="3547540" y="472032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9" name="手繪多邊形 188" descr="R3"/>
            <p:cNvSpPr/>
            <p:nvPr>
              <p:custDataLst>
                <p:tags r:id="rId179"/>
              </p:custDataLst>
            </p:nvPr>
          </p:nvSpPr>
          <p:spPr>
            <a:xfrm rot="16200002">
              <a:off x="3132745" y="4751757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0" name="手繪多邊形 189" descr="R3"/>
            <p:cNvSpPr/>
            <p:nvPr>
              <p:custDataLst>
                <p:tags r:id="rId180"/>
              </p:custDataLst>
            </p:nvPr>
          </p:nvSpPr>
          <p:spPr>
            <a:xfrm rot="12600000">
              <a:off x="2952569" y="512669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9" name="手繪多邊形 168" descr="R3"/>
            <p:cNvSpPr/>
            <p:nvPr>
              <p:custDataLst>
                <p:tags r:id="rId181"/>
              </p:custDataLst>
            </p:nvPr>
          </p:nvSpPr>
          <p:spPr>
            <a:xfrm rot="16200002">
              <a:off x="4322690" y="4751756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3"/>
            <p:cNvSpPr/>
            <p:nvPr>
              <p:custDataLst>
                <p:tags r:id="rId182"/>
              </p:custDataLst>
            </p:nvPr>
          </p:nvSpPr>
          <p:spPr>
            <a:xfrm rot="12600000">
              <a:off x="4142514" y="512669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456714" y="1894808"/>
            <a:ext cx="2882818" cy="3217301"/>
            <a:chOff x="1456714" y="1894808"/>
            <a:chExt cx="2882818" cy="321730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8" name="手繪多邊形 127" descr="R6"/>
            <p:cNvSpPr/>
            <p:nvPr>
              <p:custDataLst>
                <p:tags r:id="rId94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手繪多邊形 22" descr="R6"/>
            <p:cNvSpPr/>
            <p:nvPr>
              <p:custDataLst>
                <p:tags r:id="rId95"/>
              </p:custDataLst>
            </p:nvPr>
          </p:nvSpPr>
          <p:spPr>
            <a:xfrm>
              <a:off x="2646659" y="1894809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手繪多邊形 41" descr="R6"/>
            <p:cNvSpPr/>
            <p:nvPr>
              <p:custDataLst>
                <p:tags r:id="rId96"/>
              </p:custDataLst>
            </p:nvPr>
          </p:nvSpPr>
          <p:spPr>
            <a:xfrm>
              <a:off x="3836604" y="1894808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 80" descr="R6"/>
            <p:cNvSpPr/>
            <p:nvPr>
              <p:custDataLst>
                <p:tags r:id="rId97"/>
              </p:custDataLst>
            </p:nvPr>
          </p:nvSpPr>
          <p:spPr>
            <a:xfrm>
              <a:off x="2051687" y="2925332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手繪多邊形 93" descr="R6"/>
            <p:cNvSpPr/>
            <p:nvPr>
              <p:custDataLst>
                <p:tags r:id="rId98"/>
              </p:custDataLst>
            </p:nvPr>
          </p:nvSpPr>
          <p:spPr>
            <a:xfrm>
              <a:off x="2051687" y="2238319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 94" descr="R6"/>
            <p:cNvSpPr/>
            <p:nvPr>
              <p:custDataLst>
                <p:tags r:id="rId99"/>
              </p:custDataLst>
            </p:nvPr>
          </p:nvSpPr>
          <p:spPr>
            <a:xfrm rot="18000000">
              <a:off x="1456715" y="2581825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0" name="手繪多邊形 99" descr="R6"/>
            <p:cNvSpPr/>
            <p:nvPr>
              <p:custDataLst>
                <p:tags r:id="rId100"/>
              </p:custDataLst>
            </p:nvPr>
          </p:nvSpPr>
          <p:spPr>
            <a:xfrm>
              <a:off x="3241632" y="2925331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 112" descr="R6"/>
            <p:cNvSpPr/>
            <p:nvPr>
              <p:custDataLst>
                <p:tags r:id="rId101"/>
              </p:custDataLst>
            </p:nvPr>
          </p:nvSpPr>
          <p:spPr>
            <a:xfrm>
              <a:off x="3241632" y="2238318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 113" descr="R6"/>
            <p:cNvSpPr/>
            <p:nvPr>
              <p:custDataLst>
                <p:tags r:id="rId102"/>
              </p:custDataLst>
            </p:nvPr>
          </p:nvSpPr>
          <p:spPr>
            <a:xfrm rot="18000000">
              <a:off x="2646660" y="2581824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103"/>
              </p:custDataLst>
            </p:nvPr>
          </p:nvSpPr>
          <p:spPr>
            <a:xfrm rot="18000000">
              <a:off x="3836605" y="258182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2" name="手繪多邊形 271" descr="R6"/>
            <p:cNvSpPr/>
            <p:nvPr>
              <p:custDataLst>
                <p:tags r:id="rId104"/>
              </p:custDataLst>
            </p:nvPr>
          </p:nvSpPr>
          <p:spPr>
            <a:xfrm>
              <a:off x="1456715" y="3955855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5" name="手繪多邊形 284" descr="R6"/>
            <p:cNvSpPr/>
            <p:nvPr>
              <p:custDataLst>
                <p:tags r:id="rId105"/>
              </p:custDataLst>
            </p:nvPr>
          </p:nvSpPr>
          <p:spPr>
            <a:xfrm>
              <a:off x="1456715" y="3268842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4" name="手繪多邊形 253" descr="R6"/>
            <p:cNvSpPr/>
            <p:nvPr>
              <p:custDataLst>
                <p:tags r:id="rId106"/>
              </p:custDataLst>
            </p:nvPr>
          </p:nvSpPr>
          <p:spPr>
            <a:xfrm>
              <a:off x="2646660" y="3955854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7" name="手繪多邊形 266" descr="R6"/>
            <p:cNvSpPr/>
            <p:nvPr>
              <p:custDataLst>
                <p:tags r:id="rId107"/>
              </p:custDataLst>
            </p:nvPr>
          </p:nvSpPr>
          <p:spPr>
            <a:xfrm>
              <a:off x="2646660" y="3268841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8" name="手繪多邊形 267" descr="R6"/>
            <p:cNvSpPr/>
            <p:nvPr>
              <p:custDataLst>
                <p:tags r:id="rId108"/>
              </p:custDataLst>
            </p:nvPr>
          </p:nvSpPr>
          <p:spPr>
            <a:xfrm rot="18000000">
              <a:off x="2051688" y="3612347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6" name="手繪多邊形 235" descr="R6"/>
            <p:cNvSpPr/>
            <p:nvPr>
              <p:custDataLst>
                <p:tags r:id="rId109"/>
              </p:custDataLst>
            </p:nvPr>
          </p:nvSpPr>
          <p:spPr>
            <a:xfrm>
              <a:off x="3836605" y="3955853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9" name="手繪多邊形 248" descr="R6"/>
            <p:cNvSpPr/>
            <p:nvPr>
              <p:custDataLst>
                <p:tags r:id="rId110"/>
              </p:custDataLst>
            </p:nvPr>
          </p:nvSpPr>
          <p:spPr>
            <a:xfrm>
              <a:off x="3836605" y="326884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0" name="手繪多邊形 249" descr="R6"/>
            <p:cNvSpPr/>
            <p:nvPr>
              <p:custDataLst>
                <p:tags r:id="rId111"/>
              </p:custDataLst>
            </p:nvPr>
          </p:nvSpPr>
          <p:spPr>
            <a:xfrm rot="18000000">
              <a:off x="3241633" y="3612346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0" name="手繪多邊形 209" descr="R6"/>
            <p:cNvSpPr/>
            <p:nvPr>
              <p:custDataLst>
                <p:tags r:id="rId112"/>
              </p:custDataLst>
            </p:nvPr>
          </p:nvSpPr>
          <p:spPr>
            <a:xfrm>
              <a:off x="2051688" y="4299364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1" name="手繪多邊形 210" descr="R6"/>
            <p:cNvSpPr/>
            <p:nvPr>
              <p:custDataLst>
                <p:tags r:id="rId113"/>
              </p:custDataLst>
            </p:nvPr>
          </p:nvSpPr>
          <p:spPr>
            <a:xfrm rot="18000000">
              <a:off x="1456716" y="4642870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2" name="手繪多邊形 191" descr="R6"/>
            <p:cNvSpPr/>
            <p:nvPr>
              <p:custDataLst>
                <p:tags r:id="rId114"/>
              </p:custDataLst>
            </p:nvPr>
          </p:nvSpPr>
          <p:spPr>
            <a:xfrm>
              <a:off x="3241633" y="4299363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3" name="手繪多邊形 192" descr="R6"/>
            <p:cNvSpPr/>
            <p:nvPr>
              <p:custDataLst>
                <p:tags r:id="rId115"/>
              </p:custDataLst>
            </p:nvPr>
          </p:nvSpPr>
          <p:spPr>
            <a:xfrm rot="18000000">
              <a:off x="2646661" y="4642869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4" name="手繪多邊形 173" descr="R6"/>
            <p:cNvSpPr/>
            <p:nvPr>
              <p:custDataLst>
                <p:tags r:id="rId116"/>
              </p:custDataLst>
            </p:nvPr>
          </p:nvSpPr>
          <p:spPr>
            <a:xfrm rot="18000000">
              <a:off x="3836606" y="4642868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284956" y="1643344"/>
            <a:ext cx="3226332" cy="3686539"/>
            <a:chOff x="1284956" y="1643344"/>
            <a:chExt cx="3226332" cy="3686539"/>
          </a:xfrm>
          <a:solidFill>
            <a:schemeClr val="accent5">
              <a:lumMod val="75000"/>
            </a:schemeClr>
          </a:solidFill>
        </p:grpSpPr>
        <p:sp>
          <p:nvSpPr>
            <p:cNvPr id="138" name="手繪多邊形 137" descr="R4"/>
            <p:cNvSpPr/>
            <p:nvPr>
              <p:custDataLst>
                <p:tags r:id="rId6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7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8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9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10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1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 23" descr="R4"/>
            <p:cNvSpPr/>
            <p:nvPr>
              <p:custDataLst>
                <p:tags r:id="rId12"/>
              </p:custDataLst>
            </p:nvPr>
          </p:nvSpPr>
          <p:spPr>
            <a:xfrm>
              <a:off x="2772390" y="1643345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 24" descr="R4"/>
            <p:cNvSpPr/>
            <p:nvPr>
              <p:custDataLst>
                <p:tags r:id="rId13"/>
              </p:custDataLst>
            </p:nvPr>
          </p:nvSpPr>
          <p:spPr>
            <a:xfrm rot="18000000">
              <a:off x="2474905" y="181509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手繪多邊形 25" descr="R4"/>
            <p:cNvSpPr/>
            <p:nvPr>
              <p:custDataLst>
                <p:tags r:id="rId14"/>
              </p:custDataLst>
            </p:nvPr>
          </p:nvSpPr>
          <p:spPr>
            <a:xfrm rot="14400005">
              <a:off x="2474905" y="215860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 descr="R4"/>
            <p:cNvSpPr/>
            <p:nvPr>
              <p:custDataLst>
                <p:tags r:id="rId15"/>
              </p:custDataLst>
            </p:nvPr>
          </p:nvSpPr>
          <p:spPr>
            <a:xfrm rot="10800004">
              <a:off x="2772390" y="2330357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手繪多邊形 27" descr="R4"/>
            <p:cNvSpPr/>
            <p:nvPr>
              <p:custDataLst>
                <p:tags r:id="rId16"/>
              </p:custDataLst>
            </p:nvPr>
          </p:nvSpPr>
          <p:spPr>
            <a:xfrm rot="7200000">
              <a:off x="3069875" y="215860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 descr="R4"/>
            <p:cNvSpPr/>
            <p:nvPr>
              <p:custDataLst>
                <p:tags r:id="rId17"/>
              </p:custDataLst>
            </p:nvPr>
          </p:nvSpPr>
          <p:spPr>
            <a:xfrm rot="3600002">
              <a:off x="3069875" y="181509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R4"/>
            <p:cNvSpPr/>
            <p:nvPr>
              <p:custDataLst>
                <p:tags r:id="rId18"/>
              </p:custDataLst>
            </p:nvPr>
          </p:nvSpPr>
          <p:spPr>
            <a:xfrm rot="16200002">
              <a:off x="2177419" y="1986850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R4"/>
            <p:cNvSpPr/>
            <p:nvPr>
              <p:custDataLst>
                <p:tags r:id="rId19"/>
              </p:custDataLst>
            </p:nvPr>
          </p:nvSpPr>
          <p:spPr>
            <a:xfrm>
              <a:off x="3962335" y="1643344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R4"/>
            <p:cNvSpPr/>
            <p:nvPr>
              <p:custDataLst>
                <p:tags r:id="rId20"/>
              </p:custDataLst>
            </p:nvPr>
          </p:nvSpPr>
          <p:spPr>
            <a:xfrm rot="18000000">
              <a:off x="3664850" y="181509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R4"/>
            <p:cNvSpPr/>
            <p:nvPr>
              <p:custDataLst>
                <p:tags r:id="rId21"/>
              </p:custDataLst>
            </p:nvPr>
          </p:nvSpPr>
          <p:spPr>
            <a:xfrm rot="14400005">
              <a:off x="3664850" y="215860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R4"/>
            <p:cNvSpPr/>
            <p:nvPr>
              <p:custDataLst>
                <p:tags r:id="rId22"/>
              </p:custDataLst>
            </p:nvPr>
          </p:nvSpPr>
          <p:spPr>
            <a:xfrm rot="10800004">
              <a:off x="3962335" y="233035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R4"/>
            <p:cNvSpPr/>
            <p:nvPr>
              <p:custDataLst>
                <p:tags r:id="rId23"/>
              </p:custDataLst>
            </p:nvPr>
          </p:nvSpPr>
          <p:spPr>
            <a:xfrm rot="7200000">
              <a:off x="4259820" y="215860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47" descr="R4"/>
            <p:cNvSpPr/>
            <p:nvPr>
              <p:custDataLst>
                <p:tags r:id="rId24"/>
              </p:custDataLst>
            </p:nvPr>
          </p:nvSpPr>
          <p:spPr>
            <a:xfrm rot="3600002">
              <a:off x="4259820" y="181509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 descr="R4"/>
            <p:cNvSpPr/>
            <p:nvPr>
              <p:custDataLst>
                <p:tags r:id="rId25"/>
              </p:custDataLst>
            </p:nvPr>
          </p:nvSpPr>
          <p:spPr>
            <a:xfrm rot="16200002">
              <a:off x="3367364" y="1986849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 66" descr="R4"/>
            <p:cNvSpPr/>
            <p:nvPr>
              <p:custDataLst>
                <p:tags r:id="rId26"/>
              </p:custDataLst>
            </p:nvPr>
          </p:nvSpPr>
          <p:spPr>
            <a:xfrm rot="7200000">
              <a:off x="1284957" y="318912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 67" descr="R4"/>
            <p:cNvSpPr/>
            <p:nvPr>
              <p:custDataLst>
                <p:tags r:id="rId27"/>
              </p:custDataLst>
            </p:nvPr>
          </p:nvSpPr>
          <p:spPr>
            <a:xfrm rot="3600002">
              <a:off x="1284957" y="284562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手繪多邊形 76" descr="R4"/>
            <p:cNvSpPr/>
            <p:nvPr>
              <p:custDataLst>
                <p:tags r:id="rId28"/>
              </p:custDataLst>
            </p:nvPr>
          </p:nvSpPr>
          <p:spPr>
            <a:xfrm rot="1800002">
              <a:off x="1284958" y="2502113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4"/>
            <p:cNvSpPr/>
            <p:nvPr>
              <p:custDataLst>
                <p:tags r:id="rId29"/>
              </p:custDataLst>
            </p:nvPr>
          </p:nvSpPr>
          <p:spPr>
            <a:xfrm>
              <a:off x="2177418" y="267386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3" name="手繪多邊形 82" descr="R4"/>
            <p:cNvSpPr/>
            <p:nvPr>
              <p:custDataLst>
                <p:tags r:id="rId30"/>
              </p:custDataLst>
            </p:nvPr>
          </p:nvSpPr>
          <p:spPr>
            <a:xfrm rot="18000000">
              <a:off x="1879933" y="284562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4"/>
            <p:cNvSpPr/>
            <p:nvPr>
              <p:custDataLst>
                <p:tags r:id="rId31"/>
              </p:custDataLst>
            </p:nvPr>
          </p:nvSpPr>
          <p:spPr>
            <a:xfrm rot="14400005">
              <a:off x="1879933" y="318912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手繪多邊形 84" descr="R4"/>
            <p:cNvSpPr/>
            <p:nvPr>
              <p:custDataLst>
                <p:tags r:id="rId32"/>
              </p:custDataLst>
            </p:nvPr>
          </p:nvSpPr>
          <p:spPr>
            <a:xfrm rot="10800004">
              <a:off x="2177418" y="3360880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手繪多邊形 85" descr="R4"/>
            <p:cNvSpPr/>
            <p:nvPr>
              <p:custDataLst>
                <p:tags r:id="rId33"/>
              </p:custDataLst>
            </p:nvPr>
          </p:nvSpPr>
          <p:spPr>
            <a:xfrm rot="7200000">
              <a:off x="2474903" y="318912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 86" descr="R4"/>
            <p:cNvSpPr/>
            <p:nvPr>
              <p:custDataLst>
                <p:tags r:id="rId34"/>
              </p:custDataLst>
            </p:nvPr>
          </p:nvSpPr>
          <p:spPr>
            <a:xfrm rot="3600002">
              <a:off x="2474903" y="284562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4"/>
            <p:cNvSpPr/>
            <p:nvPr>
              <p:custDataLst>
                <p:tags r:id="rId35"/>
              </p:custDataLst>
            </p:nvPr>
          </p:nvSpPr>
          <p:spPr>
            <a:xfrm rot="1800002">
              <a:off x="2474904" y="2502113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 96" descr="R4"/>
            <p:cNvSpPr/>
            <p:nvPr>
              <p:custDataLst>
                <p:tags r:id="rId36"/>
              </p:custDataLst>
            </p:nvPr>
          </p:nvSpPr>
          <p:spPr>
            <a:xfrm rot="19800004">
              <a:off x="1879933" y="250211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 97" descr="R4"/>
            <p:cNvSpPr/>
            <p:nvPr>
              <p:custDataLst>
                <p:tags r:id="rId37"/>
              </p:custDataLst>
            </p:nvPr>
          </p:nvSpPr>
          <p:spPr>
            <a:xfrm rot="16200002">
              <a:off x="1582447" y="3017373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手繪多邊形 100" descr="R4"/>
            <p:cNvSpPr/>
            <p:nvPr>
              <p:custDataLst>
                <p:tags r:id="rId38"/>
              </p:custDataLst>
            </p:nvPr>
          </p:nvSpPr>
          <p:spPr>
            <a:xfrm>
              <a:off x="3367363" y="2673867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4"/>
            <p:cNvSpPr/>
            <p:nvPr>
              <p:custDataLst>
                <p:tags r:id="rId39"/>
              </p:custDataLst>
            </p:nvPr>
          </p:nvSpPr>
          <p:spPr>
            <a:xfrm rot="18000000">
              <a:off x="3069878" y="284561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 102" descr="R4"/>
            <p:cNvSpPr/>
            <p:nvPr>
              <p:custDataLst>
                <p:tags r:id="rId40"/>
              </p:custDataLst>
            </p:nvPr>
          </p:nvSpPr>
          <p:spPr>
            <a:xfrm rot="14400005">
              <a:off x="3069878" y="318912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 103" descr="R4"/>
            <p:cNvSpPr/>
            <p:nvPr>
              <p:custDataLst>
                <p:tags r:id="rId41"/>
              </p:custDataLst>
            </p:nvPr>
          </p:nvSpPr>
          <p:spPr>
            <a:xfrm rot="10800004">
              <a:off x="3367363" y="3360879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 104" descr="R4"/>
            <p:cNvSpPr/>
            <p:nvPr>
              <p:custDataLst>
                <p:tags r:id="rId42"/>
              </p:custDataLst>
            </p:nvPr>
          </p:nvSpPr>
          <p:spPr>
            <a:xfrm rot="7200000">
              <a:off x="3664848" y="318912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 105" descr="R4"/>
            <p:cNvSpPr/>
            <p:nvPr>
              <p:custDataLst>
                <p:tags r:id="rId43"/>
              </p:custDataLst>
            </p:nvPr>
          </p:nvSpPr>
          <p:spPr>
            <a:xfrm rot="3600002">
              <a:off x="3664848" y="284561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44"/>
              </p:custDataLst>
            </p:nvPr>
          </p:nvSpPr>
          <p:spPr>
            <a:xfrm rot="1800002">
              <a:off x="3664849" y="2502112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4"/>
            <p:cNvSpPr/>
            <p:nvPr>
              <p:custDataLst>
                <p:tags r:id="rId45"/>
              </p:custDataLst>
            </p:nvPr>
          </p:nvSpPr>
          <p:spPr>
            <a:xfrm rot="19800004">
              <a:off x="3069878" y="250211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手繪多邊形 116" descr="R4"/>
            <p:cNvSpPr/>
            <p:nvPr>
              <p:custDataLst>
                <p:tags r:id="rId46"/>
              </p:custDataLst>
            </p:nvPr>
          </p:nvSpPr>
          <p:spPr>
            <a:xfrm rot="16200002">
              <a:off x="2772392" y="3017372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 120" descr="R4"/>
            <p:cNvSpPr/>
            <p:nvPr>
              <p:custDataLst>
                <p:tags r:id="rId47"/>
              </p:custDataLst>
            </p:nvPr>
          </p:nvSpPr>
          <p:spPr>
            <a:xfrm rot="18000000">
              <a:off x="4259823" y="284561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 121" descr="R4"/>
            <p:cNvSpPr/>
            <p:nvPr>
              <p:custDataLst>
                <p:tags r:id="rId48"/>
              </p:custDataLst>
            </p:nvPr>
          </p:nvSpPr>
          <p:spPr>
            <a:xfrm rot="14400005">
              <a:off x="4259823" y="318912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 135" descr="R4"/>
            <p:cNvSpPr/>
            <p:nvPr>
              <p:custDataLst>
                <p:tags r:id="rId49"/>
              </p:custDataLst>
            </p:nvPr>
          </p:nvSpPr>
          <p:spPr>
            <a:xfrm rot="19800004">
              <a:off x="4259823" y="250211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 136" descr="R4"/>
            <p:cNvSpPr/>
            <p:nvPr>
              <p:custDataLst>
                <p:tags r:id="rId50"/>
              </p:custDataLst>
            </p:nvPr>
          </p:nvSpPr>
          <p:spPr>
            <a:xfrm rot="16200002">
              <a:off x="3962337" y="301737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3" name="手繪多邊形 272" descr="R4"/>
            <p:cNvSpPr/>
            <p:nvPr>
              <p:custDataLst>
                <p:tags r:id="rId51"/>
              </p:custDataLst>
            </p:nvPr>
          </p:nvSpPr>
          <p:spPr>
            <a:xfrm>
              <a:off x="1582446" y="3704391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4" name="手繪多邊形 273" descr="R4"/>
            <p:cNvSpPr/>
            <p:nvPr>
              <p:custDataLst>
                <p:tags r:id="rId52"/>
              </p:custDataLst>
            </p:nvPr>
          </p:nvSpPr>
          <p:spPr>
            <a:xfrm rot="18000000">
              <a:off x="1284961" y="387614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5" name="手繪多邊形 274" descr="R4"/>
            <p:cNvSpPr/>
            <p:nvPr>
              <p:custDataLst>
                <p:tags r:id="rId53"/>
              </p:custDataLst>
            </p:nvPr>
          </p:nvSpPr>
          <p:spPr>
            <a:xfrm rot="14400005">
              <a:off x="1284961" y="421965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" name="手繪多邊形 275" descr="R4"/>
            <p:cNvSpPr/>
            <p:nvPr>
              <p:custDataLst>
                <p:tags r:id="rId54"/>
              </p:custDataLst>
            </p:nvPr>
          </p:nvSpPr>
          <p:spPr>
            <a:xfrm rot="10800004">
              <a:off x="1582446" y="4391403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7" name="手繪多邊形 276" descr="R4"/>
            <p:cNvSpPr/>
            <p:nvPr>
              <p:custDataLst>
                <p:tags r:id="rId55"/>
              </p:custDataLst>
            </p:nvPr>
          </p:nvSpPr>
          <p:spPr>
            <a:xfrm rot="7200000">
              <a:off x="1879931" y="421965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8" name="手繪多邊形 277" descr="R4"/>
            <p:cNvSpPr/>
            <p:nvPr>
              <p:custDataLst>
                <p:tags r:id="rId56"/>
              </p:custDataLst>
            </p:nvPr>
          </p:nvSpPr>
          <p:spPr>
            <a:xfrm rot="3600002">
              <a:off x="1879931" y="387614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7" name="手繪多邊形 286" descr="R4"/>
            <p:cNvSpPr/>
            <p:nvPr>
              <p:custDataLst>
                <p:tags r:id="rId57"/>
              </p:custDataLst>
            </p:nvPr>
          </p:nvSpPr>
          <p:spPr>
            <a:xfrm rot="1800002">
              <a:off x="1879932" y="3532636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8" name="手繪多邊形 287" descr="R4"/>
            <p:cNvSpPr/>
            <p:nvPr>
              <p:custDataLst>
                <p:tags r:id="rId58"/>
              </p:custDataLst>
            </p:nvPr>
          </p:nvSpPr>
          <p:spPr>
            <a:xfrm rot="19800004">
              <a:off x="1284961" y="353263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5" name="手繪多邊形 254" descr="R4"/>
            <p:cNvSpPr/>
            <p:nvPr>
              <p:custDataLst>
                <p:tags r:id="rId59"/>
              </p:custDataLst>
            </p:nvPr>
          </p:nvSpPr>
          <p:spPr>
            <a:xfrm>
              <a:off x="2772391" y="3704390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" name="手繪多邊形 255" descr="R4"/>
            <p:cNvSpPr/>
            <p:nvPr>
              <p:custDataLst>
                <p:tags r:id="rId60"/>
              </p:custDataLst>
            </p:nvPr>
          </p:nvSpPr>
          <p:spPr>
            <a:xfrm rot="18000000">
              <a:off x="2474906" y="387614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7" name="手繪多邊形 256" descr="R4"/>
            <p:cNvSpPr/>
            <p:nvPr>
              <p:custDataLst>
                <p:tags r:id="rId61"/>
              </p:custDataLst>
            </p:nvPr>
          </p:nvSpPr>
          <p:spPr>
            <a:xfrm rot="14400005">
              <a:off x="2474906" y="421964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8" name="手繪多邊形 257" descr="R4"/>
            <p:cNvSpPr/>
            <p:nvPr>
              <p:custDataLst>
                <p:tags r:id="rId62"/>
              </p:custDataLst>
            </p:nvPr>
          </p:nvSpPr>
          <p:spPr>
            <a:xfrm rot="10800004">
              <a:off x="2772391" y="4391402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9" name="手繪多邊形 258" descr="R4"/>
            <p:cNvSpPr/>
            <p:nvPr>
              <p:custDataLst>
                <p:tags r:id="rId63"/>
              </p:custDataLst>
            </p:nvPr>
          </p:nvSpPr>
          <p:spPr>
            <a:xfrm rot="7200000">
              <a:off x="3069876" y="421964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0" name="手繪多邊形 259" descr="R4"/>
            <p:cNvSpPr/>
            <p:nvPr>
              <p:custDataLst>
                <p:tags r:id="rId64"/>
              </p:custDataLst>
            </p:nvPr>
          </p:nvSpPr>
          <p:spPr>
            <a:xfrm rot="3600002">
              <a:off x="3069876" y="387614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9" name="手繪多邊形 268" descr="R4"/>
            <p:cNvSpPr/>
            <p:nvPr>
              <p:custDataLst>
                <p:tags r:id="rId65"/>
              </p:custDataLst>
            </p:nvPr>
          </p:nvSpPr>
          <p:spPr>
            <a:xfrm rot="1800002">
              <a:off x="3069877" y="3532635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0" name="手繪多邊形 269" descr="R4"/>
            <p:cNvSpPr/>
            <p:nvPr>
              <p:custDataLst>
                <p:tags r:id="rId66"/>
              </p:custDataLst>
            </p:nvPr>
          </p:nvSpPr>
          <p:spPr>
            <a:xfrm rot="19800004">
              <a:off x="2474906" y="353263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1" name="手繪多邊形 270" descr="R4"/>
            <p:cNvSpPr/>
            <p:nvPr>
              <p:custDataLst>
                <p:tags r:id="rId67"/>
              </p:custDataLst>
            </p:nvPr>
          </p:nvSpPr>
          <p:spPr>
            <a:xfrm rot="16200002">
              <a:off x="2177420" y="4047895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7" name="手繪多邊形 236" descr="R4"/>
            <p:cNvSpPr/>
            <p:nvPr>
              <p:custDataLst>
                <p:tags r:id="rId68"/>
              </p:custDataLst>
            </p:nvPr>
          </p:nvSpPr>
          <p:spPr>
            <a:xfrm>
              <a:off x="3962336" y="3704389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8" name="手繪多邊形 237" descr="R4"/>
            <p:cNvSpPr/>
            <p:nvPr>
              <p:custDataLst>
                <p:tags r:id="rId69"/>
              </p:custDataLst>
            </p:nvPr>
          </p:nvSpPr>
          <p:spPr>
            <a:xfrm rot="18000000">
              <a:off x="3664851" y="3876141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9" name="手繪多邊形 238" descr="R4"/>
            <p:cNvSpPr/>
            <p:nvPr>
              <p:custDataLst>
                <p:tags r:id="rId70"/>
              </p:custDataLst>
            </p:nvPr>
          </p:nvSpPr>
          <p:spPr>
            <a:xfrm rot="14400005">
              <a:off x="3664851" y="421964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0" name="手繪多邊形 239" descr="R4"/>
            <p:cNvSpPr/>
            <p:nvPr>
              <p:custDataLst>
                <p:tags r:id="rId71"/>
              </p:custDataLst>
            </p:nvPr>
          </p:nvSpPr>
          <p:spPr>
            <a:xfrm rot="10800004">
              <a:off x="3962336" y="4391401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1" name="手繪多邊形 240" descr="R4"/>
            <p:cNvSpPr/>
            <p:nvPr>
              <p:custDataLst>
                <p:tags r:id="rId72"/>
              </p:custDataLst>
            </p:nvPr>
          </p:nvSpPr>
          <p:spPr>
            <a:xfrm rot="7200000">
              <a:off x="4259821" y="421964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2" name="手繪多邊形 241" descr="R4"/>
            <p:cNvSpPr/>
            <p:nvPr>
              <p:custDataLst>
                <p:tags r:id="rId73"/>
              </p:custDataLst>
            </p:nvPr>
          </p:nvSpPr>
          <p:spPr>
            <a:xfrm rot="3600002">
              <a:off x="4259821" y="3876141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1" name="手繪多邊形 250" descr="R4"/>
            <p:cNvSpPr/>
            <p:nvPr>
              <p:custDataLst>
                <p:tags r:id="rId74"/>
              </p:custDataLst>
            </p:nvPr>
          </p:nvSpPr>
          <p:spPr>
            <a:xfrm rot="1800002">
              <a:off x="4259822" y="3532634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2" name="手繪多邊形 251" descr="R4"/>
            <p:cNvSpPr/>
            <p:nvPr>
              <p:custDataLst>
                <p:tags r:id="rId75"/>
              </p:custDataLst>
            </p:nvPr>
          </p:nvSpPr>
          <p:spPr>
            <a:xfrm rot="19800004">
              <a:off x="3664851" y="353263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3" name="手繪多邊形 252" descr="R4"/>
            <p:cNvSpPr/>
            <p:nvPr>
              <p:custDataLst>
                <p:tags r:id="rId76"/>
              </p:custDataLst>
            </p:nvPr>
          </p:nvSpPr>
          <p:spPr>
            <a:xfrm rot="16200002">
              <a:off x="3367365" y="4047894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1" name="手繪多邊形 220" descr="R4"/>
            <p:cNvSpPr/>
            <p:nvPr>
              <p:custDataLst>
                <p:tags r:id="rId77"/>
              </p:custDataLst>
            </p:nvPr>
          </p:nvSpPr>
          <p:spPr>
            <a:xfrm rot="3600002">
              <a:off x="1284958" y="490666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0" name="手繪多邊形 229" descr="R4"/>
            <p:cNvSpPr/>
            <p:nvPr>
              <p:custDataLst>
                <p:tags r:id="rId78"/>
              </p:custDataLst>
            </p:nvPr>
          </p:nvSpPr>
          <p:spPr>
            <a:xfrm rot="1800002">
              <a:off x="1284959" y="4563158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8" name="手繪多邊形 197" descr="R4"/>
            <p:cNvSpPr/>
            <p:nvPr>
              <p:custDataLst>
                <p:tags r:id="rId79"/>
              </p:custDataLst>
            </p:nvPr>
          </p:nvSpPr>
          <p:spPr>
            <a:xfrm>
              <a:off x="2177419" y="4734913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9" name="手繪多邊形 198" descr="R4"/>
            <p:cNvSpPr/>
            <p:nvPr>
              <p:custDataLst>
                <p:tags r:id="rId80"/>
              </p:custDataLst>
            </p:nvPr>
          </p:nvSpPr>
          <p:spPr>
            <a:xfrm rot="18000000">
              <a:off x="1879934" y="490666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 descr="R4"/>
            <p:cNvSpPr/>
            <p:nvPr>
              <p:custDataLst>
                <p:tags r:id="rId81"/>
              </p:custDataLst>
            </p:nvPr>
          </p:nvSpPr>
          <p:spPr>
            <a:xfrm rot="3600002">
              <a:off x="2474904" y="490666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2" name="手繪多邊形 211" descr="R4"/>
            <p:cNvSpPr/>
            <p:nvPr>
              <p:custDataLst>
                <p:tags r:id="rId82"/>
              </p:custDataLst>
            </p:nvPr>
          </p:nvSpPr>
          <p:spPr>
            <a:xfrm rot="1800002">
              <a:off x="2474905" y="4563158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3" name="手繪多邊形 212" descr="R4"/>
            <p:cNvSpPr/>
            <p:nvPr>
              <p:custDataLst>
                <p:tags r:id="rId83"/>
              </p:custDataLst>
            </p:nvPr>
          </p:nvSpPr>
          <p:spPr>
            <a:xfrm rot="19800004">
              <a:off x="1879934" y="456315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4" name="手繪多邊形 213" descr="R4"/>
            <p:cNvSpPr/>
            <p:nvPr>
              <p:custDataLst>
                <p:tags r:id="rId84"/>
              </p:custDataLst>
            </p:nvPr>
          </p:nvSpPr>
          <p:spPr>
            <a:xfrm rot="16200002">
              <a:off x="1582448" y="5078418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0" name="手繪多邊形 179" descr="R4"/>
            <p:cNvSpPr/>
            <p:nvPr>
              <p:custDataLst>
                <p:tags r:id="rId85"/>
              </p:custDataLst>
            </p:nvPr>
          </p:nvSpPr>
          <p:spPr>
            <a:xfrm>
              <a:off x="3367364" y="4734912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1" name="手繪多邊形 180" descr="R4"/>
            <p:cNvSpPr/>
            <p:nvPr>
              <p:custDataLst>
                <p:tags r:id="rId86"/>
              </p:custDataLst>
            </p:nvPr>
          </p:nvSpPr>
          <p:spPr>
            <a:xfrm rot="18000000">
              <a:off x="3069879" y="490666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5" name="手繪多邊形 184" descr="R4"/>
            <p:cNvSpPr/>
            <p:nvPr>
              <p:custDataLst>
                <p:tags r:id="rId87"/>
              </p:custDataLst>
            </p:nvPr>
          </p:nvSpPr>
          <p:spPr>
            <a:xfrm rot="3600002">
              <a:off x="3664849" y="490666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4" name="手繪多邊形 193" descr="R4"/>
            <p:cNvSpPr/>
            <p:nvPr>
              <p:custDataLst>
                <p:tags r:id="rId88"/>
              </p:custDataLst>
            </p:nvPr>
          </p:nvSpPr>
          <p:spPr>
            <a:xfrm rot="1800002">
              <a:off x="3664850" y="4563157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5" name="手繪多邊形 194" descr="R4"/>
            <p:cNvSpPr/>
            <p:nvPr>
              <p:custDataLst>
                <p:tags r:id="rId89"/>
              </p:custDataLst>
            </p:nvPr>
          </p:nvSpPr>
          <p:spPr>
            <a:xfrm rot="19800004">
              <a:off x="3069879" y="456315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6" name="手繪多邊形 195" descr="R4"/>
            <p:cNvSpPr/>
            <p:nvPr>
              <p:custDataLst>
                <p:tags r:id="rId90"/>
              </p:custDataLst>
            </p:nvPr>
          </p:nvSpPr>
          <p:spPr>
            <a:xfrm rot="16200002">
              <a:off x="2772393" y="5078417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 159" descr="R4"/>
            <p:cNvSpPr/>
            <p:nvPr>
              <p:custDataLst>
                <p:tags r:id="rId91"/>
              </p:custDataLst>
            </p:nvPr>
          </p:nvSpPr>
          <p:spPr>
            <a:xfrm rot="18000000">
              <a:off x="4259824" y="490666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6" name="手繪多邊形 175" descr="R4"/>
            <p:cNvSpPr/>
            <p:nvPr>
              <p:custDataLst>
                <p:tags r:id="rId92"/>
              </p:custDataLst>
            </p:nvPr>
          </p:nvSpPr>
          <p:spPr>
            <a:xfrm rot="19800004">
              <a:off x="4259824" y="456315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7" name="手繪多邊形 176" descr="R4"/>
            <p:cNvSpPr/>
            <p:nvPr>
              <p:custDataLst>
                <p:tags r:id="rId93"/>
              </p:custDataLst>
            </p:nvPr>
          </p:nvSpPr>
          <p:spPr>
            <a:xfrm rot="16200002">
              <a:off x="3962338" y="5078416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" name="圓角矩形 224"/>
          <p:cNvSpPr/>
          <p:nvPr>
            <p:custDataLst>
              <p:tags r:id="rId3"/>
            </p:custDataLst>
          </p:nvPr>
        </p:nvSpPr>
        <p:spPr>
          <a:xfrm>
            <a:off x="5412166" y="6295982"/>
            <a:ext cx="68383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塗色</a:t>
            </a:r>
          </a:p>
        </p:txBody>
      </p:sp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1DCA08-9834-40F3-9528-66B2E396309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5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67648" y="1628754"/>
            <a:ext cx="3460949" cy="3715717"/>
            <a:chOff x="1167648" y="1628754"/>
            <a:chExt cx="3460949" cy="3715717"/>
          </a:xfrm>
          <a:solidFill>
            <a:srgbClr val="FFFF00"/>
          </a:solidFill>
        </p:grpSpPr>
        <p:sp>
          <p:nvSpPr>
            <p:cNvPr id="354" name="手繪多邊形 353" descr="R3"/>
            <p:cNvSpPr/>
            <p:nvPr>
              <p:custDataLst>
                <p:tags r:id="rId117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118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119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120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121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122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 29" descr="R3"/>
            <p:cNvSpPr/>
            <p:nvPr>
              <p:custDataLst>
                <p:tags r:id="rId123"/>
              </p:custDataLst>
            </p:nvPr>
          </p:nvSpPr>
          <p:spPr>
            <a:xfrm rot="5400004">
              <a:off x="3007009" y="2347202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30" descr="R3"/>
            <p:cNvSpPr/>
            <p:nvPr>
              <p:custDataLst>
                <p:tags r:id="rId124"/>
              </p:custDataLst>
            </p:nvPr>
          </p:nvSpPr>
          <p:spPr>
            <a:xfrm rot="1800000">
              <a:off x="3187184" y="197226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手繪多邊形 31" descr="R3"/>
            <p:cNvSpPr/>
            <p:nvPr>
              <p:custDataLst>
                <p:tags r:id="rId125"/>
              </p:custDataLst>
            </p:nvPr>
          </p:nvSpPr>
          <p:spPr>
            <a:xfrm rot="19800004">
              <a:off x="2952566" y="162875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32" descr="R3"/>
            <p:cNvSpPr/>
            <p:nvPr>
              <p:custDataLst>
                <p:tags r:id="rId126"/>
              </p:custDataLst>
            </p:nvPr>
          </p:nvSpPr>
          <p:spPr>
            <a:xfrm rot="16200002">
              <a:off x="2537771" y="1660190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33" descr="R3"/>
            <p:cNvSpPr/>
            <p:nvPr>
              <p:custDataLst>
                <p:tags r:id="rId127"/>
              </p:custDataLst>
            </p:nvPr>
          </p:nvSpPr>
          <p:spPr>
            <a:xfrm rot="12600000">
              <a:off x="2357595" y="203512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34" descr="R3"/>
            <p:cNvSpPr/>
            <p:nvPr>
              <p:custDataLst>
                <p:tags r:id="rId128"/>
              </p:custDataLst>
            </p:nvPr>
          </p:nvSpPr>
          <p:spPr>
            <a:xfrm rot="9000004">
              <a:off x="2592214" y="237863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3"/>
            <p:cNvSpPr/>
            <p:nvPr>
              <p:custDataLst>
                <p:tags r:id="rId129"/>
              </p:custDataLst>
            </p:nvPr>
          </p:nvSpPr>
          <p:spPr>
            <a:xfrm rot="5400004">
              <a:off x="4196954" y="234720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49" descr="R3"/>
            <p:cNvSpPr/>
            <p:nvPr>
              <p:custDataLst>
                <p:tags r:id="rId130"/>
              </p:custDataLst>
            </p:nvPr>
          </p:nvSpPr>
          <p:spPr>
            <a:xfrm rot="1800000">
              <a:off x="4377129" y="197226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50" descr="R3"/>
            <p:cNvSpPr/>
            <p:nvPr>
              <p:custDataLst>
                <p:tags r:id="rId131"/>
              </p:custDataLst>
            </p:nvPr>
          </p:nvSpPr>
          <p:spPr>
            <a:xfrm rot="19800004">
              <a:off x="4142511" y="162875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51" descr="R3"/>
            <p:cNvSpPr/>
            <p:nvPr>
              <p:custDataLst>
                <p:tags r:id="rId132"/>
              </p:custDataLst>
            </p:nvPr>
          </p:nvSpPr>
          <p:spPr>
            <a:xfrm rot="16200002">
              <a:off x="3727716" y="1660189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 descr="R3"/>
            <p:cNvSpPr/>
            <p:nvPr>
              <p:custDataLst>
                <p:tags r:id="rId133"/>
              </p:custDataLst>
            </p:nvPr>
          </p:nvSpPr>
          <p:spPr>
            <a:xfrm rot="12600000">
              <a:off x="3547540" y="203512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53" descr="R3"/>
            <p:cNvSpPr/>
            <p:nvPr>
              <p:custDataLst>
                <p:tags r:id="rId134"/>
              </p:custDataLst>
            </p:nvPr>
          </p:nvSpPr>
          <p:spPr>
            <a:xfrm rot="9000004">
              <a:off x="3782159" y="237863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手繪多邊形 68" descr="R3"/>
            <p:cNvSpPr/>
            <p:nvPr>
              <p:custDataLst>
                <p:tags r:id="rId135"/>
              </p:custDataLst>
            </p:nvPr>
          </p:nvSpPr>
          <p:spPr>
            <a:xfrm rot="5400004">
              <a:off x="1222091" y="3377725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 69" descr="R3"/>
            <p:cNvSpPr/>
            <p:nvPr>
              <p:custDataLst>
                <p:tags r:id="rId136"/>
              </p:custDataLst>
            </p:nvPr>
          </p:nvSpPr>
          <p:spPr>
            <a:xfrm rot="1800000">
              <a:off x="1402266" y="300278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 70" descr="R3"/>
            <p:cNvSpPr/>
            <p:nvPr>
              <p:custDataLst>
                <p:tags r:id="rId137"/>
              </p:custDataLst>
            </p:nvPr>
          </p:nvSpPr>
          <p:spPr>
            <a:xfrm rot="19800004">
              <a:off x="1167648" y="265927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手繪多邊形 87" descr="R3"/>
            <p:cNvSpPr/>
            <p:nvPr>
              <p:custDataLst>
                <p:tags r:id="rId138"/>
              </p:custDataLst>
            </p:nvPr>
          </p:nvSpPr>
          <p:spPr>
            <a:xfrm rot="5400004">
              <a:off x="2412037" y="3377725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手繪多邊形 88" descr="R3"/>
            <p:cNvSpPr/>
            <p:nvPr>
              <p:custDataLst>
                <p:tags r:id="rId139"/>
              </p:custDataLst>
            </p:nvPr>
          </p:nvSpPr>
          <p:spPr>
            <a:xfrm rot="1800000">
              <a:off x="2592212" y="300278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140"/>
              </p:custDataLst>
            </p:nvPr>
          </p:nvSpPr>
          <p:spPr>
            <a:xfrm rot="19800004">
              <a:off x="2357594" y="265927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1" name="手繪多邊形 90" descr="R3"/>
            <p:cNvSpPr/>
            <p:nvPr>
              <p:custDataLst>
                <p:tags r:id="rId141"/>
              </p:custDataLst>
            </p:nvPr>
          </p:nvSpPr>
          <p:spPr>
            <a:xfrm rot="16200002">
              <a:off x="1942799" y="269071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手繪多邊形 91" descr="R3"/>
            <p:cNvSpPr/>
            <p:nvPr>
              <p:custDataLst>
                <p:tags r:id="rId142"/>
              </p:custDataLst>
            </p:nvPr>
          </p:nvSpPr>
          <p:spPr>
            <a:xfrm rot="12600000">
              <a:off x="1762623" y="306565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手繪多邊形 92" descr="R3"/>
            <p:cNvSpPr/>
            <p:nvPr>
              <p:custDataLst>
                <p:tags r:id="rId143"/>
              </p:custDataLst>
            </p:nvPr>
          </p:nvSpPr>
          <p:spPr>
            <a:xfrm rot="9000004">
              <a:off x="1997242" y="340915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3"/>
            <p:cNvSpPr/>
            <p:nvPr>
              <p:custDataLst>
                <p:tags r:id="rId144"/>
              </p:custDataLst>
            </p:nvPr>
          </p:nvSpPr>
          <p:spPr>
            <a:xfrm rot="5400004">
              <a:off x="3601982" y="3377724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手繪多邊形 107" descr="R3"/>
            <p:cNvSpPr/>
            <p:nvPr>
              <p:custDataLst>
                <p:tags r:id="rId145"/>
              </p:custDataLst>
            </p:nvPr>
          </p:nvSpPr>
          <p:spPr>
            <a:xfrm rot="1800000">
              <a:off x="3782157" y="300278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手繪多邊形 108" descr="R3"/>
            <p:cNvSpPr/>
            <p:nvPr>
              <p:custDataLst>
                <p:tags r:id="rId146"/>
              </p:custDataLst>
            </p:nvPr>
          </p:nvSpPr>
          <p:spPr>
            <a:xfrm rot="19800004">
              <a:off x="3547539" y="265927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 109" descr="R3"/>
            <p:cNvSpPr/>
            <p:nvPr>
              <p:custDataLst>
                <p:tags r:id="rId147"/>
              </p:custDataLst>
            </p:nvPr>
          </p:nvSpPr>
          <p:spPr>
            <a:xfrm rot="16200002">
              <a:off x="3132744" y="2690712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 110" descr="R3"/>
            <p:cNvSpPr/>
            <p:nvPr>
              <p:custDataLst>
                <p:tags r:id="rId148"/>
              </p:custDataLst>
            </p:nvPr>
          </p:nvSpPr>
          <p:spPr>
            <a:xfrm rot="12600000">
              <a:off x="2952568" y="306565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 111" descr="R3"/>
            <p:cNvSpPr/>
            <p:nvPr>
              <p:custDataLst>
                <p:tags r:id="rId149"/>
              </p:custDataLst>
            </p:nvPr>
          </p:nvSpPr>
          <p:spPr>
            <a:xfrm rot="9000004">
              <a:off x="3187187" y="340915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 129" descr="R3"/>
            <p:cNvSpPr/>
            <p:nvPr>
              <p:custDataLst>
                <p:tags r:id="rId150"/>
              </p:custDataLst>
            </p:nvPr>
          </p:nvSpPr>
          <p:spPr>
            <a:xfrm rot="16200002">
              <a:off x="4322689" y="269071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手繪多邊形 130" descr="R3"/>
            <p:cNvSpPr/>
            <p:nvPr>
              <p:custDataLst>
                <p:tags r:id="rId151"/>
              </p:custDataLst>
            </p:nvPr>
          </p:nvSpPr>
          <p:spPr>
            <a:xfrm rot="12600000">
              <a:off x="4142513" y="306564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手繪多邊形 131" descr="R3"/>
            <p:cNvSpPr/>
            <p:nvPr>
              <p:custDataLst>
                <p:tags r:id="rId152"/>
              </p:custDataLst>
            </p:nvPr>
          </p:nvSpPr>
          <p:spPr>
            <a:xfrm rot="9000004">
              <a:off x="4377132" y="340915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9" name="手繪多邊形 278" descr="R3"/>
            <p:cNvSpPr/>
            <p:nvPr>
              <p:custDataLst>
                <p:tags r:id="rId153"/>
              </p:custDataLst>
            </p:nvPr>
          </p:nvSpPr>
          <p:spPr>
            <a:xfrm rot="5400004">
              <a:off x="1817065" y="4408248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0" name="手繪多邊形 279" descr="R3"/>
            <p:cNvSpPr/>
            <p:nvPr>
              <p:custDataLst>
                <p:tags r:id="rId154"/>
              </p:custDataLst>
            </p:nvPr>
          </p:nvSpPr>
          <p:spPr>
            <a:xfrm rot="1800000">
              <a:off x="1997240" y="403330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1" name="手繪多邊形 280" descr="R3"/>
            <p:cNvSpPr/>
            <p:nvPr>
              <p:custDataLst>
                <p:tags r:id="rId155"/>
              </p:custDataLst>
            </p:nvPr>
          </p:nvSpPr>
          <p:spPr>
            <a:xfrm rot="19800004">
              <a:off x="1762622" y="368980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2" name="手繪多邊形 281" descr="R3"/>
            <p:cNvSpPr/>
            <p:nvPr>
              <p:custDataLst>
                <p:tags r:id="rId156"/>
              </p:custDataLst>
            </p:nvPr>
          </p:nvSpPr>
          <p:spPr>
            <a:xfrm rot="16200002">
              <a:off x="1347827" y="3721236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3" name="手繪多邊形 282" descr="R3"/>
            <p:cNvSpPr/>
            <p:nvPr>
              <p:custDataLst>
                <p:tags r:id="rId157"/>
              </p:custDataLst>
            </p:nvPr>
          </p:nvSpPr>
          <p:spPr>
            <a:xfrm rot="12600000">
              <a:off x="1167651" y="409617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4" name="手繪多邊形 283" descr="R3"/>
            <p:cNvSpPr/>
            <p:nvPr>
              <p:custDataLst>
                <p:tags r:id="rId158"/>
              </p:custDataLst>
            </p:nvPr>
          </p:nvSpPr>
          <p:spPr>
            <a:xfrm rot="9000004">
              <a:off x="1402270" y="443968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1" name="手繪多邊形 260" descr="R3"/>
            <p:cNvSpPr/>
            <p:nvPr>
              <p:custDataLst>
                <p:tags r:id="rId159"/>
              </p:custDataLst>
            </p:nvPr>
          </p:nvSpPr>
          <p:spPr>
            <a:xfrm rot="5400004">
              <a:off x="3007010" y="4408247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2" name="手繪多邊形 261" descr="R3"/>
            <p:cNvSpPr/>
            <p:nvPr>
              <p:custDataLst>
                <p:tags r:id="rId160"/>
              </p:custDataLst>
            </p:nvPr>
          </p:nvSpPr>
          <p:spPr>
            <a:xfrm rot="1800000">
              <a:off x="3187185" y="4033308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3" name="手繪多邊形 262" descr="R3"/>
            <p:cNvSpPr/>
            <p:nvPr>
              <p:custDataLst>
                <p:tags r:id="rId161"/>
              </p:custDataLst>
            </p:nvPr>
          </p:nvSpPr>
          <p:spPr>
            <a:xfrm rot="19800004">
              <a:off x="2952567" y="368980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4" name="手繪多邊形 263" descr="R3"/>
            <p:cNvSpPr/>
            <p:nvPr>
              <p:custDataLst>
                <p:tags r:id="rId162"/>
              </p:custDataLst>
            </p:nvPr>
          </p:nvSpPr>
          <p:spPr>
            <a:xfrm rot="16200002">
              <a:off x="2537772" y="3721235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5" name="手繪多邊形 264" descr="R3"/>
            <p:cNvSpPr/>
            <p:nvPr>
              <p:custDataLst>
                <p:tags r:id="rId163"/>
              </p:custDataLst>
            </p:nvPr>
          </p:nvSpPr>
          <p:spPr>
            <a:xfrm rot="12600000">
              <a:off x="2357596" y="409617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6" name="手繪多邊形 265" descr="R3"/>
            <p:cNvSpPr/>
            <p:nvPr>
              <p:custDataLst>
                <p:tags r:id="rId164"/>
              </p:custDataLst>
            </p:nvPr>
          </p:nvSpPr>
          <p:spPr>
            <a:xfrm rot="9000004">
              <a:off x="2592215" y="443968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3" name="手繪多邊形 242" descr="R3"/>
            <p:cNvSpPr/>
            <p:nvPr>
              <p:custDataLst>
                <p:tags r:id="rId165"/>
              </p:custDataLst>
            </p:nvPr>
          </p:nvSpPr>
          <p:spPr>
            <a:xfrm rot="5400004">
              <a:off x="4196955" y="4408246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4" name="手繪多邊形 243" descr="R3"/>
            <p:cNvSpPr/>
            <p:nvPr>
              <p:custDataLst>
                <p:tags r:id="rId166"/>
              </p:custDataLst>
            </p:nvPr>
          </p:nvSpPr>
          <p:spPr>
            <a:xfrm rot="1800000">
              <a:off x="4377130" y="403330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5" name="手繪多邊形 244" descr="R3"/>
            <p:cNvSpPr/>
            <p:nvPr>
              <p:custDataLst>
                <p:tags r:id="rId167"/>
              </p:custDataLst>
            </p:nvPr>
          </p:nvSpPr>
          <p:spPr>
            <a:xfrm rot="19800004">
              <a:off x="4142512" y="368979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6" name="手繪多邊形 245" descr="R3"/>
            <p:cNvSpPr/>
            <p:nvPr>
              <p:custDataLst>
                <p:tags r:id="rId168"/>
              </p:custDataLst>
            </p:nvPr>
          </p:nvSpPr>
          <p:spPr>
            <a:xfrm rot="16200002">
              <a:off x="3727717" y="3721234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7" name="手繪多邊形 246" descr="R3"/>
            <p:cNvSpPr/>
            <p:nvPr>
              <p:custDataLst>
                <p:tags r:id="rId169"/>
              </p:custDataLst>
            </p:nvPr>
          </p:nvSpPr>
          <p:spPr>
            <a:xfrm rot="12600000">
              <a:off x="3547541" y="409617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8" name="手繪多邊形 247" descr="R3"/>
            <p:cNvSpPr/>
            <p:nvPr>
              <p:custDataLst>
                <p:tags r:id="rId170"/>
              </p:custDataLst>
            </p:nvPr>
          </p:nvSpPr>
          <p:spPr>
            <a:xfrm rot="9000004">
              <a:off x="3782160" y="443968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3" name="手繪多邊形 222" descr="R3"/>
            <p:cNvSpPr/>
            <p:nvPr>
              <p:custDataLst>
                <p:tags r:id="rId171"/>
              </p:custDataLst>
            </p:nvPr>
          </p:nvSpPr>
          <p:spPr>
            <a:xfrm rot="1800000">
              <a:off x="1402267" y="506383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4" name="手繪多邊形 223" descr="R3"/>
            <p:cNvSpPr/>
            <p:nvPr>
              <p:custDataLst>
                <p:tags r:id="rId172"/>
              </p:custDataLst>
            </p:nvPr>
          </p:nvSpPr>
          <p:spPr>
            <a:xfrm rot="19800004">
              <a:off x="1167649" y="472032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 204" descr="R3"/>
            <p:cNvSpPr/>
            <p:nvPr>
              <p:custDataLst>
                <p:tags r:id="rId173"/>
              </p:custDataLst>
            </p:nvPr>
          </p:nvSpPr>
          <p:spPr>
            <a:xfrm rot="1800000">
              <a:off x="2592213" y="5063831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6" name="手繪多邊形 205" descr="R3"/>
            <p:cNvSpPr/>
            <p:nvPr>
              <p:custDataLst>
                <p:tags r:id="rId174"/>
              </p:custDataLst>
            </p:nvPr>
          </p:nvSpPr>
          <p:spPr>
            <a:xfrm rot="19800004">
              <a:off x="2357595" y="4720323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7" name="手繪多邊形 206" descr="R3"/>
            <p:cNvSpPr/>
            <p:nvPr>
              <p:custDataLst>
                <p:tags r:id="rId175"/>
              </p:custDataLst>
            </p:nvPr>
          </p:nvSpPr>
          <p:spPr>
            <a:xfrm rot="16200002">
              <a:off x="1942800" y="4751758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8" name="手繪多邊形 207" descr="R3"/>
            <p:cNvSpPr/>
            <p:nvPr>
              <p:custDataLst>
                <p:tags r:id="rId176"/>
              </p:custDataLst>
            </p:nvPr>
          </p:nvSpPr>
          <p:spPr>
            <a:xfrm rot="12600000">
              <a:off x="1762624" y="512669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7" name="手繪多邊形 186" descr="R3"/>
            <p:cNvSpPr/>
            <p:nvPr>
              <p:custDataLst>
                <p:tags r:id="rId177"/>
              </p:custDataLst>
            </p:nvPr>
          </p:nvSpPr>
          <p:spPr>
            <a:xfrm rot="1800000">
              <a:off x="3782158" y="5063830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8" name="手繪多邊形 187" descr="R3"/>
            <p:cNvSpPr/>
            <p:nvPr>
              <p:custDataLst>
                <p:tags r:id="rId178"/>
              </p:custDataLst>
            </p:nvPr>
          </p:nvSpPr>
          <p:spPr>
            <a:xfrm rot="19800004">
              <a:off x="3547540" y="4720322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9" name="手繪多邊形 188" descr="R3"/>
            <p:cNvSpPr/>
            <p:nvPr>
              <p:custDataLst>
                <p:tags r:id="rId179"/>
              </p:custDataLst>
            </p:nvPr>
          </p:nvSpPr>
          <p:spPr>
            <a:xfrm rot="16200002">
              <a:off x="3132745" y="4751757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0" name="手繪多邊形 189" descr="R3"/>
            <p:cNvSpPr/>
            <p:nvPr>
              <p:custDataLst>
                <p:tags r:id="rId180"/>
              </p:custDataLst>
            </p:nvPr>
          </p:nvSpPr>
          <p:spPr>
            <a:xfrm rot="12600000">
              <a:off x="2952569" y="5126695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9" name="手繪多邊形 168" descr="R3"/>
            <p:cNvSpPr/>
            <p:nvPr>
              <p:custDataLst>
                <p:tags r:id="rId181"/>
              </p:custDataLst>
            </p:nvPr>
          </p:nvSpPr>
          <p:spPr>
            <a:xfrm rot="16200002">
              <a:off x="4322690" y="4751756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3"/>
            <p:cNvSpPr/>
            <p:nvPr>
              <p:custDataLst>
                <p:tags r:id="rId182"/>
              </p:custDataLst>
            </p:nvPr>
          </p:nvSpPr>
          <p:spPr>
            <a:xfrm rot="12600000">
              <a:off x="4142514" y="512669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456714" y="1894808"/>
            <a:ext cx="2882818" cy="3217301"/>
            <a:chOff x="1456714" y="1894808"/>
            <a:chExt cx="2882818" cy="3217301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28" name="手繪多邊形 127" descr="R6"/>
            <p:cNvSpPr/>
            <p:nvPr>
              <p:custDataLst>
                <p:tags r:id="rId94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手繪多邊形 22" descr="R6"/>
            <p:cNvSpPr/>
            <p:nvPr>
              <p:custDataLst>
                <p:tags r:id="rId95"/>
              </p:custDataLst>
            </p:nvPr>
          </p:nvSpPr>
          <p:spPr>
            <a:xfrm>
              <a:off x="2646659" y="1894809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手繪多邊形 41" descr="R6"/>
            <p:cNvSpPr/>
            <p:nvPr>
              <p:custDataLst>
                <p:tags r:id="rId96"/>
              </p:custDataLst>
            </p:nvPr>
          </p:nvSpPr>
          <p:spPr>
            <a:xfrm>
              <a:off x="3836604" y="1894808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 80" descr="R6"/>
            <p:cNvSpPr/>
            <p:nvPr>
              <p:custDataLst>
                <p:tags r:id="rId97"/>
              </p:custDataLst>
            </p:nvPr>
          </p:nvSpPr>
          <p:spPr>
            <a:xfrm>
              <a:off x="2051687" y="2925332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手繪多邊形 93" descr="R6"/>
            <p:cNvSpPr/>
            <p:nvPr>
              <p:custDataLst>
                <p:tags r:id="rId98"/>
              </p:custDataLst>
            </p:nvPr>
          </p:nvSpPr>
          <p:spPr>
            <a:xfrm>
              <a:off x="2051687" y="2238319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 94" descr="R6"/>
            <p:cNvSpPr/>
            <p:nvPr>
              <p:custDataLst>
                <p:tags r:id="rId99"/>
              </p:custDataLst>
            </p:nvPr>
          </p:nvSpPr>
          <p:spPr>
            <a:xfrm rot="18000000">
              <a:off x="1456715" y="2581825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0" name="手繪多邊形 99" descr="R6"/>
            <p:cNvSpPr/>
            <p:nvPr>
              <p:custDataLst>
                <p:tags r:id="rId100"/>
              </p:custDataLst>
            </p:nvPr>
          </p:nvSpPr>
          <p:spPr>
            <a:xfrm>
              <a:off x="3241632" y="2925331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 112" descr="R6"/>
            <p:cNvSpPr/>
            <p:nvPr>
              <p:custDataLst>
                <p:tags r:id="rId101"/>
              </p:custDataLst>
            </p:nvPr>
          </p:nvSpPr>
          <p:spPr>
            <a:xfrm>
              <a:off x="3241632" y="2238318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 113" descr="R6"/>
            <p:cNvSpPr/>
            <p:nvPr>
              <p:custDataLst>
                <p:tags r:id="rId102"/>
              </p:custDataLst>
            </p:nvPr>
          </p:nvSpPr>
          <p:spPr>
            <a:xfrm rot="18000000">
              <a:off x="2646660" y="2581824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103"/>
              </p:custDataLst>
            </p:nvPr>
          </p:nvSpPr>
          <p:spPr>
            <a:xfrm rot="18000000">
              <a:off x="3836605" y="258182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2" name="手繪多邊形 271" descr="R6"/>
            <p:cNvSpPr/>
            <p:nvPr>
              <p:custDataLst>
                <p:tags r:id="rId104"/>
              </p:custDataLst>
            </p:nvPr>
          </p:nvSpPr>
          <p:spPr>
            <a:xfrm>
              <a:off x="1456715" y="3955855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5" name="手繪多邊形 284" descr="R6"/>
            <p:cNvSpPr/>
            <p:nvPr>
              <p:custDataLst>
                <p:tags r:id="rId105"/>
              </p:custDataLst>
            </p:nvPr>
          </p:nvSpPr>
          <p:spPr>
            <a:xfrm>
              <a:off x="1456715" y="3268842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4" name="手繪多邊形 253" descr="R6"/>
            <p:cNvSpPr/>
            <p:nvPr>
              <p:custDataLst>
                <p:tags r:id="rId106"/>
              </p:custDataLst>
            </p:nvPr>
          </p:nvSpPr>
          <p:spPr>
            <a:xfrm>
              <a:off x="2646660" y="3955854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7" name="手繪多邊形 266" descr="R6"/>
            <p:cNvSpPr/>
            <p:nvPr>
              <p:custDataLst>
                <p:tags r:id="rId107"/>
              </p:custDataLst>
            </p:nvPr>
          </p:nvSpPr>
          <p:spPr>
            <a:xfrm>
              <a:off x="2646660" y="3268841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8" name="手繪多邊形 267" descr="R6"/>
            <p:cNvSpPr/>
            <p:nvPr>
              <p:custDataLst>
                <p:tags r:id="rId108"/>
              </p:custDataLst>
            </p:nvPr>
          </p:nvSpPr>
          <p:spPr>
            <a:xfrm rot="18000000">
              <a:off x="2051688" y="3612347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6" name="手繪多邊形 235" descr="R6"/>
            <p:cNvSpPr/>
            <p:nvPr>
              <p:custDataLst>
                <p:tags r:id="rId109"/>
              </p:custDataLst>
            </p:nvPr>
          </p:nvSpPr>
          <p:spPr>
            <a:xfrm>
              <a:off x="3836605" y="3955853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9" name="手繪多邊形 248" descr="R6"/>
            <p:cNvSpPr/>
            <p:nvPr>
              <p:custDataLst>
                <p:tags r:id="rId110"/>
              </p:custDataLst>
            </p:nvPr>
          </p:nvSpPr>
          <p:spPr>
            <a:xfrm>
              <a:off x="3836605" y="326884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0" name="手繪多邊形 249" descr="R6"/>
            <p:cNvSpPr/>
            <p:nvPr>
              <p:custDataLst>
                <p:tags r:id="rId111"/>
              </p:custDataLst>
            </p:nvPr>
          </p:nvSpPr>
          <p:spPr>
            <a:xfrm rot="18000000">
              <a:off x="3241633" y="3612346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0" name="手繪多邊形 209" descr="R6"/>
            <p:cNvSpPr/>
            <p:nvPr>
              <p:custDataLst>
                <p:tags r:id="rId112"/>
              </p:custDataLst>
            </p:nvPr>
          </p:nvSpPr>
          <p:spPr>
            <a:xfrm>
              <a:off x="2051688" y="4299364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1" name="手繪多邊形 210" descr="R6"/>
            <p:cNvSpPr/>
            <p:nvPr>
              <p:custDataLst>
                <p:tags r:id="rId113"/>
              </p:custDataLst>
            </p:nvPr>
          </p:nvSpPr>
          <p:spPr>
            <a:xfrm rot="18000000">
              <a:off x="1456716" y="4642870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2" name="手繪多邊形 191" descr="R6"/>
            <p:cNvSpPr/>
            <p:nvPr>
              <p:custDataLst>
                <p:tags r:id="rId114"/>
              </p:custDataLst>
            </p:nvPr>
          </p:nvSpPr>
          <p:spPr>
            <a:xfrm>
              <a:off x="3241633" y="4299363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3" name="手繪多邊形 192" descr="R6"/>
            <p:cNvSpPr/>
            <p:nvPr>
              <p:custDataLst>
                <p:tags r:id="rId115"/>
              </p:custDataLst>
            </p:nvPr>
          </p:nvSpPr>
          <p:spPr>
            <a:xfrm rot="18000000">
              <a:off x="2646661" y="4642869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4" name="手繪多邊形 173" descr="R6"/>
            <p:cNvSpPr/>
            <p:nvPr>
              <p:custDataLst>
                <p:tags r:id="rId116"/>
              </p:custDataLst>
            </p:nvPr>
          </p:nvSpPr>
          <p:spPr>
            <a:xfrm rot="18000000">
              <a:off x="3836606" y="4642868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284956" y="1643344"/>
            <a:ext cx="3226332" cy="3686539"/>
            <a:chOff x="1284956" y="1643344"/>
            <a:chExt cx="3226332" cy="3686539"/>
          </a:xfrm>
          <a:solidFill>
            <a:schemeClr val="accent5">
              <a:lumMod val="75000"/>
            </a:schemeClr>
          </a:solidFill>
        </p:grpSpPr>
        <p:sp>
          <p:nvSpPr>
            <p:cNvPr id="138" name="手繪多邊形 137" descr="R4"/>
            <p:cNvSpPr/>
            <p:nvPr>
              <p:custDataLst>
                <p:tags r:id="rId6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7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8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9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10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1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 23" descr="R4"/>
            <p:cNvSpPr/>
            <p:nvPr>
              <p:custDataLst>
                <p:tags r:id="rId12"/>
              </p:custDataLst>
            </p:nvPr>
          </p:nvSpPr>
          <p:spPr>
            <a:xfrm>
              <a:off x="2772390" y="1643345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 24" descr="R4"/>
            <p:cNvSpPr/>
            <p:nvPr>
              <p:custDataLst>
                <p:tags r:id="rId13"/>
              </p:custDataLst>
            </p:nvPr>
          </p:nvSpPr>
          <p:spPr>
            <a:xfrm rot="18000000">
              <a:off x="2474905" y="181509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手繪多邊形 25" descr="R4"/>
            <p:cNvSpPr/>
            <p:nvPr>
              <p:custDataLst>
                <p:tags r:id="rId14"/>
              </p:custDataLst>
            </p:nvPr>
          </p:nvSpPr>
          <p:spPr>
            <a:xfrm rot="14400005">
              <a:off x="2474905" y="215860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 descr="R4"/>
            <p:cNvSpPr/>
            <p:nvPr>
              <p:custDataLst>
                <p:tags r:id="rId15"/>
              </p:custDataLst>
            </p:nvPr>
          </p:nvSpPr>
          <p:spPr>
            <a:xfrm rot="10800004">
              <a:off x="2772390" y="2330357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手繪多邊形 27" descr="R4"/>
            <p:cNvSpPr/>
            <p:nvPr>
              <p:custDataLst>
                <p:tags r:id="rId16"/>
              </p:custDataLst>
            </p:nvPr>
          </p:nvSpPr>
          <p:spPr>
            <a:xfrm rot="7200000">
              <a:off x="3069875" y="215860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 descr="R4"/>
            <p:cNvSpPr/>
            <p:nvPr>
              <p:custDataLst>
                <p:tags r:id="rId17"/>
              </p:custDataLst>
            </p:nvPr>
          </p:nvSpPr>
          <p:spPr>
            <a:xfrm rot="3600002">
              <a:off x="3069875" y="181509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R4"/>
            <p:cNvSpPr/>
            <p:nvPr>
              <p:custDataLst>
                <p:tags r:id="rId18"/>
              </p:custDataLst>
            </p:nvPr>
          </p:nvSpPr>
          <p:spPr>
            <a:xfrm rot="16200002">
              <a:off x="2177419" y="1986850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R4"/>
            <p:cNvSpPr/>
            <p:nvPr>
              <p:custDataLst>
                <p:tags r:id="rId19"/>
              </p:custDataLst>
            </p:nvPr>
          </p:nvSpPr>
          <p:spPr>
            <a:xfrm>
              <a:off x="3962335" y="1643344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R4"/>
            <p:cNvSpPr/>
            <p:nvPr>
              <p:custDataLst>
                <p:tags r:id="rId20"/>
              </p:custDataLst>
            </p:nvPr>
          </p:nvSpPr>
          <p:spPr>
            <a:xfrm rot="18000000">
              <a:off x="3664850" y="181509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R4"/>
            <p:cNvSpPr/>
            <p:nvPr>
              <p:custDataLst>
                <p:tags r:id="rId21"/>
              </p:custDataLst>
            </p:nvPr>
          </p:nvSpPr>
          <p:spPr>
            <a:xfrm rot="14400005">
              <a:off x="3664850" y="215860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R4"/>
            <p:cNvSpPr/>
            <p:nvPr>
              <p:custDataLst>
                <p:tags r:id="rId22"/>
              </p:custDataLst>
            </p:nvPr>
          </p:nvSpPr>
          <p:spPr>
            <a:xfrm rot="10800004">
              <a:off x="3962335" y="233035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R4"/>
            <p:cNvSpPr/>
            <p:nvPr>
              <p:custDataLst>
                <p:tags r:id="rId23"/>
              </p:custDataLst>
            </p:nvPr>
          </p:nvSpPr>
          <p:spPr>
            <a:xfrm rot="7200000">
              <a:off x="4259820" y="215860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47" descr="R4"/>
            <p:cNvSpPr/>
            <p:nvPr>
              <p:custDataLst>
                <p:tags r:id="rId24"/>
              </p:custDataLst>
            </p:nvPr>
          </p:nvSpPr>
          <p:spPr>
            <a:xfrm rot="3600002">
              <a:off x="4259820" y="181509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 descr="R4"/>
            <p:cNvSpPr/>
            <p:nvPr>
              <p:custDataLst>
                <p:tags r:id="rId25"/>
              </p:custDataLst>
            </p:nvPr>
          </p:nvSpPr>
          <p:spPr>
            <a:xfrm rot="16200002">
              <a:off x="3367364" y="1986849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 66" descr="R4"/>
            <p:cNvSpPr/>
            <p:nvPr>
              <p:custDataLst>
                <p:tags r:id="rId26"/>
              </p:custDataLst>
            </p:nvPr>
          </p:nvSpPr>
          <p:spPr>
            <a:xfrm rot="7200000">
              <a:off x="1284957" y="318912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 67" descr="R4"/>
            <p:cNvSpPr/>
            <p:nvPr>
              <p:custDataLst>
                <p:tags r:id="rId27"/>
              </p:custDataLst>
            </p:nvPr>
          </p:nvSpPr>
          <p:spPr>
            <a:xfrm rot="3600002">
              <a:off x="1284957" y="284562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手繪多邊形 76" descr="R4"/>
            <p:cNvSpPr/>
            <p:nvPr>
              <p:custDataLst>
                <p:tags r:id="rId28"/>
              </p:custDataLst>
            </p:nvPr>
          </p:nvSpPr>
          <p:spPr>
            <a:xfrm rot="1800002">
              <a:off x="1284958" y="2502113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4"/>
            <p:cNvSpPr/>
            <p:nvPr>
              <p:custDataLst>
                <p:tags r:id="rId29"/>
              </p:custDataLst>
            </p:nvPr>
          </p:nvSpPr>
          <p:spPr>
            <a:xfrm>
              <a:off x="2177418" y="267386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3" name="手繪多邊形 82" descr="R4"/>
            <p:cNvSpPr/>
            <p:nvPr>
              <p:custDataLst>
                <p:tags r:id="rId30"/>
              </p:custDataLst>
            </p:nvPr>
          </p:nvSpPr>
          <p:spPr>
            <a:xfrm rot="18000000">
              <a:off x="1879933" y="284562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4"/>
            <p:cNvSpPr/>
            <p:nvPr>
              <p:custDataLst>
                <p:tags r:id="rId31"/>
              </p:custDataLst>
            </p:nvPr>
          </p:nvSpPr>
          <p:spPr>
            <a:xfrm rot="14400005">
              <a:off x="1879933" y="318912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手繪多邊形 84" descr="R4"/>
            <p:cNvSpPr/>
            <p:nvPr>
              <p:custDataLst>
                <p:tags r:id="rId32"/>
              </p:custDataLst>
            </p:nvPr>
          </p:nvSpPr>
          <p:spPr>
            <a:xfrm rot="10800004">
              <a:off x="2177418" y="3360880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手繪多邊形 85" descr="R4"/>
            <p:cNvSpPr/>
            <p:nvPr>
              <p:custDataLst>
                <p:tags r:id="rId33"/>
              </p:custDataLst>
            </p:nvPr>
          </p:nvSpPr>
          <p:spPr>
            <a:xfrm rot="7200000">
              <a:off x="2474903" y="318912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7" name="手繪多邊形 86" descr="R4"/>
            <p:cNvSpPr/>
            <p:nvPr>
              <p:custDataLst>
                <p:tags r:id="rId34"/>
              </p:custDataLst>
            </p:nvPr>
          </p:nvSpPr>
          <p:spPr>
            <a:xfrm rot="3600002">
              <a:off x="2474903" y="284562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4"/>
            <p:cNvSpPr/>
            <p:nvPr>
              <p:custDataLst>
                <p:tags r:id="rId35"/>
              </p:custDataLst>
            </p:nvPr>
          </p:nvSpPr>
          <p:spPr>
            <a:xfrm rot="1800002">
              <a:off x="2474904" y="2502113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7" name="手繪多邊形 96" descr="R4"/>
            <p:cNvSpPr/>
            <p:nvPr>
              <p:custDataLst>
                <p:tags r:id="rId36"/>
              </p:custDataLst>
            </p:nvPr>
          </p:nvSpPr>
          <p:spPr>
            <a:xfrm rot="19800004">
              <a:off x="1879933" y="250211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手繪多邊形 97" descr="R4"/>
            <p:cNvSpPr/>
            <p:nvPr>
              <p:custDataLst>
                <p:tags r:id="rId37"/>
              </p:custDataLst>
            </p:nvPr>
          </p:nvSpPr>
          <p:spPr>
            <a:xfrm rot="16200002">
              <a:off x="1582447" y="3017373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手繪多邊形 100" descr="R4"/>
            <p:cNvSpPr/>
            <p:nvPr>
              <p:custDataLst>
                <p:tags r:id="rId38"/>
              </p:custDataLst>
            </p:nvPr>
          </p:nvSpPr>
          <p:spPr>
            <a:xfrm>
              <a:off x="3367363" y="2673867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4"/>
            <p:cNvSpPr/>
            <p:nvPr>
              <p:custDataLst>
                <p:tags r:id="rId39"/>
              </p:custDataLst>
            </p:nvPr>
          </p:nvSpPr>
          <p:spPr>
            <a:xfrm rot="18000000">
              <a:off x="3069878" y="284561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手繪多邊形 102" descr="R4"/>
            <p:cNvSpPr/>
            <p:nvPr>
              <p:custDataLst>
                <p:tags r:id="rId40"/>
              </p:custDataLst>
            </p:nvPr>
          </p:nvSpPr>
          <p:spPr>
            <a:xfrm rot="14400005">
              <a:off x="3069878" y="318912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手繪多邊形 103" descr="R4"/>
            <p:cNvSpPr/>
            <p:nvPr>
              <p:custDataLst>
                <p:tags r:id="rId41"/>
              </p:custDataLst>
            </p:nvPr>
          </p:nvSpPr>
          <p:spPr>
            <a:xfrm rot="10800004">
              <a:off x="3367363" y="3360879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手繪多邊形 104" descr="R4"/>
            <p:cNvSpPr/>
            <p:nvPr>
              <p:custDataLst>
                <p:tags r:id="rId42"/>
              </p:custDataLst>
            </p:nvPr>
          </p:nvSpPr>
          <p:spPr>
            <a:xfrm rot="7200000">
              <a:off x="3664848" y="318912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 105" descr="R4"/>
            <p:cNvSpPr/>
            <p:nvPr>
              <p:custDataLst>
                <p:tags r:id="rId43"/>
              </p:custDataLst>
            </p:nvPr>
          </p:nvSpPr>
          <p:spPr>
            <a:xfrm rot="3600002">
              <a:off x="3664848" y="284561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44"/>
              </p:custDataLst>
            </p:nvPr>
          </p:nvSpPr>
          <p:spPr>
            <a:xfrm rot="1800002">
              <a:off x="3664849" y="2502112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4"/>
            <p:cNvSpPr/>
            <p:nvPr>
              <p:custDataLst>
                <p:tags r:id="rId45"/>
              </p:custDataLst>
            </p:nvPr>
          </p:nvSpPr>
          <p:spPr>
            <a:xfrm rot="19800004">
              <a:off x="3069878" y="250211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手繪多邊形 116" descr="R4"/>
            <p:cNvSpPr/>
            <p:nvPr>
              <p:custDataLst>
                <p:tags r:id="rId46"/>
              </p:custDataLst>
            </p:nvPr>
          </p:nvSpPr>
          <p:spPr>
            <a:xfrm rot="16200002">
              <a:off x="2772392" y="3017372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 120" descr="R4"/>
            <p:cNvSpPr/>
            <p:nvPr>
              <p:custDataLst>
                <p:tags r:id="rId47"/>
              </p:custDataLst>
            </p:nvPr>
          </p:nvSpPr>
          <p:spPr>
            <a:xfrm rot="18000000">
              <a:off x="4259823" y="284561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 121" descr="R4"/>
            <p:cNvSpPr/>
            <p:nvPr>
              <p:custDataLst>
                <p:tags r:id="rId48"/>
              </p:custDataLst>
            </p:nvPr>
          </p:nvSpPr>
          <p:spPr>
            <a:xfrm rot="14400005">
              <a:off x="4259823" y="318912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 135" descr="R4"/>
            <p:cNvSpPr/>
            <p:nvPr>
              <p:custDataLst>
                <p:tags r:id="rId49"/>
              </p:custDataLst>
            </p:nvPr>
          </p:nvSpPr>
          <p:spPr>
            <a:xfrm rot="19800004">
              <a:off x="4259823" y="250211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 136" descr="R4"/>
            <p:cNvSpPr/>
            <p:nvPr>
              <p:custDataLst>
                <p:tags r:id="rId50"/>
              </p:custDataLst>
            </p:nvPr>
          </p:nvSpPr>
          <p:spPr>
            <a:xfrm rot="16200002">
              <a:off x="3962337" y="301737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3" name="手繪多邊形 272" descr="R4"/>
            <p:cNvSpPr/>
            <p:nvPr>
              <p:custDataLst>
                <p:tags r:id="rId51"/>
              </p:custDataLst>
            </p:nvPr>
          </p:nvSpPr>
          <p:spPr>
            <a:xfrm>
              <a:off x="1582446" y="3704391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4" name="手繪多邊形 273" descr="R4"/>
            <p:cNvSpPr/>
            <p:nvPr>
              <p:custDataLst>
                <p:tags r:id="rId52"/>
              </p:custDataLst>
            </p:nvPr>
          </p:nvSpPr>
          <p:spPr>
            <a:xfrm rot="18000000">
              <a:off x="1284961" y="387614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5" name="手繪多邊形 274" descr="R4"/>
            <p:cNvSpPr/>
            <p:nvPr>
              <p:custDataLst>
                <p:tags r:id="rId53"/>
              </p:custDataLst>
            </p:nvPr>
          </p:nvSpPr>
          <p:spPr>
            <a:xfrm rot="14400005">
              <a:off x="1284961" y="421965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" name="手繪多邊形 275" descr="R4"/>
            <p:cNvSpPr/>
            <p:nvPr>
              <p:custDataLst>
                <p:tags r:id="rId54"/>
              </p:custDataLst>
            </p:nvPr>
          </p:nvSpPr>
          <p:spPr>
            <a:xfrm rot="10800004">
              <a:off x="1582446" y="4391403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7" name="手繪多邊形 276" descr="R4"/>
            <p:cNvSpPr/>
            <p:nvPr>
              <p:custDataLst>
                <p:tags r:id="rId55"/>
              </p:custDataLst>
            </p:nvPr>
          </p:nvSpPr>
          <p:spPr>
            <a:xfrm rot="7200000">
              <a:off x="1879931" y="4219650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8" name="手繪多邊形 277" descr="R4"/>
            <p:cNvSpPr/>
            <p:nvPr>
              <p:custDataLst>
                <p:tags r:id="rId56"/>
              </p:custDataLst>
            </p:nvPr>
          </p:nvSpPr>
          <p:spPr>
            <a:xfrm rot="3600002">
              <a:off x="1879931" y="387614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7" name="手繪多邊形 286" descr="R4"/>
            <p:cNvSpPr/>
            <p:nvPr>
              <p:custDataLst>
                <p:tags r:id="rId57"/>
              </p:custDataLst>
            </p:nvPr>
          </p:nvSpPr>
          <p:spPr>
            <a:xfrm rot="1800002">
              <a:off x="1879932" y="3532636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8" name="手繪多邊形 287" descr="R4"/>
            <p:cNvSpPr/>
            <p:nvPr>
              <p:custDataLst>
                <p:tags r:id="rId58"/>
              </p:custDataLst>
            </p:nvPr>
          </p:nvSpPr>
          <p:spPr>
            <a:xfrm rot="19800004">
              <a:off x="1284961" y="353263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5" name="手繪多邊形 254" descr="R4"/>
            <p:cNvSpPr/>
            <p:nvPr>
              <p:custDataLst>
                <p:tags r:id="rId59"/>
              </p:custDataLst>
            </p:nvPr>
          </p:nvSpPr>
          <p:spPr>
            <a:xfrm>
              <a:off x="2772391" y="3704390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" name="手繪多邊形 255" descr="R4"/>
            <p:cNvSpPr/>
            <p:nvPr>
              <p:custDataLst>
                <p:tags r:id="rId60"/>
              </p:custDataLst>
            </p:nvPr>
          </p:nvSpPr>
          <p:spPr>
            <a:xfrm rot="18000000">
              <a:off x="2474906" y="387614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7" name="手繪多邊形 256" descr="R4"/>
            <p:cNvSpPr/>
            <p:nvPr>
              <p:custDataLst>
                <p:tags r:id="rId61"/>
              </p:custDataLst>
            </p:nvPr>
          </p:nvSpPr>
          <p:spPr>
            <a:xfrm rot="14400005">
              <a:off x="2474906" y="421964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8" name="手繪多邊形 257" descr="R4"/>
            <p:cNvSpPr/>
            <p:nvPr>
              <p:custDataLst>
                <p:tags r:id="rId62"/>
              </p:custDataLst>
            </p:nvPr>
          </p:nvSpPr>
          <p:spPr>
            <a:xfrm rot="10800004">
              <a:off x="2772391" y="4391402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9" name="手繪多邊形 258" descr="R4"/>
            <p:cNvSpPr/>
            <p:nvPr>
              <p:custDataLst>
                <p:tags r:id="rId63"/>
              </p:custDataLst>
            </p:nvPr>
          </p:nvSpPr>
          <p:spPr>
            <a:xfrm rot="7200000">
              <a:off x="3069876" y="421964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0" name="手繪多邊形 259" descr="R4"/>
            <p:cNvSpPr/>
            <p:nvPr>
              <p:custDataLst>
                <p:tags r:id="rId64"/>
              </p:custDataLst>
            </p:nvPr>
          </p:nvSpPr>
          <p:spPr>
            <a:xfrm rot="3600002">
              <a:off x="3069876" y="387614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9" name="手繪多邊形 268" descr="R4"/>
            <p:cNvSpPr/>
            <p:nvPr>
              <p:custDataLst>
                <p:tags r:id="rId65"/>
              </p:custDataLst>
            </p:nvPr>
          </p:nvSpPr>
          <p:spPr>
            <a:xfrm rot="1800002">
              <a:off x="3069877" y="3532635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0" name="手繪多邊形 269" descr="R4"/>
            <p:cNvSpPr/>
            <p:nvPr>
              <p:custDataLst>
                <p:tags r:id="rId66"/>
              </p:custDataLst>
            </p:nvPr>
          </p:nvSpPr>
          <p:spPr>
            <a:xfrm rot="19800004">
              <a:off x="2474906" y="3532636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1" name="手繪多邊形 270" descr="R4"/>
            <p:cNvSpPr/>
            <p:nvPr>
              <p:custDataLst>
                <p:tags r:id="rId67"/>
              </p:custDataLst>
            </p:nvPr>
          </p:nvSpPr>
          <p:spPr>
            <a:xfrm rot="16200002">
              <a:off x="2177420" y="4047895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7" name="手繪多邊形 236" descr="R4"/>
            <p:cNvSpPr/>
            <p:nvPr>
              <p:custDataLst>
                <p:tags r:id="rId68"/>
              </p:custDataLst>
            </p:nvPr>
          </p:nvSpPr>
          <p:spPr>
            <a:xfrm>
              <a:off x="3962336" y="3704389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8" name="手繪多邊形 237" descr="R4"/>
            <p:cNvSpPr/>
            <p:nvPr>
              <p:custDataLst>
                <p:tags r:id="rId69"/>
              </p:custDataLst>
            </p:nvPr>
          </p:nvSpPr>
          <p:spPr>
            <a:xfrm rot="18000000">
              <a:off x="3664851" y="3876141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9" name="手繪多邊形 238" descr="R4"/>
            <p:cNvSpPr/>
            <p:nvPr>
              <p:custDataLst>
                <p:tags r:id="rId70"/>
              </p:custDataLst>
            </p:nvPr>
          </p:nvSpPr>
          <p:spPr>
            <a:xfrm rot="14400005">
              <a:off x="3664851" y="421964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0" name="手繪多邊形 239" descr="R4"/>
            <p:cNvSpPr/>
            <p:nvPr>
              <p:custDataLst>
                <p:tags r:id="rId71"/>
              </p:custDataLst>
            </p:nvPr>
          </p:nvSpPr>
          <p:spPr>
            <a:xfrm rot="10800004">
              <a:off x="3962336" y="4391401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1" name="手繪多邊形 240" descr="R4"/>
            <p:cNvSpPr/>
            <p:nvPr>
              <p:custDataLst>
                <p:tags r:id="rId72"/>
              </p:custDataLst>
            </p:nvPr>
          </p:nvSpPr>
          <p:spPr>
            <a:xfrm rot="7200000">
              <a:off x="4259821" y="421964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2" name="手繪多邊形 241" descr="R4"/>
            <p:cNvSpPr/>
            <p:nvPr>
              <p:custDataLst>
                <p:tags r:id="rId73"/>
              </p:custDataLst>
            </p:nvPr>
          </p:nvSpPr>
          <p:spPr>
            <a:xfrm rot="3600002">
              <a:off x="4259821" y="3876141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1" name="手繪多邊形 250" descr="R4"/>
            <p:cNvSpPr/>
            <p:nvPr>
              <p:custDataLst>
                <p:tags r:id="rId74"/>
              </p:custDataLst>
            </p:nvPr>
          </p:nvSpPr>
          <p:spPr>
            <a:xfrm rot="1800002">
              <a:off x="4259822" y="3532634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2" name="手繪多邊形 251" descr="R4"/>
            <p:cNvSpPr/>
            <p:nvPr>
              <p:custDataLst>
                <p:tags r:id="rId75"/>
              </p:custDataLst>
            </p:nvPr>
          </p:nvSpPr>
          <p:spPr>
            <a:xfrm rot="19800004">
              <a:off x="3664851" y="353263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3" name="手繪多邊形 252" descr="R4"/>
            <p:cNvSpPr/>
            <p:nvPr>
              <p:custDataLst>
                <p:tags r:id="rId76"/>
              </p:custDataLst>
            </p:nvPr>
          </p:nvSpPr>
          <p:spPr>
            <a:xfrm rot="16200002">
              <a:off x="3367365" y="4047894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1" name="手繪多邊形 220" descr="R4"/>
            <p:cNvSpPr/>
            <p:nvPr>
              <p:custDataLst>
                <p:tags r:id="rId77"/>
              </p:custDataLst>
            </p:nvPr>
          </p:nvSpPr>
          <p:spPr>
            <a:xfrm rot="3600002">
              <a:off x="1284958" y="490666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0" name="手繪多邊形 229" descr="R4"/>
            <p:cNvSpPr/>
            <p:nvPr>
              <p:custDataLst>
                <p:tags r:id="rId78"/>
              </p:custDataLst>
            </p:nvPr>
          </p:nvSpPr>
          <p:spPr>
            <a:xfrm rot="1800002">
              <a:off x="1284959" y="4563158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8" name="手繪多邊形 197" descr="R4"/>
            <p:cNvSpPr/>
            <p:nvPr>
              <p:custDataLst>
                <p:tags r:id="rId79"/>
              </p:custDataLst>
            </p:nvPr>
          </p:nvSpPr>
          <p:spPr>
            <a:xfrm>
              <a:off x="2177419" y="4734913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9" name="手繪多邊形 198" descr="R4"/>
            <p:cNvSpPr/>
            <p:nvPr>
              <p:custDataLst>
                <p:tags r:id="rId80"/>
              </p:custDataLst>
            </p:nvPr>
          </p:nvSpPr>
          <p:spPr>
            <a:xfrm rot="18000000">
              <a:off x="1879934" y="490666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 descr="R4"/>
            <p:cNvSpPr/>
            <p:nvPr>
              <p:custDataLst>
                <p:tags r:id="rId81"/>
              </p:custDataLst>
            </p:nvPr>
          </p:nvSpPr>
          <p:spPr>
            <a:xfrm rot="3600002">
              <a:off x="2474904" y="490666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2" name="手繪多邊形 211" descr="R4"/>
            <p:cNvSpPr/>
            <p:nvPr>
              <p:custDataLst>
                <p:tags r:id="rId82"/>
              </p:custDataLst>
            </p:nvPr>
          </p:nvSpPr>
          <p:spPr>
            <a:xfrm rot="1800002">
              <a:off x="2474905" y="4563158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3" name="手繪多邊形 212" descr="R4"/>
            <p:cNvSpPr/>
            <p:nvPr>
              <p:custDataLst>
                <p:tags r:id="rId83"/>
              </p:custDataLst>
            </p:nvPr>
          </p:nvSpPr>
          <p:spPr>
            <a:xfrm rot="19800004">
              <a:off x="1879934" y="4563159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4" name="手繪多邊形 213" descr="R4"/>
            <p:cNvSpPr/>
            <p:nvPr>
              <p:custDataLst>
                <p:tags r:id="rId84"/>
              </p:custDataLst>
            </p:nvPr>
          </p:nvSpPr>
          <p:spPr>
            <a:xfrm rot="16200002">
              <a:off x="1582448" y="5078418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0" name="手繪多邊形 179" descr="R4"/>
            <p:cNvSpPr/>
            <p:nvPr>
              <p:custDataLst>
                <p:tags r:id="rId85"/>
              </p:custDataLst>
            </p:nvPr>
          </p:nvSpPr>
          <p:spPr>
            <a:xfrm>
              <a:off x="3367364" y="4734912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1" name="手繪多邊形 180" descr="R4"/>
            <p:cNvSpPr/>
            <p:nvPr>
              <p:custDataLst>
                <p:tags r:id="rId86"/>
              </p:custDataLst>
            </p:nvPr>
          </p:nvSpPr>
          <p:spPr>
            <a:xfrm rot="18000000">
              <a:off x="3069879" y="490666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5" name="手繪多邊形 184" descr="R4"/>
            <p:cNvSpPr/>
            <p:nvPr>
              <p:custDataLst>
                <p:tags r:id="rId87"/>
              </p:custDataLst>
            </p:nvPr>
          </p:nvSpPr>
          <p:spPr>
            <a:xfrm rot="3600002">
              <a:off x="3664849" y="4906664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4" name="手繪多邊形 193" descr="R4"/>
            <p:cNvSpPr/>
            <p:nvPr>
              <p:custDataLst>
                <p:tags r:id="rId88"/>
              </p:custDataLst>
            </p:nvPr>
          </p:nvSpPr>
          <p:spPr>
            <a:xfrm rot="1800002">
              <a:off x="3664850" y="4563157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5" name="手繪多邊形 194" descr="R4"/>
            <p:cNvSpPr/>
            <p:nvPr>
              <p:custDataLst>
                <p:tags r:id="rId89"/>
              </p:custDataLst>
            </p:nvPr>
          </p:nvSpPr>
          <p:spPr>
            <a:xfrm rot="19800004">
              <a:off x="3069879" y="456315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6" name="手繪多邊形 195" descr="R4"/>
            <p:cNvSpPr/>
            <p:nvPr>
              <p:custDataLst>
                <p:tags r:id="rId90"/>
              </p:custDataLst>
            </p:nvPr>
          </p:nvSpPr>
          <p:spPr>
            <a:xfrm rot="16200002">
              <a:off x="2772393" y="5078417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 159" descr="R4"/>
            <p:cNvSpPr/>
            <p:nvPr>
              <p:custDataLst>
                <p:tags r:id="rId91"/>
              </p:custDataLst>
            </p:nvPr>
          </p:nvSpPr>
          <p:spPr>
            <a:xfrm rot="18000000">
              <a:off x="4259824" y="4906663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6" name="手繪多邊形 175" descr="R4"/>
            <p:cNvSpPr/>
            <p:nvPr>
              <p:custDataLst>
                <p:tags r:id="rId92"/>
              </p:custDataLst>
            </p:nvPr>
          </p:nvSpPr>
          <p:spPr>
            <a:xfrm rot="19800004">
              <a:off x="4259824" y="4563157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7" name="手繪多邊形 176" descr="R4"/>
            <p:cNvSpPr/>
            <p:nvPr>
              <p:custDataLst>
                <p:tags r:id="rId93"/>
              </p:custDataLst>
            </p:nvPr>
          </p:nvSpPr>
          <p:spPr>
            <a:xfrm rot="16200002">
              <a:off x="3962338" y="5078416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" name="圓角矩形 224"/>
          <p:cNvSpPr/>
          <p:nvPr>
            <p:custDataLst>
              <p:tags r:id="rId3"/>
            </p:custDataLst>
          </p:nvPr>
        </p:nvSpPr>
        <p:spPr>
          <a:xfrm>
            <a:off x="5412166" y="6295982"/>
            <a:ext cx="68383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塗色</a:t>
            </a:r>
          </a:p>
        </p:txBody>
      </p:sp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97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B1C82E-673A-4636-AB6D-6315F1D919E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6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繪圖流程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46126" y="1376716"/>
            <a:ext cx="1519880" cy="1692001"/>
            <a:chOff x="1138712" y="1095360"/>
            <a:chExt cx="3631863" cy="4043159"/>
          </a:xfrm>
        </p:grpSpPr>
        <p:sp>
          <p:nvSpPr>
            <p:cNvPr id="7" name="手繪多邊形 6" descr="R6"/>
            <p:cNvSpPr/>
            <p:nvPr>
              <p:custDataLst>
                <p:tags r:id="rId4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手繪多邊形 7" descr="R4"/>
            <p:cNvSpPr/>
            <p:nvPr>
              <p:custDataLst>
                <p:tags r:id="rId5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手繪多邊形 8" descr="R4"/>
            <p:cNvSpPr/>
            <p:nvPr>
              <p:custDataLst>
                <p:tags r:id="rId6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手繪多邊形 9" descr="R4"/>
            <p:cNvSpPr/>
            <p:nvPr>
              <p:custDataLst>
                <p:tags r:id="rId7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手繪多邊形 10" descr="R4"/>
            <p:cNvSpPr/>
            <p:nvPr>
              <p:custDataLst>
                <p:tags r:id="rId8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手繪多邊形 11" descr="R4"/>
            <p:cNvSpPr/>
            <p:nvPr>
              <p:custDataLst>
                <p:tags r:id="rId9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手繪多邊形 12" descr="R4"/>
            <p:cNvSpPr/>
            <p:nvPr>
              <p:custDataLst>
                <p:tags r:id="rId10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手繪多邊形 13" descr="R3"/>
            <p:cNvSpPr/>
            <p:nvPr>
              <p:custDataLst>
                <p:tags r:id="rId11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手繪多邊形 14" descr="R3"/>
            <p:cNvSpPr/>
            <p:nvPr>
              <p:custDataLst>
                <p:tags r:id="rId12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手繪多邊形 15" descr="R3"/>
            <p:cNvSpPr/>
            <p:nvPr>
              <p:custDataLst>
                <p:tags r:id="rId13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手繪多邊形 16" descr="R3"/>
            <p:cNvSpPr/>
            <p:nvPr>
              <p:custDataLst>
                <p:tags r:id="rId14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手繪多邊形 17" descr="R3"/>
            <p:cNvSpPr/>
            <p:nvPr>
              <p:custDataLst>
                <p:tags r:id="rId15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手繪多邊形 18" descr="R3"/>
            <p:cNvSpPr/>
            <p:nvPr>
              <p:custDataLst>
                <p:tags r:id="rId16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手繪多邊形 19" descr="R6"/>
            <p:cNvSpPr/>
            <p:nvPr>
              <p:custDataLst>
                <p:tags r:id="rId17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手繪多邊形 20" descr="R6"/>
            <p:cNvSpPr/>
            <p:nvPr>
              <p:custDataLst>
                <p:tags r:id="rId18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手繪多邊形 21" descr="R6"/>
            <p:cNvSpPr/>
            <p:nvPr>
              <p:custDataLst>
                <p:tags r:id="rId19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手繪多邊形 22" descr="R6"/>
            <p:cNvSpPr/>
            <p:nvPr>
              <p:custDataLst>
                <p:tags r:id="rId20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 23" descr="R6"/>
            <p:cNvSpPr/>
            <p:nvPr>
              <p:custDataLst>
                <p:tags r:id="rId21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 24" descr="R6"/>
            <p:cNvSpPr/>
            <p:nvPr>
              <p:custDataLst>
                <p:tags r:id="rId22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手繪多邊形 25" descr="R4"/>
            <p:cNvSpPr/>
            <p:nvPr>
              <p:custDataLst>
                <p:tags r:id="rId23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 descr="R4"/>
            <p:cNvSpPr/>
            <p:nvPr>
              <p:custDataLst>
                <p:tags r:id="rId24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手繪多邊形 27" descr="R4"/>
            <p:cNvSpPr/>
            <p:nvPr>
              <p:custDataLst>
                <p:tags r:id="rId25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 descr="R4"/>
            <p:cNvSpPr/>
            <p:nvPr>
              <p:custDataLst>
                <p:tags r:id="rId26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 29" descr="R4"/>
            <p:cNvSpPr/>
            <p:nvPr>
              <p:custDataLst>
                <p:tags r:id="rId27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30" descr="R4"/>
            <p:cNvSpPr/>
            <p:nvPr>
              <p:custDataLst>
                <p:tags r:id="rId28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32" name="圖片 31"/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 rot="5400000">
            <a:off x="8355680" y="3213078"/>
            <a:ext cx="2349834" cy="2735731"/>
          </a:xfrm>
          <a:prstGeom prst="rect">
            <a:avLst/>
          </a:prstGeom>
        </p:spPr>
      </p:pic>
      <p:grpSp>
        <p:nvGrpSpPr>
          <p:cNvPr id="46" name="群組 45"/>
          <p:cNvGrpSpPr/>
          <p:nvPr/>
        </p:nvGrpSpPr>
        <p:grpSpPr>
          <a:xfrm>
            <a:off x="3047473" y="1348002"/>
            <a:ext cx="3746424" cy="1277800"/>
            <a:chOff x="3131879" y="1446476"/>
            <a:chExt cx="3746424" cy="1277800"/>
          </a:xfrm>
        </p:grpSpPr>
        <p:pic>
          <p:nvPicPr>
            <p:cNvPr id="36" name="圖片 35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131879" y="1446476"/>
              <a:ext cx="1228307" cy="127780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383904" y="1446476"/>
              <a:ext cx="1228307" cy="127780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649996" y="1446476"/>
              <a:ext cx="1228307" cy="127780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1280160" y="3476240"/>
            <a:ext cx="2489982" cy="2379311"/>
            <a:chOff x="767610" y="3327220"/>
            <a:chExt cx="3044735" cy="2909407"/>
          </a:xfrm>
        </p:grpSpPr>
        <p:pic>
          <p:nvPicPr>
            <p:cNvPr id="38" name="圖片 37"/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767610" y="3327220"/>
              <a:ext cx="3044735" cy="1502637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767610" y="4733990"/>
              <a:ext cx="3044735" cy="1502637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7454955" y="825002"/>
            <a:ext cx="3872840" cy="1988537"/>
            <a:chOff x="7042698" y="698392"/>
            <a:chExt cx="4763399" cy="2445801"/>
          </a:xfrm>
        </p:grpSpPr>
        <p:pic>
          <p:nvPicPr>
            <p:cNvPr id="37" name="圖片 36"/>
            <p:cNvPicPr>
              <a:picLocks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672313" y="698392"/>
              <a:ext cx="3571076" cy="1334454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235021" y="1809739"/>
              <a:ext cx="3571076" cy="1334454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042698" y="1798168"/>
              <a:ext cx="1228307" cy="1277800"/>
            </a:xfrm>
            <a:prstGeom prst="rect">
              <a:avLst/>
            </a:prstGeom>
          </p:spPr>
        </p:pic>
      </p:grpSp>
      <p:pic>
        <p:nvPicPr>
          <p:cNvPr id="34" name="圖片 33"/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4798641" y="3339860"/>
            <a:ext cx="2612279" cy="2385690"/>
          </a:xfrm>
          <a:prstGeom prst="rect">
            <a:avLst/>
          </a:prstGeom>
        </p:spPr>
      </p:pic>
      <p:cxnSp>
        <p:nvCxnSpPr>
          <p:cNvPr id="48" name="直線單箭頭接點 47"/>
          <p:cNvCxnSpPr/>
          <p:nvPr/>
        </p:nvCxnSpPr>
        <p:spPr>
          <a:xfrm>
            <a:off x="2644726" y="2110154"/>
            <a:ext cx="28135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6991643" y="2110154"/>
            <a:ext cx="28135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178105" y="4684542"/>
            <a:ext cx="28135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7484012" y="4684542"/>
            <a:ext cx="28135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745588" y="4684542"/>
            <a:ext cx="28135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34B51E8-B1BB-46B6-820A-9617D969EBF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91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小彙整 </a:t>
            </a:r>
            <a:r>
              <a:rPr lang="en-US" altLang="zh-TW" dirty="0"/>
              <a:t>- </a:t>
            </a:r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0F3D664-1272-41FA-BE82-1B1F916C51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100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96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</p:grpSpPr>
        <p:sp>
          <p:nvSpPr>
            <p:cNvPr id="537" name="手繪多邊形 536" descr="R6"/>
            <p:cNvSpPr/>
            <p:nvPr>
              <p:custDataLst>
                <p:tags r:id="rId55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32" descr="R4"/>
            <p:cNvSpPr/>
            <p:nvPr>
              <p:custDataLst>
                <p:tags r:id="rId56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57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58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59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60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61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 61" descr="R3"/>
            <p:cNvSpPr/>
            <p:nvPr>
              <p:custDataLst>
                <p:tags r:id="rId62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63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64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65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66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67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68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69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70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71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72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73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74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75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76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77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78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79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9" name="圓角矩形 28"/>
          <p:cNvSpPr/>
          <p:nvPr>
            <p:custDataLst>
              <p:tags r:id="rId2"/>
            </p:custDataLst>
          </p:nvPr>
        </p:nvSpPr>
        <p:spPr>
          <a:xfrm>
            <a:off x="4027595" y="6295982"/>
            <a:ext cx="20543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結構複製法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pattern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0" name="手繪多邊形 29" descr="R3"/>
          <p:cNvSpPr/>
          <p:nvPr>
            <p:custDataLst>
              <p:tags r:id="rId3"/>
            </p:custDataLst>
          </p:nvPr>
        </p:nvSpPr>
        <p:spPr>
          <a:xfrm rot="16200002">
            <a:off x="8564819" y="2106150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手繪多邊形 30" descr="R3"/>
          <p:cNvSpPr/>
          <p:nvPr>
            <p:custDataLst>
              <p:tags r:id="rId4"/>
            </p:custDataLst>
          </p:nvPr>
        </p:nvSpPr>
        <p:spPr>
          <a:xfrm rot="12600007">
            <a:off x="8162251" y="2943880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手繪多邊形 31" descr="R3"/>
          <p:cNvSpPr/>
          <p:nvPr>
            <p:custDataLst>
              <p:tags r:id="rId5"/>
            </p:custDataLst>
          </p:nvPr>
        </p:nvSpPr>
        <p:spPr>
          <a:xfrm rot="8999995">
            <a:off x="8686464" y="3711383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手繪多邊形 33" descr="R3"/>
          <p:cNvSpPr/>
          <p:nvPr>
            <p:custDataLst>
              <p:tags r:id="rId6"/>
            </p:custDataLst>
          </p:nvPr>
        </p:nvSpPr>
        <p:spPr>
          <a:xfrm rot="5400000">
            <a:off x="9613245" y="3641151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" name="手繪多邊形 34" descr="R3"/>
          <p:cNvSpPr/>
          <p:nvPr>
            <p:custDataLst>
              <p:tags r:id="rId7"/>
            </p:custDataLst>
          </p:nvPr>
        </p:nvSpPr>
        <p:spPr>
          <a:xfrm rot="1800006">
            <a:off x="10015813" y="2803420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手繪多邊形 35" descr="R3"/>
          <p:cNvSpPr/>
          <p:nvPr>
            <p:custDataLst>
              <p:tags r:id="rId8"/>
            </p:custDataLst>
          </p:nvPr>
        </p:nvSpPr>
        <p:spPr>
          <a:xfrm rot="19799995">
            <a:off x="9491603" y="2035915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" name="手繪多邊形 36" descr="R3"/>
          <p:cNvSpPr/>
          <p:nvPr>
            <p:custDataLst>
              <p:tags r:id="rId9"/>
            </p:custDataLst>
          </p:nvPr>
        </p:nvSpPr>
        <p:spPr>
          <a:xfrm rot="16200002">
            <a:off x="8564819" y="2106150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" name="手繪多邊形 37" descr="R3"/>
          <p:cNvSpPr/>
          <p:nvPr>
            <p:custDataLst>
              <p:tags r:id="rId10"/>
            </p:custDataLst>
          </p:nvPr>
        </p:nvSpPr>
        <p:spPr>
          <a:xfrm rot="12600007">
            <a:off x="8162251" y="2943880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" name="手繪多邊形 38" descr="R3"/>
          <p:cNvSpPr/>
          <p:nvPr>
            <p:custDataLst>
              <p:tags r:id="rId11"/>
            </p:custDataLst>
          </p:nvPr>
        </p:nvSpPr>
        <p:spPr>
          <a:xfrm rot="8999995">
            <a:off x="8686464" y="3711383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手繪多邊形 39" descr="R3"/>
          <p:cNvSpPr/>
          <p:nvPr>
            <p:custDataLst>
              <p:tags r:id="rId12"/>
            </p:custDataLst>
          </p:nvPr>
        </p:nvSpPr>
        <p:spPr>
          <a:xfrm rot="5400000">
            <a:off x="9613245" y="3641151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手繪多邊形 41" descr="R3"/>
          <p:cNvSpPr/>
          <p:nvPr>
            <p:custDataLst>
              <p:tags r:id="rId13"/>
            </p:custDataLst>
          </p:nvPr>
        </p:nvSpPr>
        <p:spPr>
          <a:xfrm rot="1800006">
            <a:off x="10015813" y="2803420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手繪多邊形 42" descr="R3"/>
          <p:cNvSpPr/>
          <p:nvPr>
            <p:custDataLst>
              <p:tags r:id="rId14"/>
            </p:custDataLst>
          </p:nvPr>
        </p:nvSpPr>
        <p:spPr>
          <a:xfrm rot="19799995">
            <a:off x="9491603" y="2035915"/>
            <a:ext cx="561851" cy="486577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手繪多邊形 43" descr="R6"/>
          <p:cNvSpPr/>
          <p:nvPr>
            <p:custDataLst>
              <p:tags r:id="rId15"/>
            </p:custDataLst>
          </p:nvPr>
        </p:nvSpPr>
        <p:spPr>
          <a:xfrm>
            <a:off x="8808108" y="2630362"/>
            <a:ext cx="1123702" cy="973154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手繪多邊形 44" descr="R6"/>
          <p:cNvSpPr/>
          <p:nvPr>
            <p:custDataLst>
              <p:tags r:id="rId16"/>
            </p:custDataLst>
          </p:nvPr>
        </p:nvSpPr>
        <p:spPr>
          <a:xfrm rot="10800001">
            <a:off x="8808105" y="4165365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手繪多邊形 45" descr="R6"/>
          <p:cNvSpPr/>
          <p:nvPr>
            <p:custDataLst>
              <p:tags r:id="rId17"/>
            </p:custDataLst>
          </p:nvPr>
        </p:nvSpPr>
        <p:spPr>
          <a:xfrm rot="7200005">
            <a:off x="10137456" y="3397864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 46" descr="R6"/>
          <p:cNvSpPr/>
          <p:nvPr>
            <p:custDataLst>
              <p:tags r:id="rId18"/>
            </p:custDataLst>
          </p:nvPr>
        </p:nvSpPr>
        <p:spPr>
          <a:xfrm rot="3599993">
            <a:off x="10137460" y="1862855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 47" descr="R6"/>
          <p:cNvSpPr/>
          <p:nvPr>
            <p:custDataLst>
              <p:tags r:id="rId19"/>
            </p:custDataLst>
          </p:nvPr>
        </p:nvSpPr>
        <p:spPr>
          <a:xfrm>
            <a:off x="8808105" y="1095356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手繪多邊形 49" descr="R6"/>
          <p:cNvSpPr/>
          <p:nvPr>
            <p:custDataLst>
              <p:tags r:id="rId20"/>
            </p:custDataLst>
          </p:nvPr>
        </p:nvSpPr>
        <p:spPr>
          <a:xfrm rot="18000005">
            <a:off x="7478752" y="1862855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手繪多邊形 50" descr="R6"/>
          <p:cNvSpPr/>
          <p:nvPr>
            <p:custDataLst>
              <p:tags r:id="rId21"/>
            </p:custDataLst>
          </p:nvPr>
        </p:nvSpPr>
        <p:spPr>
          <a:xfrm rot="14399999">
            <a:off x="7478752" y="3397864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2" name="手繪多邊形 51" descr="R6"/>
          <p:cNvSpPr/>
          <p:nvPr>
            <p:custDataLst>
              <p:tags r:id="rId22"/>
            </p:custDataLst>
          </p:nvPr>
        </p:nvSpPr>
        <p:spPr>
          <a:xfrm>
            <a:off x="8808108" y="2630362"/>
            <a:ext cx="1123702" cy="973154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手繪多邊形 52" descr="R6"/>
          <p:cNvSpPr/>
          <p:nvPr>
            <p:custDataLst>
              <p:tags r:id="rId23"/>
            </p:custDataLst>
          </p:nvPr>
        </p:nvSpPr>
        <p:spPr>
          <a:xfrm rot="10800001">
            <a:off x="8808105" y="4165365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4" name="手繪多邊形 53" descr="R6"/>
          <p:cNvSpPr/>
          <p:nvPr>
            <p:custDataLst>
              <p:tags r:id="rId24"/>
            </p:custDataLst>
          </p:nvPr>
        </p:nvSpPr>
        <p:spPr>
          <a:xfrm rot="7200005">
            <a:off x="10137456" y="3397864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" name="手繪多邊形 54" descr="R6"/>
          <p:cNvSpPr/>
          <p:nvPr>
            <p:custDataLst>
              <p:tags r:id="rId25"/>
            </p:custDataLst>
          </p:nvPr>
        </p:nvSpPr>
        <p:spPr>
          <a:xfrm rot="3599993">
            <a:off x="10137460" y="1862855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6" name="手繪多邊形 55" descr="R6"/>
          <p:cNvSpPr/>
          <p:nvPr>
            <p:custDataLst>
              <p:tags r:id="rId26"/>
            </p:custDataLst>
          </p:nvPr>
        </p:nvSpPr>
        <p:spPr>
          <a:xfrm>
            <a:off x="8808105" y="1095356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8" name="手繪多邊形 57" descr="R6"/>
          <p:cNvSpPr/>
          <p:nvPr>
            <p:custDataLst>
              <p:tags r:id="rId27"/>
            </p:custDataLst>
          </p:nvPr>
        </p:nvSpPr>
        <p:spPr>
          <a:xfrm rot="18000005">
            <a:off x="7478752" y="1862855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9" name="手繪多邊形 58" descr="R6"/>
          <p:cNvSpPr/>
          <p:nvPr>
            <p:custDataLst>
              <p:tags r:id="rId28"/>
            </p:custDataLst>
          </p:nvPr>
        </p:nvSpPr>
        <p:spPr>
          <a:xfrm rot="14399999">
            <a:off x="7478752" y="3397864"/>
            <a:ext cx="1123706" cy="973158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0" name="手繪多邊形 59" descr="R4"/>
          <p:cNvSpPr/>
          <p:nvPr>
            <p:custDataLst>
              <p:tags r:id="rId29"/>
            </p:custDataLst>
          </p:nvPr>
        </p:nvSpPr>
        <p:spPr>
          <a:xfrm rot="3599995">
            <a:off x="9753709" y="2452262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1" name="手繪多邊形 60" descr="R4"/>
          <p:cNvSpPr/>
          <p:nvPr>
            <p:custDataLst>
              <p:tags r:id="rId30"/>
            </p:custDataLst>
          </p:nvPr>
        </p:nvSpPr>
        <p:spPr>
          <a:xfrm>
            <a:off x="9089033" y="2068513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3" name="手繪多邊形 62" descr="R4"/>
          <p:cNvSpPr/>
          <p:nvPr>
            <p:custDataLst>
              <p:tags r:id="rId31"/>
            </p:custDataLst>
          </p:nvPr>
        </p:nvSpPr>
        <p:spPr>
          <a:xfrm rot="18000006">
            <a:off x="8424357" y="2452261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4" name="手繪多邊形 63" descr="R4"/>
          <p:cNvSpPr/>
          <p:nvPr>
            <p:custDataLst>
              <p:tags r:id="rId32"/>
            </p:custDataLst>
          </p:nvPr>
        </p:nvSpPr>
        <p:spPr>
          <a:xfrm rot="14399997">
            <a:off x="8424357" y="3219764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6" name="手繪多邊形 65" descr="R4"/>
          <p:cNvSpPr/>
          <p:nvPr>
            <p:custDataLst>
              <p:tags r:id="rId33"/>
            </p:custDataLst>
          </p:nvPr>
        </p:nvSpPr>
        <p:spPr>
          <a:xfrm rot="10800000">
            <a:off x="9089032" y="3603515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7" name="手繪多邊形 66" descr="R4"/>
          <p:cNvSpPr/>
          <p:nvPr>
            <p:custDataLst>
              <p:tags r:id="rId34"/>
            </p:custDataLst>
          </p:nvPr>
        </p:nvSpPr>
        <p:spPr>
          <a:xfrm rot="7200005">
            <a:off x="9753707" y="3219765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8" name="手繪多邊形 67" descr="R4"/>
          <p:cNvSpPr/>
          <p:nvPr>
            <p:custDataLst>
              <p:tags r:id="rId35"/>
            </p:custDataLst>
          </p:nvPr>
        </p:nvSpPr>
        <p:spPr>
          <a:xfrm rot="12599991">
            <a:off x="8424359" y="3987267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9" name="手繪多邊形 68" descr="R4"/>
          <p:cNvSpPr/>
          <p:nvPr>
            <p:custDataLst>
              <p:tags r:id="rId36"/>
            </p:custDataLst>
          </p:nvPr>
        </p:nvSpPr>
        <p:spPr>
          <a:xfrm rot="8999997">
            <a:off x="9753707" y="3987265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0" name="手繪多邊形 69" descr="R4"/>
          <p:cNvSpPr/>
          <p:nvPr>
            <p:custDataLst>
              <p:tags r:id="rId37"/>
            </p:custDataLst>
          </p:nvPr>
        </p:nvSpPr>
        <p:spPr>
          <a:xfrm rot="5400000">
            <a:off x="10418380" y="2836014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" name="手繪多邊形 70" descr="R4"/>
          <p:cNvSpPr/>
          <p:nvPr>
            <p:custDataLst>
              <p:tags r:id="rId38"/>
            </p:custDataLst>
          </p:nvPr>
        </p:nvSpPr>
        <p:spPr>
          <a:xfrm rot="1799988">
            <a:off x="9753709" y="1684758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2" name="手繪多邊形 71" descr="R4"/>
          <p:cNvSpPr/>
          <p:nvPr>
            <p:custDataLst>
              <p:tags r:id="rId39"/>
            </p:custDataLst>
          </p:nvPr>
        </p:nvSpPr>
        <p:spPr>
          <a:xfrm rot="19799995">
            <a:off x="8424357" y="1684762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4" name="手繪多邊形 73" descr="R4"/>
          <p:cNvSpPr/>
          <p:nvPr>
            <p:custDataLst>
              <p:tags r:id="rId40"/>
            </p:custDataLst>
          </p:nvPr>
        </p:nvSpPr>
        <p:spPr>
          <a:xfrm rot="16200006">
            <a:off x="7759681" y="2836010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5" name="手繪多邊形 74" descr="R4"/>
          <p:cNvSpPr/>
          <p:nvPr>
            <p:custDataLst>
              <p:tags r:id="rId41"/>
            </p:custDataLst>
          </p:nvPr>
        </p:nvSpPr>
        <p:spPr>
          <a:xfrm rot="3599995">
            <a:off x="9753709" y="2452262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6" name="手繪多邊形 75" descr="R4"/>
          <p:cNvSpPr/>
          <p:nvPr>
            <p:custDataLst>
              <p:tags r:id="rId42"/>
            </p:custDataLst>
          </p:nvPr>
        </p:nvSpPr>
        <p:spPr>
          <a:xfrm>
            <a:off x="9089033" y="2068513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7" name="手繪多邊形 76" descr="R4"/>
          <p:cNvSpPr/>
          <p:nvPr>
            <p:custDataLst>
              <p:tags r:id="rId43"/>
            </p:custDataLst>
          </p:nvPr>
        </p:nvSpPr>
        <p:spPr>
          <a:xfrm rot="18000006">
            <a:off x="8424357" y="2452261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9" name="手繪多邊形 78" descr="R4"/>
          <p:cNvSpPr/>
          <p:nvPr>
            <p:custDataLst>
              <p:tags r:id="rId44"/>
            </p:custDataLst>
          </p:nvPr>
        </p:nvSpPr>
        <p:spPr>
          <a:xfrm rot="14399997">
            <a:off x="8424357" y="3219764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0" name="手繪多邊形 79" descr="R4"/>
          <p:cNvSpPr/>
          <p:nvPr>
            <p:custDataLst>
              <p:tags r:id="rId45"/>
            </p:custDataLst>
          </p:nvPr>
        </p:nvSpPr>
        <p:spPr>
          <a:xfrm rot="10800000">
            <a:off x="9089032" y="3603515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1" name="手繪多邊形 80" descr="R4"/>
          <p:cNvSpPr/>
          <p:nvPr>
            <p:custDataLst>
              <p:tags r:id="rId46"/>
            </p:custDataLst>
          </p:nvPr>
        </p:nvSpPr>
        <p:spPr>
          <a:xfrm rot="7200005">
            <a:off x="9753707" y="3219765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3" name="手繪多邊形 82" descr="R4"/>
          <p:cNvSpPr/>
          <p:nvPr>
            <p:custDataLst>
              <p:tags r:id="rId47"/>
            </p:custDataLst>
          </p:nvPr>
        </p:nvSpPr>
        <p:spPr>
          <a:xfrm rot="12599991">
            <a:off x="8424359" y="3987267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5" name="手繪多邊形 84" descr="R4"/>
          <p:cNvSpPr/>
          <p:nvPr>
            <p:custDataLst>
              <p:tags r:id="rId48"/>
            </p:custDataLst>
          </p:nvPr>
        </p:nvSpPr>
        <p:spPr>
          <a:xfrm rot="8999997">
            <a:off x="9753707" y="3987265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6" name="手繪多邊形 85" descr="R4"/>
          <p:cNvSpPr/>
          <p:nvPr>
            <p:custDataLst>
              <p:tags r:id="rId49"/>
            </p:custDataLst>
          </p:nvPr>
        </p:nvSpPr>
        <p:spPr>
          <a:xfrm rot="5400000">
            <a:off x="10418380" y="2836014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7" name="手繪多邊形 86" descr="R4"/>
          <p:cNvSpPr/>
          <p:nvPr>
            <p:custDataLst>
              <p:tags r:id="rId50"/>
            </p:custDataLst>
          </p:nvPr>
        </p:nvSpPr>
        <p:spPr>
          <a:xfrm rot="1799988">
            <a:off x="9753709" y="1684758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8" name="手繪多邊形 87" descr="R4"/>
          <p:cNvSpPr/>
          <p:nvPr>
            <p:custDataLst>
              <p:tags r:id="rId51"/>
            </p:custDataLst>
          </p:nvPr>
        </p:nvSpPr>
        <p:spPr>
          <a:xfrm rot="19799995">
            <a:off x="8424357" y="1684762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9" name="手繪多邊形 88" descr="R4"/>
          <p:cNvSpPr/>
          <p:nvPr>
            <p:custDataLst>
              <p:tags r:id="rId52"/>
            </p:custDataLst>
          </p:nvPr>
        </p:nvSpPr>
        <p:spPr>
          <a:xfrm rot="16200006">
            <a:off x="7759681" y="2836010"/>
            <a:ext cx="561852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" name="文字方塊 2"/>
          <p:cNvSpPr txBox="1"/>
          <p:nvPr>
            <p:custDataLst>
              <p:tags r:id="rId5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04716B-6299-4C28-852D-28E0757672FC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0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895432" y="1207797"/>
            <a:ext cx="1625490" cy="1809574"/>
            <a:chOff x="857358" y="687394"/>
            <a:chExt cx="3631863" cy="4043164"/>
          </a:xfrm>
          <a:solidFill>
            <a:srgbClr val="3333FF">
              <a:alpha val="20000"/>
            </a:srgbClr>
          </a:solidFill>
        </p:grpSpPr>
        <p:sp>
          <p:nvSpPr>
            <p:cNvPr id="128" name="手繪多邊形 127" descr="R6"/>
            <p:cNvSpPr/>
            <p:nvPr>
              <p:custDataLst>
                <p:tags r:id="rId6"/>
              </p:custDataLst>
            </p:nvPr>
          </p:nvSpPr>
          <p:spPr>
            <a:xfrm>
              <a:off x="2111440" y="2222399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 137" descr="R4"/>
            <p:cNvSpPr/>
            <p:nvPr>
              <p:custDataLst>
                <p:tags r:id="rId7"/>
              </p:custDataLst>
            </p:nvPr>
          </p:nvSpPr>
          <p:spPr>
            <a:xfrm>
              <a:off x="2392365" y="1660548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8"/>
              </p:custDataLst>
            </p:nvPr>
          </p:nvSpPr>
          <p:spPr>
            <a:xfrm rot="18000000">
              <a:off x="1727688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9"/>
              </p:custDataLst>
            </p:nvPr>
          </p:nvSpPr>
          <p:spPr>
            <a:xfrm rot="14400005">
              <a:off x="1727688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10"/>
              </p:custDataLst>
            </p:nvPr>
          </p:nvSpPr>
          <p:spPr>
            <a:xfrm rot="10800004">
              <a:off x="2392365" y="3195553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11"/>
              </p:custDataLst>
            </p:nvPr>
          </p:nvSpPr>
          <p:spPr>
            <a:xfrm rot="7200000">
              <a:off x="3057041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2"/>
              </p:custDataLst>
            </p:nvPr>
          </p:nvSpPr>
          <p:spPr>
            <a:xfrm rot="3600002">
              <a:off x="3057041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 353" descr="R3"/>
            <p:cNvSpPr/>
            <p:nvPr>
              <p:custDataLst>
                <p:tags r:id="rId13"/>
              </p:custDataLst>
            </p:nvPr>
          </p:nvSpPr>
          <p:spPr>
            <a:xfrm rot="5400004">
              <a:off x="2916578" y="3233190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14"/>
              </p:custDataLst>
            </p:nvPr>
          </p:nvSpPr>
          <p:spPr>
            <a:xfrm rot="1800000">
              <a:off x="3319147" y="2395456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15"/>
              </p:custDataLst>
            </p:nvPr>
          </p:nvSpPr>
          <p:spPr>
            <a:xfrm rot="19800004">
              <a:off x="2794934" y="1627951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16"/>
              </p:custDataLst>
            </p:nvPr>
          </p:nvSpPr>
          <p:spPr>
            <a:xfrm rot="16200002">
              <a:off x="1868151" y="16981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17"/>
              </p:custDataLst>
            </p:nvPr>
          </p:nvSpPr>
          <p:spPr>
            <a:xfrm rot="12600000">
              <a:off x="1465580" y="2535918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18"/>
              </p:custDataLst>
            </p:nvPr>
          </p:nvSpPr>
          <p:spPr>
            <a:xfrm rot="9000004">
              <a:off x="1989794" y="3303423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6" name="手繪多邊形 395" descr="R6"/>
            <p:cNvSpPr/>
            <p:nvPr>
              <p:custDataLst>
                <p:tags r:id="rId19"/>
              </p:custDataLst>
            </p:nvPr>
          </p:nvSpPr>
          <p:spPr>
            <a:xfrm rot="7200002">
              <a:off x="3440793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6" name="手繪多邊形 405" descr="R6"/>
            <p:cNvSpPr/>
            <p:nvPr>
              <p:custDataLst>
                <p:tags r:id="rId20"/>
              </p:custDataLst>
            </p:nvPr>
          </p:nvSpPr>
          <p:spPr>
            <a:xfrm rot="3600000">
              <a:off x="3440793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6" name="手繪多邊形 415" descr="R6"/>
            <p:cNvSpPr/>
            <p:nvPr>
              <p:custDataLst>
                <p:tags r:id="rId21"/>
              </p:custDataLst>
            </p:nvPr>
          </p:nvSpPr>
          <p:spPr>
            <a:xfrm>
              <a:off x="2111440" y="68739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 425" descr="R6"/>
            <p:cNvSpPr/>
            <p:nvPr>
              <p:custDataLst>
                <p:tags r:id="rId22"/>
              </p:custDataLst>
            </p:nvPr>
          </p:nvSpPr>
          <p:spPr>
            <a:xfrm rot="18000000">
              <a:off x="782085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6" name="手繪多邊形 435" descr="R6"/>
            <p:cNvSpPr/>
            <p:nvPr>
              <p:custDataLst>
                <p:tags r:id="rId23"/>
              </p:custDataLst>
            </p:nvPr>
          </p:nvSpPr>
          <p:spPr>
            <a:xfrm rot="14400006">
              <a:off x="782085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6" name="手繪多邊形 445" descr="R6"/>
            <p:cNvSpPr/>
            <p:nvPr>
              <p:custDataLst>
                <p:tags r:id="rId24"/>
              </p:custDataLst>
            </p:nvPr>
          </p:nvSpPr>
          <p:spPr>
            <a:xfrm rot="10800002">
              <a:off x="2111440" y="375740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6" name="手繪多邊形 455" descr="R4"/>
            <p:cNvSpPr/>
            <p:nvPr>
              <p:custDataLst>
                <p:tags r:id="rId25"/>
              </p:custDataLst>
            </p:nvPr>
          </p:nvSpPr>
          <p:spPr>
            <a:xfrm rot="9000004">
              <a:off x="3057041" y="357930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4" name="手繪多邊形 463" descr="R4"/>
            <p:cNvSpPr/>
            <p:nvPr>
              <p:custDataLst>
                <p:tags r:id="rId26"/>
              </p:custDataLst>
            </p:nvPr>
          </p:nvSpPr>
          <p:spPr>
            <a:xfrm rot="5400004">
              <a:off x="3721718" y="2428051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 471" descr="R4"/>
            <p:cNvSpPr/>
            <p:nvPr>
              <p:custDataLst>
                <p:tags r:id="rId27"/>
              </p:custDataLst>
            </p:nvPr>
          </p:nvSpPr>
          <p:spPr>
            <a:xfrm rot="1800002">
              <a:off x="3057042" y="1276793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0" name="手繪多邊形 479" descr="R4"/>
            <p:cNvSpPr/>
            <p:nvPr>
              <p:custDataLst>
                <p:tags r:id="rId28"/>
              </p:custDataLst>
            </p:nvPr>
          </p:nvSpPr>
          <p:spPr>
            <a:xfrm rot="19800004">
              <a:off x="1727688" y="127679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8" name="手繪多邊形 487" descr="R4"/>
            <p:cNvSpPr/>
            <p:nvPr>
              <p:custDataLst>
                <p:tags r:id="rId29"/>
              </p:custDataLst>
            </p:nvPr>
          </p:nvSpPr>
          <p:spPr>
            <a:xfrm rot="16200002">
              <a:off x="1063009" y="2428048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6" name="手繪多邊形 495" descr="R4"/>
            <p:cNvSpPr/>
            <p:nvPr>
              <p:custDataLst>
                <p:tags r:id="rId30"/>
              </p:custDataLst>
            </p:nvPr>
          </p:nvSpPr>
          <p:spPr>
            <a:xfrm rot="12600003">
              <a:off x="1727686" y="3579306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" name="圓角矩形 29"/>
          <p:cNvSpPr/>
          <p:nvPr>
            <p:custDataLst>
              <p:tags r:id="rId3"/>
            </p:custDataLst>
          </p:nvPr>
        </p:nvSpPr>
        <p:spPr>
          <a:xfrm>
            <a:off x="4704260" y="6295982"/>
            <a:ext cx="137767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等比例縮小</a:t>
            </a:r>
          </a:p>
        </p:txBody>
      </p:sp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CA0ADB-2828-479F-A769-9986E9A9FC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19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895432" y="1207797"/>
            <a:ext cx="1625490" cy="1809574"/>
            <a:chOff x="857358" y="687394"/>
            <a:chExt cx="3631863" cy="4043164"/>
          </a:xfrm>
          <a:solidFill>
            <a:srgbClr val="3333FF">
              <a:alpha val="20000"/>
            </a:srgbClr>
          </a:solidFill>
        </p:grpSpPr>
        <p:sp>
          <p:nvSpPr>
            <p:cNvPr id="128" name="手繪多邊形 127" descr="R6"/>
            <p:cNvSpPr/>
            <p:nvPr>
              <p:custDataLst>
                <p:tags r:id="rId81"/>
              </p:custDataLst>
            </p:nvPr>
          </p:nvSpPr>
          <p:spPr>
            <a:xfrm>
              <a:off x="2111440" y="2222399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 137" descr="R4"/>
            <p:cNvSpPr/>
            <p:nvPr>
              <p:custDataLst>
                <p:tags r:id="rId82"/>
              </p:custDataLst>
            </p:nvPr>
          </p:nvSpPr>
          <p:spPr>
            <a:xfrm>
              <a:off x="2392365" y="1660548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83"/>
              </p:custDataLst>
            </p:nvPr>
          </p:nvSpPr>
          <p:spPr>
            <a:xfrm rot="18000000">
              <a:off x="1727688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84"/>
              </p:custDataLst>
            </p:nvPr>
          </p:nvSpPr>
          <p:spPr>
            <a:xfrm rot="14400005">
              <a:off x="1727688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85"/>
              </p:custDataLst>
            </p:nvPr>
          </p:nvSpPr>
          <p:spPr>
            <a:xfrm rot="10800004">
              <a:off x="2392365" y="3195553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86"/>
              </p:custDataLst>
            </p:nvPr>
          </p:nvSpPr>
          <p:spPr>
            <a:xfrm rot="7200000">
              <a:off x="3057041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87"/>
              </p:custDataLst>
            </p:nvPr>
          </p:nvSpPr>
          <p:spPr>
            <a:xfrm rot="3600002">
              <a:off x="3057041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 353" descr="R3"/>
            <p:cNvSpPr/>
            <p:nvPr>
              <p:custDataLst>
                <p:tags r:id="rId88"/>
              </p:custDataLst>
            </p:nvPr>
          </p:nvSpPr>
          <p:spPr>
            <a:xfrm rot="5400004">
              <a:off x="2916578" y="3233190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89"/>
              </p:custDataLst>
            </p:nvPr>
          </p:nvSpPr>
          <p:spPr>
            <a:xfrm rot="1800000">
              <a:off x="3319147" y="2395456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90"/>
              </p:custDataLst>
            </p:nvPr>
          </p:nvSpPr>
          <p:spPr>
            <a:xfrm rot="19800004">
              <a:off x="2794934" y="1627951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91"/>
              </p:custDataLst>
            </p:nvPr>
          </p:nvSpPr>
          <p:spPr>
            <a:xfrm rot="16200002">
              <a:off x="1868151" y="16981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92"/>
              </p:custDataLst>
            </p:nvPr>
          </p:nvSpPr>
          <p:spPr>
            <a:xfrm rot="12600000">
              <a:off x="1465580" y="2535918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93"/>
              </p:custDataLst>
            </p:nvPr>
          </p:nvSpPr>
          <p:spPr>
            <a:xfrm rot="9000004">
              <a:off x="1989794" y="3303423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6" name="手繪多邊形 395" descr="R6"/>
            <p:cNvSpPr/>
            <p:nvPr>
              <p:custDataLst>
                <p:tags r:id="rId94"/>
              </p:custDataLst>
            </p:nvPr>
          </p:nvSpPr>
          <p:spPr>
            <a:xfrm rot="7200002">
              <a:off x="3440793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6" name="手繪多邊形 405" descr="R6"/>
            <p:cNvSpPr/>
            <p:nvPr>
              <p:custDataLst>
                <p:tags r:id="rId95"/>
              </p:custDataLst>
            </p:nvPr>
          </p:nvSpPr>
          <p:spPr>
            <a:xfrm rot="3600000">
              <a:off x="3440793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6" name="手繪多邊形 415" descr="R6"/>
            <p:cNvSpPr/>
            <p:nvPr>
              <p:custDataLst>
                <p:tags r:id="rId96"/>
              </p:custDataLst>
            </p:nvPr>
          </p:nvSpPr>
          <p:spPr>
            <a:xfrm>
              <a:off x="2111440" y="68739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 425" descr="R6"/>
            <p:cNvSpPr/>
            <p:nvPr>
              <p:custDataLst>
                <p:tags r:id="rId97"/>
              </p:custDataLst>
            </p:nvPr>
          </p:nvSpPr>
          <p:spPr>
            <a:xfrm rot="18000000">
              <a:off x="782085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6" name="手繪多邊形 435" descr="R6"/>
            <p:cNvSpPr/>
            <p:nvPr>
              <p:custDataLst>
                <p:tags r:id="rId98"/>
              </p:custDataLst>
            </p:nvPr>
          </p:nvSpPr>
          <p:spPr>
            <a:xfrm rot="14400006">
              <a:off x="782085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6" name="手繪多邊形 445" descr="R6"/>
            <p:cNvSpPr/>
            <p:nvPr>
              <p:custDataLst>
                <p:tags r:id="rId99"/>
              </p:custDataLst>
            </p:nvPr>
          </p:nvSpPr>
          <p:spPr>
            <a:xfrm rot="10800002">
              <a:off x="2111440" y="375740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6" name="手繪多邊形 455" descr="R4"/>
            <p:cNvSpPr/>
            <p:nvPr>
              <p:custDataLst>
                <p:tags r:id="rId100"/>
              </p:custDataLst>
            </p:nvPr>
          </p:nvSpPr>
          <p:spPr>
            <a:xfrm rot="9000004">
              <a:off x="3057041" y="357930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4" name="手繪多邊形 463" descr="R4"/>
            <p:cNvSpPr/>
            <p:nvPr>
              <p:custDataLst>
                <p:tags r:id="rId101"/>
              </p:custDataLst>
            </p:nvPr>
          </p:nvSpPr>
          <p:spPr>
            <a:xfrm rot="5400004">
              <a:off x="3721718" y="2428051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 471" descr="R4"/>
            <p:cNvSpPr/>
            <p:nvPr>
              <p:custDataLst>
                <p:tags r:id="rId102"/>
              </p:custDataLst>
            </p:nvPr>
          </p:nvSpPr>
          <p:spPr>
            <a:xfrm rot="1800002">
              <a:off x="3057042" y="1276793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0" name="手繪多邊形 479" descr="R4"/>
            <p:cNvSpPr/>
            <p:nvPr>
              <p:custDataLst>
                <p:tags r:id="rId103"/>
              </p:custDataLst>
            </p:nvPr>
          </p:nvSpPr>
          <p:spPr>
            <a:xfrm rot="19800004">
              <a:off x="1727688" y="127679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8" name="手繪多邊形 487" descr="R4"/>
            <p:cNvSpPr/>
            <p:nvPr>
              <p:custDataLst>
                <p:tags r:id="rId104"/>
              </p:custDataLst>
            </p:nvPr>
          </p:nvSpPr>
          <p:spPr>
            <a:xfrm rot="16200002">
              <a:off x="1063009" y="2428048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6" name="手繪多邊形 495" descr="R4"/>
            <p:cNvSpPr/>
            <p:nvPr>
              <p:custDataLst>
                <p:tags r:id="rId105"/>
              </p:custDataLst>
            </p:nvPr>
          </p:nvSpPr>
          <p:spPr>
            <a:xfrm rot="12600003">
              <a:off x="1727686" y="3579306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5" name="群組 134"/>
          <p:cNvGrpSpPr/>
          <p:nvPr/>
        </p:nvGrpSpPr>
        <p:grpSpPr>
          <a:xfrm>
            <a:off x="2127575" y="1235933"/>
            <a:ext cx="1625490" cy="1809574"/>
            <a:chOff x="857358" y="687394"/>
            <a:chExt cx="3631863" cy="4043164"/>
          </a:xfrm>
          <a:solidFill>
            <a:srgbClr val="3333FF">
              <a:alpha val="20000"/>
            </a:srgbClr>
          </a:solidFill>
        </p:grpSpPr>
        <p:sp>
          <p:nvSpPr>
            <p:cNvPr id="136" name="手繪多邊形 135" descr="R6"/>
            <p:cNvSpPr/>
            <p:nvPr>
              <p:custDataLst>
                <p:tags r:id="rId56"/>
              </p:custDataLst>
            </p:nvPr>
          </p:nvSpPr>
          <p:spPr>
            <a:xfrm>
              <a:off x="2111440" y="2222399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 136" descr="R4"/>
            <p:cNvSpPr/>
            <p:nvPr>
              <p:custDataLst>
                <p:tags r:id="rId57"/>
              </p:custDataLst>
            </p:nvPr>
          </p:nvSpPr>
          <p:spPr>
            <a:xfrm>
              <a:off x="2392365" y="1660548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手繪多邊形 138" descr="R4"/>
            <p:cNvSpPr/>
            <p:nvPr>
              <p:custDataLst>
                <p:tags r:id="rId58"/>
              </p:custDataLst>
            </p:nvPr>
          </p:nvSpPr>
          <p:spPr>
            <a:xfrm rot="18000000">
              <a:off x="1727688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手繪多邊形 139" descr="R4"/>
            <p:cNvSpPr/>
            <p:nvPr>
              <p:custDataLst>
                <p:tags r:id="rId59"/>
              </p:custDataLst>
            </p:nvPr>
          </p:nvSpPr>
          <p:spPr>
            <a:xfrm rot="14400005">
              <a:off x="1727688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4"/>
            <p:cNvSpPr/>
            <p:nvPr>
              <p:custDataLst>
                <p:tags r:id="rId60"/>
              </p:custDataLst>
            </p:nvPr>
          </p:nvSpPr>
          <p:spPr>
            <a:xfrm rot="10800004">
              <a:off x="2392365" y="3195553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4" name="手繪多邊形 143" descr="R4"/>
            <p:cNvSpPr/>
            <p:nvPr>
              <p:custDataLst>
                <p:tags r:id="rId61"/>
              </p:custDataLst>
            </p:nvPr>
          </p:nvSpPr>
          <p:spPr>
            <a:xfrm rot="7200000">
              <a:off x="3057041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5" name="手繪多邊形 144" descr="R4"/>
            <p:cNvSpPr/>
            <p:nvPr>
              <p:custDataLst>
                <p:tags r:id="rId62"/>
              </p:custDataLst>
            </p:nvPr>
          </p:nvSpPr>
          <p:spPr>
            <a:xfrm rot="3600002">
              <a:off x="3057041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7" name="手繪多邊形 146" descr="R3"/>
            <p:cNvSpPr/>
            <p:nvPr>
              <p:custDataLst>
                <p:tags r:id="rId63"/>
              </p:custDataLst>
            </p:nvPr>
          </p:nvSpPr>
          <p:spPr>
            <a:xfrm rot="5400004">
              <a:off x="2916578" y="3233190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8" name="手繪多邊形 147" descr="R3"/>
            <p:cNvSpPr/>
            <p:nvPr>
              <p:custDataLst>
                <p:tags r:id="rId64"/>
              </p:custDataLst>
            </p:nvPr>
          </p:nvSpPr>
          <p:spPr>
            <a:xfrm rot="1800000">
              <a:off x="3319147" y="2395456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 150" descr="R3"/>
            <p:cNvSpPr/>
            <p:nvPr>
              <p:custDataLst>
                <p:tags r:id="rId65"/>
              </p:custDataLst>
            </p:nvPr>
          </p:nvSpPr>
          <p:spPr>
            <a:xfrm rot="19800004">
              <a:off x="2794934" y="1627951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 151" descr="R3"/>
            <p:cNvSpPr/>
            <p:nvPr>
              <p:custDataLst>
                <p:tags r:id="rId66"/>
              </p:custDataLst>
            </p:nvPr>
          </p:nvSpPr>
          <p:spPr>
            <a:xfrm rot="16200002">
              <a:off x="1868151" y="16981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 152" descr="R3"/>
            <p:cNvSpPr/>
            <p:nvPr>
              <p:custDataLst>
                <p:tags r:id="rId67"/>
              </p:custDataLst>
            </p:nvPr>
          </p:nvSpPr>
          <p:spPr>
            <a:xfrm rot="12600000">
              <a:off x="1465580" y="2535918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5" name="手繪多邊形 154" descr="R3"/>
            <p:cNvSpPr/>
            <p:nvPr>
              <p:custDataLst>
                <p:tags r:id="rId68"/>
              </p:custDataLst>
            </p:nvPr>
          </p:nvSpPr>
          <p:spPr>
            <a:xfrm rot="9000004">
              <a:off x="1989794" y="3303423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6" name="手繪多邊形 155" descr="R6"/>
            <p:cNvSpPr/>
            <p:nvPr>
              <p:custDataLst>
                <p:tags r:id="rId69"/>
              </p:custDataLst>
            </p:nvPr>
          </p:nvSpPr>
          <p:spPr>
            <a:xfrm rot="7200002">
              <a:off x="3440793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9" name="手繪多邊形 158" descr="R6"/>
            <p:cNvSpPr/>
            <p:nvPr>
              <p:custDataLst>
                <p:tags r:id="rId70"/>
              </p:custDataLst>
            </p:nvPr>
          </p:nvSpPr>
          <p:spPr>
            <a:xfrm rot="3600000">
              <a:off x="3440793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 159" descr="R6"/>
            <p:cNvSpPr/>
            <p:nvPr>
              <p:custDataLst>
                <p:tags r:id="rId71"/>
              </p:custDataLst>
            </p:nvPr>
          </p:nvSpPr>
          <p:spPr>
            <a:xfrm>
              <a:off x="2111440" y="68739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1" name="手繪多邊形 160" descr="R6"/>
            <p:cNvSpPr/>
            <p:nvPr>
              <p:custDataLst>
                <p:tags r:id="rId72"/>
              </p:custDataLst>
            </p:nvPr>
          </p:nvSpPr>
          <p:spPr>
            <a:xfrm rot="18000000">
              <a:off x="782085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3" name="手繪多邊形 162" descr="R6"/>
            <p:cNvSpPr/>
            <p:nvPr>
              <p:custDataLst>
                <p:tags r:id="rId73"/>
              </p:custDataLst>
            </p:nvPr>
          </p:nvSpPr>
          <p:spPr>
            <a:xfrm rot="14400006">
              <a:off x="782085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6"/>
            <p:cNvSpPr/>
            <p:nvPr>
              <p:custDataLst>
                <p:tags r:id="rId74"/>
              </p:custDataLst>
            </p:nvPr>
          </p:nvSpPr>
          <p:spPr>
            <a:xfrm rot="10800002">
              <a:off x="2111440" y="375740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7" name="手繪多邊形 166" descr="R4"/>
            <p:cNvSpPr/>
            <p:nvPr>
              <p:custDataLst>
                <p:tags r:id="rId75"/>
              </p:custDataLst>
            </p:nvPr>
          </p:nvSpPr>
          <p:spPr>
            <a:xfrm rot="9000004">
              <a:off x="3057041" y="357930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8" name="手繪多邊形 167" descr="R4"/>
            <p:cNvSpPr/>
            <p:nvPr>
              <p:custDataLst>
                <p:tags r:id="rId76"/>
              </p:custDataLst>
            </p:nvPr>
          </p:nvSpPr>
          <p:spPr>
            <a:xfrm rot="5400004">
              <a:off x="3721718" y="2428051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9" name="手繪多邊形 168" descr="R4"/>
            <p:cNvSpPr/>
            <p:nvPr>
              <p:custDataLst>
                <p:tags r:id="rId77"/>
              </p:custDataLst>
            </p:nvPr>
          </p:nvSpPr>
          <p:spPr>
            <a:xfrm rot="1800002">
              <a:off x="3057042" y="1276793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78"/>
              </p:custDataLst>
            </p:nvPr>
          </p:nvSpPr>
          <p:spPr>
            <a:xfrm rot="19800004">
              <a:off x="1727688" y="127679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2" name="手繪多邊形 171" descr="R4"/>
            <p:cNvSpPr/>
            <p:nvPr>
              <p:custDataLst>
                <p:tags r:id="rId79"/>
              </p:custDataLst>
            </p:nvPr>
          </p:nvSpPr>
          <p:spPr>
            <a:xfrm rot="16200002">
              <a:off x="1063009" y="2428048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5" name="手繪多邊形 174" descr="R4"/>
            <p:cNvSpPr/>
            <p:nvPr>
              <p:custDataLst>
                <p:tags r:id="rId80"/>
              </p:custDataLst>
            </p:nvPr>
          </p:nvSpPr>
          <p:spPr>
            <a:xfrm rot="12600003">
              <a:off x="1727686" y="3579306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76" name="群組 175"/>
          <p:cNvGrpSpPr/>
          <p:nvPr/>
        </p:nvGrpSpPr>
        <p:grpSpPr>
          <a:xfrm>
            <a:off x="1490402" y="2238319"/>
            <a:ext cx="1625490" cy="1809574"/>
            <a:chOff x="857358" y="687394"/>
            <a:chExt cx="3631863" cy="4043164"/>
          </a:xfrm>
          <a:solidFill>
            <a:srgbClr val="3333FF">
              <a:alpha val="20000"/>
            </a:srgbClr>
          </a:solidFill>
        </p:grpSpPr>
        <p:sp>
          <p:nvSpPr>
            <p:cNvPr id="177" name="手繪多邊形 176" descr="R6"/>
            <p:cNvSpPr/>
            <p:nvPr>
              <p:custDataLst>
                <p:tags r:id="rId31"/>
              </p:custDataLst>
            </p:nvPr>
          </p:nvSpPr>
          <p:spPr>
            <a:xfrm>
              <a:off x="2111440" y="2222399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9" name="手繪多邊形 178" descr="R4"/>
            <p:cNvSpPr/>
            <p:nvPr>
              <p:custDataLst>
                <p:tags r:id="rId32"/>
              </p:custDataLst>
            </p:nvPr>
          </p:nvSpPr>
          <p:spPr>
            <a:xfrm>
              <a:off x="2392365" y="1660548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0" name="手繪多邊形 179" descr="R4"/>
            <p:cNvSpPr/>
            <p:nvPr>
              <p:custDataLst>
                <p:tags r:id="rId33"/>
              </p:custDataLst>
            </p:nvPr>
          </p:nvSpPr>
          <p:spPr>
            <a:xfrm rot="18000000">
              <a:off x="1727688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3" name="手繪多邊形 182" descr="R4"/>
            <p:cNvSpPr/>
            <p:nvPr>
              <p:custDataLst>
                <p:tags r:id="rId34"/>
              </p:custDataLst>
            </p:nvPr>
          </p:nvSpPr>
          <p:spPr>
            <a:xfrm rot="14400005">
              <a:off x="1727688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4" name="手繪多邊形 183" descr="R4"/>
            <p:cNvSpPr/>
            <p:nvPr>
              <p:custDataLst>
                <p:tags r:id="rId35"/>
              </p:custDataLst>
            </p:nvPr>
          </p:nvSpPr>
          <p:spPr>
            <a:xfrm rot="10800004">
              <a:off x="2392365" y="3195553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5" name="手繪多邊形 184" descr="R4"/>
            <p:cNvSpPr/>
            <p:nvPr>
              <p:custDataLst>
                <p:tags r:id="rId36"/>
              </p:custDataLst>
            </p:nvPr>
          </p:nvSpPr>
          <p:spPr>
            <a:xfrm rot="7200000">
              <a:off x="3057041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6" name="手繪多邊形 185" descr="R4"/>
            <p:cNvSpPr/>
            <p:nvPr>
              <p:custDataLst>
                <p:tags r:id="rId37"/>
              </p:custDataLst>
            </p:nvPr>
          </p:nvSpPr>
          <p:spPr>
            <a:xfrm rot="3600002">
              <a:off x="3057041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7" name="手繪多邊形 186" descr="R3"/>
            <p:cNvSpPr/>
            <p:nvPr>
              <p:custDataLst>
                <p:tags r:id="rId38"/>
              </p:custDataLst>
            </p:nvPr>
          </p:nvSpPr>
          <p:spPr>
            <a:xfrm rot="5400004">
              <a:off x="2916578" y="3233190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8" name="手繪多邊形 187" descr="R3"/>
            <p:cNvSpPr/>
            <p:nvPr>
              <p:custDataLst>
                <p:tags r:id="rId39"/>
              </p:custDataLst>
            </p:nvPr>
          </p:nvSpPr>
          <p:spPr>
            <a:xfrm rot="1800000">
              <a:off x="3319147" y="2395456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9" name="手繪多邊形 188" descr="R3"/>
            <p:cNvSpPr/>
            <p:nvPr>
              <p:custDataLst>
                <p:tags r:id="rId40"/>
              </p:custDataLst>
            </p:nvPr>
          </p:nvSpPr>
          <p:spPr>
            <a:xfrm rot="19800004">
              <a:off x="2794934" y="1627951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0" name="手繪多邊形 189" descr="R3"/>
            <p:cNvSpPr/>
            <p:nvPr>
              <p:custDataLst>
                <p:tags r:id="rId41"/>
              </p:custDataLst>
            </p:nvPr>
          </p:nvSpPr>
          <p:spPr>
            <a:xfrm rot="16200002">
              <a:off x="1868151" y="16981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1" name="手繪多邊形 190" descr="R3"/>
            <p:cNvSpPr/>
            <p:nvPr>
              <p:custDataLst>
                <p:tags r:id="rId42"/>
              </p:custDataLst>
            </p:nvPr>
          </p:nvSpPr>
          <p:spPr>
            <a:xfrm rot="12600000">
              <a:off x="1465580" y="2535918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2" name="手繪多邊形 191" descr="R3"/>
            <p:cNvSpPr/>
            <p:nvPr>
              <p:custDataLst>
                <p:tags r:id="rId43"/>
              </p:custDataLst>
            </p:nvPr>
          </p:nvSpPr>
          <p:spPr>
            <a:xfrm rot="9000004">
              <a:off x="1989794" y="3303423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3" name="手繪多邊形 192" descr="R6"/>
            <p:cNvSpPr/>
            <p:nvPr>
              <p:custDataLst>
                <p:tags r:id="rId44"/>
              </p:custDataLst>
            </p:nvPr>
          </p:nvSpPr>
          <p:spPr>
            <a:xfrm rot="7200002">
              <a:off x="3440793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4" name="手繪多邊形 193" descr="R6"/>
            <p:cNvSpPr/>
            <p:nvPr>
              <p:custDataLst>
                <p:tags r:id="rId45"/>
              </p:custDataLst>
            </p:nvPr>
          </p:nvSpPr>
          <p:spPr>
            <a:xfrm rot="3600000">
              <a:off x="3440793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5" name="手繪多邊形 194" descr="R6"/>
            <p:cNvSpPr/>
            <p:nvPr>
              <p:custDataLst>
                <p:tags r:id="rId46"/>
              </p:custDataLst>
            </p:nvPr>
          </p:nvSpPr>
          <p:spPr>
            <a:xfrm>
              <a:off x="2111440" y="68739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6" name="手繪多邊形 195" descr="R6"/>
            <p:cNvSpPr/>
            <p:nvPr>
              <p:custDataLst>
                <p:tags r:id="rId47"/>
              </p:custDataLst>
            </p:nvPr>
          </p:nvSpPr>
          <p:spPr>
            <a:xfrm rot="18000000">
              <a:off x="782085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7" name="手繪多邊形 196" descr="R6"/>
            <p:cNvSpPr/>
            <p:nvPr>
              <p:custDataLst>
                <p:tags r:id="rId48"/>
              </p:custDataLst>
            </p:nvPr>
          </p:nvSpPr>
          <p:spPr>
            <a:xfrm rot="14400006">
              <a:off x="782085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8" name="手繪多邊形 197" descr="R6"/>
            <p:cNvSpPr/>
            <p:nvPr>
              <p:custDataLst>
                <p:tags r:id="rId49"/>
              </p:custDataLst>
            </p:nvPr>
          </p:nvSpPr>
          <p:spPr>
            <a:xfrm rot="10800002">
              <a:off x="2111440" y="375740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9" name="手繪多邊形 198" descr="R4"/>
            <p:cNvSpPr/>
            <p:nvPr>
              <p:custDataLst>
                <p:tags r:id="rId50"/>
              </p:custDataLst>
            </p:nvPr>
          </p:nvSpPr>
          <p:spPr>
            <a:xfrm rot="9000004">
              <a:off x="3057041" y="357930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0" name="手繪多邊形 199" descr="R4"/>
            <p:cNvSpPr/>
            <p:nvPr>
              <p:custDataLst>
                <p:tags r:id="rId51"/>
              </p:custDataLst>
            </p:nvPr>
          </p:nvSpPr>
          <p:spPr>
            <a:xfrm rot="5400004">
              <a:off x="3721718" y="2428051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 200" descr="R4"/>
            <p:cNvSpPr/>
            <p:nvPr>
              <p:custDataLst>
                <p:tags r:id="rId52"/>
              </p:custDataLst>
            </p:nvPr>
          </p:nvSpPr>
          <p:spPr>
            <a:xfrm rot="1800002">
              <a:off x="3057042" y="1276793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 201" descr="R4"/>
            <p:cNvSpPr/>
            <p:nvPr>
              <p:custDataLst>
                <p:tags r:id="rId53"/>
              </p:custDataLst>
            </p:nvPr>
          </p:nvSpPr>
          <p:spPr>
            <a:xfrm rot="19800004">
              <a:off x="1727688" y="127679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 202" descr="R4"/>
            <p:cNvSpPr/>
            <p:nvPr>
              <p:custDataLst>
                <p:tags r:id="rId54"/>
              </p:custDataLst>
            </p:nvPr>
          </p:nvSpPr>
          <p:spPr>
            <a:xfrm rot="16200002">
              <a:off x="1063009" y="2428048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 203" descr="R4"/>
            <p:cNvSpPr/>
            <p:nvPr>
              <p:custDataLst>
                <p:tags r:id="rId55"/>
              </p:custDataLst>
            </p:nvPr>
          </p:nvSpPr>
          <p:spPr>
            <a:xfrm rot="12600003">
              <a:off x="1727686" y="3579306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300459" y="2238316"/>
            <a:ext cx="1625490" cy="1809574"/>
            <a:chOff x="857358" y="687394"/>
            <a:chExt cx="3631863" cy="4043164"/>
          </a:xfrm>
          <a:solidFill>
            <a:srgbClr val="3333FF">
              <a:alpha val="20000"/>
            </a:srgbClr>
          </a:solidFill>
        </p:grpSpPr>
        <p:sp>
          <p:nvSpPr>
            <p:cNvPr id="206" name="手繪多邊形 205" descr="R6"/>
            <p:cNvSpPr/>
            <p:nvPr>
              <p:custDataLst>
                <p:tags r:id="rId6"/>
              </p:custDataLst>
            </p:nvPr>
          </p:nvSpPr>
          <p:spPr>
            <a:xfrm>
              <a:off x="2111440" y="2222399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7" name="手繪多邊形 206" descr="R4"/>
            <p:cNvSpPr/>
            <p:nvPr>
              <p:custDataLst>
                <p:tags r:id="rId7"/>
              </p:custDataLst>
            </p:nvPr>
          </p:nvSpPr>
          <p:spPr>
            <a:xfrm>
              <a:off x="2392365" y="1660548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8" name="手繪多邊形 207" descr="R4"/>
            <p:cNvSpPr/>
            <p:nvPr>
              <p:custDataLst>
                <p:tags r:id="rId8"/>
              </p:custDataLst>
            </p:nvPr>
          </p:nvSpPr>
          <p:spPr>
            <a:xfrm rot="18000000">
              <a:off x="1727688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9" name="手繪多邊形 208" descr="R4"/>
            <p:cNvSpPr/>
            <p:nvPr>
              <p:custDataLst>
                <p:tags r:id="rId9"/>
              </p:custDataLst>
            </p:nvPr>
          </p:nvSpPr>
          <p:spPr>
            <a:xfrm rot="14400005">
              <a:off x="1727688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0" name="手繪多邊形 209" descr="R4"/>
            <p:cNvSpPr/>
            <p:nvPr>
              <p:custDataLst>
                <p:tags r:id="rId10"/>
              </p:custDataLst>
            </p:nvPr>
          </p:nvSpPr>
          <p:spPr>
            <a:xfrm rot="10800004">
              <a:off x="2392365" y="3195553"/>
              <a:ext cx="561850" cy="561851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1" name="手繪多邊形 210" descr="R4"/>
            <p:cNvSpPr/>
            <p:nvPr>
              <p:custDataLst>
                <p:tags r:id="rId11"/>
              </p:custDataLst>
            </p:nvPr>
          </p:nvSpPr>
          <p:spPr>
            <a:xfrm rot="7200000">
              <a:off x="3057041" y="2811802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2" name="手繪多邊形 211" descr="R4"/>
            <p:cNvSpPr/>
            <p:nvPr>
              <p:custDataLst>
                <p:tags r:id="rId12"/>
              </p:custDataLst>
            </p:nvPr>
          </p:nvSpPr>
          <p:spPr>
            <a:xfrm rot="3600002">
              <a:off x="3057041" y="2044298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3" name="手繪多邊形 212" descr="R3"/>
            <p:cNvSpPr/>
            <p:nvPr>
              <p:custDataLst>
                <p:tags r:id="rId13"/>
              </p:custDataLst>
            </p:nvPr>
          </p:nvSpPr>
          <p:spPr>
            <a:xfrm rot="5400004">
              <a:off x="2916578" y="3233190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4" name="手繪多邊形 213" descr="R3"/>
            <p:cNvSpPr/>
            <p:nvPr>
              <p:custDataLst>
                <p:tags r:id="rId14"/>
              </p:custDataLst>
            </p:nvPr>
          </p:nvSpPr>
          <p:spPr>
            <a:xfrm rot="1800000">
              <a:off x="3319147" y="2395456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5" name="手繪多邊形 214" descr="R3"/>
            <p:cNvSpPr/>
            <p:nvPr>
              <p:custDataLst>
                <p:tags r:id="rId15"/>
              </p:custDataLst>
            </p:nvPr>
          </p:nvSpPr>
          <p:spPr>
            <a:xfrm rot="19800004">
              <a:off x="2794934" y="1627951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6" name="手繪多邊形 215" descr="R3"/>
            <p:cNvSpPr/>
            <p:nvPr>
              <p:custDataLst>
                <p:tags r:id="rId16"/>
              </p:custDataLst>
            </p:nvPr>
          </p:nvSpPr>
          <p:spPr>
            <a:xfrm rot="16200002">
              <a:off x="1868151" y="16981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7" name="手繪多邊形 216" descr="R3"/>
            <p:cNvSpPr/>
            <p:nvPr>
              <p:custDataLst>
                <p:tags r:id="rId17"/>
              </p:custDataLst>
            </p:nvPr>
          </p:nvSpPr>
          <p:spPr>
            <a:xfrm rot="12600000">
              <a:off x="1465580" y="2535918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8" name="手繪多邊形 217" descr="R3"/>
            <p:cNvSpPr/>
            <p:nvPr>
              <p:custDataLst>
                <p:tags r:id="rId18"/>
              </p:custDataLst>
            </p:nvPr>
          </p:nvSpPr>
          <p:spPr>
            <a:xfrm rot="9000004">
              <a:off x="1989794" y="3303423"/>
              <a:ext cx="561852" cy="486578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9" name="手繪多邊形 218" descr="R6"/>
            <p:cNvSpPr/>
            <p:nvPr>
              <p:custDataLst>
                <p:tags r:id="rId19"/>
              </p:custDataLst>
            </p:nvPr>
          </p:nvSpPr>
          <p:spPr>
            <a:xfrm rot="7200002">
              <a:off x="3440793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0" name="手繪多邊形 219" descr="R6"/>
            <p:cNvSpPr/>
            <p:nvPr>
              <p:custDataLst>
                <p:tags r:id="rId20"/>
              </p:custDataLst>
            </p:nvPr>
          </p:nvSpPr>
          <p:spPr>
            <a:xfrm rot="3600000">
              <a:off x="3440793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1" name="手繪多邊形 220" descr="R6"/>
            <p:cNvSpPr/>
            <p:nvPr>
              <p:custDataLst>
                <p:tags r:id="rId21"/>
              </p:custDataLst>
            </p:nvPr>
          </p:nvSpPr>
          <p:spPr>
            <a:xfrm>
              <a:off x="2111440" y="68739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2" name="手繪多邊形 221" descr="R6"/>
            <p:cNvSpPr/>
            <p:nvPr>
              <p:custDataLst>
                <p:tags r:id="rId22"/>
              </p:custDataLst>
            </p:nvPr>
          </p:nvSpPr>
          <p:spPr>
            <a:xfrm rot="18000000">
              <a:off x="782085" y="1454895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3" name="手繪多邊形 222" descr="R6"/>
            <p:cNvSpPr/>
            <p:nvPr>
              <p:custDataLst>
                <p:tags r:id="rId23"/>
              </p:custDataLst>
            </p:nvPr>
          </p:nvSpPr>
          <p:spPr>
            <a:xfrm rot="14400006">
              <a:off x="782085" y="2989902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4" name="手繪多邊形 223" descr="R6"/>
            <p:cNvSpPr/>
            <p:nvPr>
              <p:custDataLst>
                <p:tags r:id="rId24"/>
              </p:custDataLst>
            </p:nvPr>
          </p:nvSpPr>
          <p:spPr>
            <a:xfrm rot="10800002">
              <a:off x="2111440" y="3757404"/>
              <a:ext cx="1123700" cy="973154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5" name="手繪多邊形 224" descr="R4"/>
            <p:cNvSpPr/>
            <p:nvPr>
              <p:custDataLst>
                <p:tags r:id="rId25"/>
              </p:custDataLst>
            </p:nvPr>
          </p:nvSpPr>
          <p:spPr>
            <a:xfrm rot="9000004">
              <a:off x="3057041" y="357930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6" name="手繪多邊形 225" descr="R4"/>
            <p:cNvSpPr/>
            <p:nvPr>
              <p:custDataLst>
                <p:tags r:id="rId26"/>
              </p:custDataLst>
            </p:nvPr>
          </p:nvSpPr>
          <p:spPr>
            <a:xfrm rot="5400004">
              <a:off x="3721718" y="2428051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7" name="手繪多邊形 226" descr="R4"/>
            <p:cNvSpPr/>
            <p:nvPr>
              <p:custDataLst>
                <p:tags r:id="rId27"/>
              </p:custDataLst>
            </p:nvPr>
          </p:nvSpPr>
          <p:spPr>
            <a:xfrm rot="1800002">
              <a:off x="3057042" y="1276793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8" name="手繪多邊形 227" descr="R4"/>
            <p:cNvSpPr/>
            <p:nvPr>
              <p:custDataLst>
                <p:tags r:id="rId28"/>
              </p:custDataLst>
            </p:nvPr>
          </p:nvSpPr>
          <p:spPr>
            <a:xfrm rot="19800004">
              <a:off x="1727688" y="1276795"/>
              <a:ext cx="561851" cy="561852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9" name="手繪多邊形 228" descr="R4"/>
            <p:cNvSpPr/>
            <p:nvPr>
              <p:custDataLst>
                <p:tags r:id="rId29"/>
              </p:custDataLst>
            </p:nvPr>
          </p:nvSpPr>
          <p:spPr>
            <a:xfrm rot="16200002">
              <a:off x="1063009" y="2428048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0" name="手繪多邊形 229" descr="R4"/>
            <p:cNvSpPr/>
            <p:nvPr>
              <p:custDataLst>
                <p:tags r:id="rId30"/>
              </p:custDataLst>
            </p:nvPr>
          </p:nvSpPr>
          <p:spPr>
            <a:xfrm rot="12600003">
              <a:off x="1727686" y="3579306"/>
              <a:ext cx="561852" cy="561853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8" name="圓角矩形 107"/>
          <p:cNvSpPr/>
          <p:nvPr>
            <p:custDataLst>
              <p:tags r:id="rId3"/>
            </p:custDataLst>
          </p:nvPr>
        </p:nvSpPr>
        <p:spPr>
          <a:xfrm>
            <a:off x="4481911" y="6295982"/>
            <a:ext cx="160002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確認重迭部份</a:t>
            </a:r>
          </a:p>
        </p:txBody>
      </p:sp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83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5C2ECB3-EACC-418A-8394-B50C19AB43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85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24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895431" y="1207797"/>
            <a:ext cx="1353273" cy="1388615"/>
            <a:chOff x="895431" y="1207797"/>
            <a:chExt cx="1353273" cy="1388615"/>
          </a:xfrm>
        </p:grpSpPr>
        <p:sp>
          <p:nvSpPr>
            <p:cNvPr id="128" name="手繪多邊形 127" descr="R6"/>
            <p:cNvSpPr/>
            <p:nvPr>
              <p:custDataLst>
                <p:tags r:id="rId6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 137" descr="R4"/>
            <p:cNvSpPr/>
            <p:nvPr>
              <p:custDataLst>
                <p:tags r:id="rId7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8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9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10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11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2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 353" descr="R3"/>
            <p:cNvSpPr/>
            <p:nvPr>
              <p:custDataLst>
                <p:tags r:id="rId13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14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15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16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17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18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6" name="手繪多邊形 415" descr="R6"/>
            <p:cNvSpPr/>
            <p:nvPr>
              <p:custDataLst>
                <p:tags r:id="rId19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 425" descr="R6"/>
            <p:cNvSpPr/>
            <p:nvPr>
              <p:custDataLst>
                <p:tags r:id="rId20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 471" descr="R4"/>
            <p:cNvSpPr/>
            <p:nvPr>
              <p:custDataLst>
                <p:tags r:id="rId21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0" name="手繪多邊形 479" descr="R4"/>
            <p:cNvSpPr/>
            <p:nvPr>
              <p:custDataLst>
                <p:tags r:id="rId22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8" name="手繪多邊形 487" descr="R4"/>
            <p:cNvSpPr/>
            <p:nvPr>
              <p:custDataLst>
                <p:tags r:id="rId23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圓角矩形 21"/>
          <p:cNvSpPr/>
          <p:nvPr>
            <p:custDataLst>
              <p:tags r:id="rId3"/>
            </p:custDataLst>
          </p:nvPr>
        </p:nvSpPr>
        <p:spPr>
          <a:xfrm>
            <a:off x="1835066" y="6295982"/>
            <a:ext cx="424686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刪除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PATTERN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中重迭部份，確認基本圖形</a:t>
            </a:r>
          </a:p>
        </p:txBody>
      </p:sp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84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C62D08-5CE5-45C5-998C-DA41667443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86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58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895431" y="1207797"/>
            <a:ext cx="1353273" cy="1388615"/>
            <a:chOff x="895431" y="1207797"/>
            <a:chExt cx="1353273" cy="1388615"/>
          </a:xfrm>
        </p:grpSpPr>
        <p:sp>
          <p:nvSpPr>
            <p:cNvPr id="128" name="手繪多邊形 127" descr="R6"/>
            <p:cNvSpPr/>
            <p:nvPr>
              <p:custDataLst>
                <p:tags r:id="rId42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 137" descr="R4"/>
            <p:cNvSpPr/>
            <p:nvPr>
              <p:custDataLst>
                <p:tags r:id="rId43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44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45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46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47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48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 353" descr="R3"/>
            <p:cNvSpPr/>
            <p:nvPr>
              <p:custDataLst>
                <p:tags r:id="rId49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50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51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52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53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54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6" name="手繪多邊形 415" descr="R6"/>
            <p:cNvSpPr/>
            <p:nvPr>
              <p:custDataLst>
                <p:tags r:id="rId55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 425" descr="R6"/>
            <p:cNvSpPr/>
            <p:nvPr>
              <p:custDataLst>
                <p:tags r:id="rId56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 471" descr="R4"/>
            <p:cNvSpPr/>
            <p:nvPr>
              <p:custDataLst>
                <p:tags r:id="rId57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0" name="手繪多邊形 479" descr="R4"/>
            <p:cNvSpPr/>
            <p:nvPr>
              <p:custDataLst>
                <p:tags r:id="rId58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8" name="手繪多邊形 487" descr="R4"/>
            <p:cNvSpPr/>
            <p:nvPr>
              <p:custDataLst>
                <p:tags r:id="rId59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155519" y="1207797"/>
            <a:ext cx="1353273" cy="1388615"/>
            <a:chOff x="895431" y="1207797"/>
            <a:chExt cx="1353273" cy="1388615"/>
          </a:xfrm>
        </p:grpSpPr>
        <p:sp>
          <p:nvSpPr>
            <p:cNvPr id="23" name="手繪多邊形 22" descr="R6"/>
            <p:cNvSpPr/>
            <p:nvPr>
              <p:custDataLst>
                <p:tags r:id="rId24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 23" descr="R4"/>
            <p:cNvSpPr/>
            <p:nvPr>
              <p:custDataLst>
                <p:tags r:id="rId25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 24" descr="R4"/>
            <p:cNvSpPr/>
            <p:nvPr>
              <p:custDataLst>
                <p:tags r:id="rId26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手繪多邊形 25" descr="R4"/>
            <p:cNvSpPr/>
            <p:nvPr>
              <p:custDataLst>
                <p:tags r:id="rId27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 descr="R4"/>
            <p:cNvSpPr/>
            <p:nvPr>
              <p:custDataLst>
                <p:tags r:id="rId28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手繪多邊形 27" descr="R4"/>
            <p:cNvSpPr/>
            <p:nvPr>
              <p:custDataLst>
                <p:tags r:id="rId29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 descr="R4"/>
            <p:cNvSpPr/>
            <p:nvPr>
              <p:custDataLst>
                <p:tags r:id="rId30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 29" descr="R3"/>
            <p:cNvSpPr/>
            <p:nvPr>
              <p:custDataLst>
                <p:tags r:id="rId31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30" descr="R3"/>
            <p:cNvSpPr/>
            <p:nvPr>
              <p:custDataLst>
                <p:tags r:id="rId32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手繪多邊形 31" descr="R3"/>
            <p:cNvSpPr/>
            <p:nvPr>
              <p:custDataLst>
                <p:tags r:id="rId33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32" descr="R3"/>
            <p:cNvSpPr/>
            <p:nvPr>
              <p:custDataLst>
                <p:tags r:id="rId34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33" descr="R3"/>
            <p:cNvSpPr/>
            <p:nvPr>
              <p:custDataLst>
                <p:tags r:id="rId35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34" descr="R3"/>
            <p:cNvSpPr/>
            <p:nvPr>
              <p:custDataLst>
                <p:tags r:id="rId36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 35" descr="R6"/>
            <p:cNvSpPr/>
            <p:nvPr>
              <p:custDataLst>
                <p:tags r:id="rId37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手繪多邊形 36" descr="R6"/>
            <p:cNvSpPr/>
            <p:nvPr>
              <p:custDataLst>
                <p:tags r:id="rId38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手繪多邊形 37" descr="R4"/>
            <p:cNvSpPr/>
            <p:nvPr>
              <p:custDataLst>
                <p:tags r:id="rId39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38" descr="R4"/>
            <p:cNvSpPr/>
            <p:nvPr>
              <p:custDataLst>
                <p:tags r:id="rId40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R4"/>
            <p:cNvSpPr/>
            <p:nvPr>
              <p:custDataLst>
                <p:tags r:id="rId41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393305" y="1207797"/>
            <a:ext cx="1353273" cy="1388615"/>
            <a:chOff x="895431" y="1207797"/>
            <a:chExt cx="1353273" cy="1388615"/>
          </a:xfrm>
        </p:grpSpPr>
        <p:sp>
          <p:nvSpPr>
            <p:cNvPr id="42" name="手繪多邊形 41" descr="R6"/>
            <p:cNvSpPr/>
            <p:nvPr>
              <p:custDataLst>
                <p:tags r:id="rId6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R4"/>
            <p:cNvSpPr/>
            <p:nvPr>
              <p:custDataLst>
                <p:tags r:id="rId7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R4"/>
            <p:cNvSpPr/>
            <p:nvPr>
              <p:custDataLst>
                <p:tags r:id="rId8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R4"/>
            <p:cNvSpPr/>
            <p:nvPr>
              <p:custDataLst>
                <p:tags r:id="rId9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R4"/>
            <p:cNvSpPr/>
            <p:nvPr>
              <p:custDataLst>
                <p:tags r:id="rId10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R4"/>
            <p:cNvSpPr/>
            <p:nvPr>
              <p:custDataLst>
                <p:tags r:id="rId11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47" descr="R4"/>
            <p:cNvSpPr/>
            <p:nvPr>
              <p:custDataLst>
                <p:tags r:id="rId12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3"/>
            <p:cNvSpPr/>
            <p:nvPr>
              <p:custDataLst>
                <p:tags r:id="rId13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49" descr="R3"/>
            <p:cNvSpPr/>
            <p:nvPr>
              <p:custDataLst>
                <p:tags r:id="rId14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50" descr="R3"/>
            <p:cNvSpPr/>
            <p:nvPr>
              <p:custDataLst>
                <p:tags r:id="rId15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51" descr="R3"/>
            <p:cNvSpPr/>
            <p:nvPr>
              <p:custDataLst>
                <p:tags r:id="rId16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 descr="R3"/>
            <p:cNvSpPr/>
            <p:nvPr>
              <p:custDataLst>
                <p:tags r:id="rId17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53" descr="R3"/>
            <p:cNvSpPr/>
            <p:nvPr>
              <p:custDataLst>
                <p:tags r:id="rId18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手繪多邊形 54" descr="R6"/>
            <p:cNvSpPr/>
            <p:nvPr>
              <p:custDataLst>
                <p:tags r:id="rId19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 55" descr="R6"/>
            <p:cNvSpPr/>
            <p:nvPr>
              <p:custDataLst>
                <p:tags r:id="rId20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21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手繪多邊形 57" descr="R4"/>
            <p:cNvSpPr/>
            <p:nvPr>
              <p:custDataLst>
                <p:tags r:id="rId22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 descr="R4"/>
            <p:cNvSpPr/>
            <p:nvPr>
              <p:custDataLst>
                <p:tags r:id="rId23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圓角矩形 1"/>
          <p:cNvSpPr/>
          <p:nvPr>
            <p:custDataLst>
              <p:tags r:id="rId3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</a:p>
        </p:txBody>
      </p:sp>
      <p:sp>
        <p:nvSpPr>
          <p:cNvPr id="4" name="文字方塊 3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85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9F84A6B-3778-4AC4-AFC3-3F88593820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87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4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895431" y="1207797"/>
            <a:ext cx="1353273" cy="1388615"/>
            <a:chOff x="895431" y="1207797"/>
            <a:chExt cx="1353273" cy="1388615"/>
          </a:xfrm>
        </p:grpSpPr>
        <p:sp>
          <p:nvSpPr>
            <p:cNvPr id="128" name="手繪多邊形 127" descr="R6"/>
            <p:cNvSpPr/>
            <p:nvPr>
              <p:custDataLst>
                <p:tags r:id="rId42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 137" descr="R4"/>
            <p:cNvSpPr/>
            <p:nvPr>
              <p:custDataLst>
                <p:tags r:id="rId43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44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45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46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47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48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 353" descr="R3"/>
            <p:cNvSpPr/>
            <p:nvPr>
              <p:custDataLst>
                <p:tags r:id="rId49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50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51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52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53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54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6" name="手繪多邊形 415" descr="R6"/>
            <p:cNvSpPr/>
            <p:nvPr>
              <p:custDataLst>
                <p:tags r:id="rId55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 425" descr="R6"/>
            <p:cNvSpPr/>
            <p:nvPr>
              <p:custDataLst>
                <p:tags r:id="rId56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 471" descr="R4"/>
            <p:cNvSpPr/>
            <p:nvPr>
              <p:custDataLst>
                <p:tags r:id="rId57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0" name="手繪多邊形 479" descr="R4"/>
            <p:cNvSpPr/>
            <p:nvPr>
              <p:custDataLst>
                <p:tags r:id="rId58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8" name="手繪多邊形 487" descr="R4"/>
            <p:cNvSpPr/>
            <p:nvPr>
              <p:custDataLst>
                <p:tags r:id="rId59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085376" y="1207796"/>
            <a:ext cx="1353273" cy="1388615"/>
            <a:chOff x="895431" y="1207797"/>
            <a:chExt cx="1353273" cy="1388615"/>
          </a:xfrm>
        </p:grpSpPr>
        <p:sp>
          <p:nvSpPr>
            <p:cNvPr id="23" name="手繪多邊形 22" descr="R6"/>
            <p:cNvSpPr/>
            <p:nvPr>
              <p:custDataLst>
                <p:tags r:id="rId24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 23" descr="R4"/>
            <p:cNvSpPr/>
            <p:nvPr>
              <p:custDataLst>
                <p:tags r:id="rId25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 24" descr="R4"/>
            <p:cNvSpPr/>
            <p:nvPr>
              <p:custDataLst>
                <p:tags r:id="rId26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手繪多邊形 25" descr="R4"/>
            <p:cNvSpPr/>
            <p:nvPr>
              <p:custDataLst>
                <p:tags r:id="rId27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 descr="R4"/>
            <p:cNvSpPr/>
            <p:nvPr>
              <p:custDataLst>
                <p:tags r:id="rId28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手繪多邊形 27" descr="R4"/>
            <p:cNvSpPr/>
            <p:nvPr>
              <p:custDataLst>
                <p:tags r:id="rId29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 descr="R4"/>
            <p:cNvSpPr/>
            <p:nvPr>
              <p:custDataLst>
                <p:tags r:id="rId30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 29" descr="R3"/>
            <p:cNvSpPr/>
            <p:nvPr>
              <p:custDataLst>
                <p:tags r:id="rId31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30" descr="R3"/>
            <p:cNvSpPr/>
            <p:nvPr>
              <p:custDataLst>
                <p:tags r:id="rId32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手繪多邊形 31" descr="R3"/>
            <p:cNvSpPr/>
            <p:nvPr>
              <p:custDataLst>
                <p:tags r:id="rId33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32" descr="R3"/>
            <p:cNvSpPr/>
            <p:nvPr>
              <p:custDataLst>
                <p:tags r:id="rId34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33" descr="R3"/>
            <p:cNvSpPr/>
            <p:nvPr>
              <p:custDataLst>
                <p:tags r:id="rId35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34" descr="R3"/>
            <p:cNvSpPr/>
            <p:nvPr>
              <p:custDataLst>
                <p:tags r:id="rId36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 35" descr="R6"/>
            <p:cNvSpPr/>
            <p:nvPr>
              <p:custDataLst>
                <p:tags r:id="rId37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手繪多邊形 36" descr="R6"/>
            <p:cNvSpPr/>
            <p:nvPr>
              <p:custDataLst>
                <p:tags r:id="rId38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手繪多邊形 37" descr="R4"/>
            <p:cNvSpPr/>
            <p:nvPr>
              <p:custDataLst>
                <p:tags r:id="rId39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38" descr="R4"/>
            <p:cNvSpPr/>
            <p:nvPr>
              <p:custDataLst>
                <p:tags r:id="rId40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R4"/>
            <p:cNvSpPr/>
            <p:nvPr>
              <p:custDataLst>
                <p:tags r:id="rId41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275321" y="1207795"/>
            <a:ext cx="1353273" cy="1388615"/>
            <a:chOff x="895431" y="1207797"/>
            <a:chExt cx="1353273" cy="1388615"/>
          </a:xfrm>
        </p:grpSpPr>
        <p:sp>
          <p:nvSpPr>
            <p:cNvPr id="42" name="手繪多邊形 41" descr="R6"/>
            <p:cNvSpPr/>
            <p:nvPr>
              <p:custDataLst>
                <p:tags r:id="rId6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R4"/>
            <p:cNvSpPr/>
            <p:nvPr>
              <p:custDataLst>
                <p:tags r:id="rId7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R4"/>
            <p:cNvSpPr/>
            <p:nvPr>
              <p:custDataLst>
                <p:tags r:id="rId8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R4"/>
            <p:cNvSpPr/>
            <p:nvPr>
              <p:custDataLst>
                <p:tags r:id="rId9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R4"/>
            <p:cNvSpPr/>
            <p:nvPr>
              <p:custDataLst>
                <p:tags r:id="rId10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R4"/>
            <p:cNvSpPr/>
            <p:nvPr>
              <p:custDataLst>
                <p:tags r:id="rId11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47" descr="R4"/>
            <p:cNvSpPr/>
            <p:nvPr>
              <p:custDataLst>
                <p:tags r:id="rId12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3"/>
            <p:cNvSpPr/>
            <p:nvPr>
              <p:custDataLst>
                <p:tags r:id="rId13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49" descr="R3"/>
            <p:cNvSpPr/>
            <p:nvPr>
              <p:custDataLst>
                <p:tags r:id="rId14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50" descr="R3"/>
            <p:cNvSpPr/>
            <p:nvPr>
              <p:custDataLst>
                <p:tags r:id="rId15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51" descr="R3"/>
            <p:cNvSpPr/>
            <p:nvPr>
              <p:custDataLst>
                <p:tags r:id="rId16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 descr="R3"/>
            <p:cNvSpPr/>
            <p:nvPr>
              <p:custDataLst>
                <p:tags r:id="rId17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53" descr="R3"/>
            <p:cNvSpPr/>
            <p:nvPr>
              <p:custDataLst>
                <p:tags r:id="rId18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手繪多邊形 54" descr="R6"/>
            <p:cNvSpPr/>
            <p:nvPr>
              <p:custDataLst>
                <p:tags r:id="rId19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 55" descr="R6"/>
            <p:cNvSpPr/>
            <p:nvPr>
              <p:custDataLst>
                <p:tags r:id="rId20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21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手繪多邊形 57" descr="R4"/>
            <p:cNvSpPr/>
            <p:nvPr>
              <p:custDataLst>
                <p:tags r:id="rId22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 descr="R4"/>
            <p:cNvSpPr/>
            <p:nvPr>
              <p:custDataLst>
                <p:tags r:id="rId23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圓角矩形 1"/>
          <p:cNvSpPr/>
          <p:nvPr>
            <p:custDataLst>
              <p:tags r:id="rId3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</a:p>
        </p:txBody>
      </p:sp>
      <p:sp>
        <p:nvSpPr>
          <p:cNvPr id="4" name="文字方塊 3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86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02956C-EBD1-4130-B4AD-48329B5814C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07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銜接法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895431" y="1207797"/>
            <a:ext cx="1353273" cy="1388615"/>
            <a:chOff x="895431" y="1207797"/>
            <a:chExt cx="1353273" cy="1388615"/>
          </a:xfrm>
        </p:grpSpPr>
        <p:sp>
          <p:nvSpPr>
            <p:cNvPr id="128" name="手繪多邊形 127" descr="R6"/>
            <p:cNvSpPr/>
            <p:nvPr>
              <p:custDataLst>
                <p:tags r:id="rId119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手繪多邊形 137" descr="R4"/>
            <p:cNvSpPr/>
            <p:nvPr>
              <p:custDataLst>
                <p:tags r:id="rId120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6" name="手繪多邊形 145" descr="R4"/>
            <p:cNvSpPr/>
            <p:nvPr>
              <p:custDataLst>
                <p:tags r:id="rId121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4" name="手繪多邊形 153" descr="R4"/>
            <p:cNvSpPr/>
            <p:nvPr>
              <p:custDataLst>
                <p:tags r:id="rId122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2" name="手繪多邊形 161" descr="R4"/>
            <p:cNvSpPr/>
            <p:nvPr>
              <p:custDataLst>
                <p:tags r:id="rId123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0" name="手繪多邊形 169" descr="R4"/>
            <p:cNvSpPr/>
            <p:nvPr>
              <p:custDataLst>
                <p:tags r:id="rId124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125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 353" descr="R3"/>
            <p:cNvSpPr/>
            <p:nvPr>
              <p:custDataLst>
                <p:tags r:id="rId126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 360" descr="R3"/>
            <p:cNvSpPr/>
            <p:nvPr>
              <p:custDataLst>
                <p:tags r:id="rId127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8" name="手繪多邊形 367" descr="R3"/>
            <p:cNvSpPr/>
            <p:nvPr>
              <p:custDataLst>
                <p:tags r:id="rId128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 374" descr="R3"/>
            <p:cNvSpPr/>
            <p:nvPr>
              <p:custDataLst>
                <p:tags r:id="rId129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 381" descr="R3"/>
            <p:cNvSpPr/>
            <p:nvPr>
              <p:custDataLst>
                <p:tags r:id="rId130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9" name="手繪多邊形 388" descr="R3"/>
            <p:cNvSpPr/>
            <p:nvPr>
              <p:custDataLst>
                <p:tags r:id="rId131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6" name="手繪多邊形 415" descr="R6"/>
            <p:cNvSpPr/>
            <p:nvPr>
              <p:custDataLst>
                <p:tags r:id="rId132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 425" descr="R6"/>
            <p:cNvSpPr/>
            <p:nvPr>
              <p:custDataLst>
                <p:tags r:id="rId133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 471" descr="R4"/>
            <p:cNvSpPr/>
            <p:nvPr>
              <p:custDataLst>
                <p:tags r:id="rId134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0" name="手繪多邊形 479" descr="R4"/>
            <p:cNvSpPr/>
            <p:nvPr>
              <p:custDataLst>
                <p:tags r:id="rId135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8" name="手繪多邊形 487" descr="R4"/>
            <p:cNvSpPr/>
            <p:nvPr>
              <p:custDataLst>
                <p:tags r:id="rId136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085376" y="1207796"/>
            <a:ext cx="1353273" cy="1388615"/>
            <a:chOff x="895431" y="1207797"/>
            <a:chExt cx="1353273" cy="1388615"/>
          </a:xfrm>
        </p:grpSpPr>
        <p:sp>
          <p:nvSpPr>
            <p:cNvPr id="23" name="手繪多邊形 22" descr="R6"/>
            <p:cNvSpPr/>
            <p:nvPr>
              <p:custDataLst>
                <p:tags r:id="rId101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 23" descr="R4"/>
            <p:cNvSpPr/>
            <p:nvPr>
              <p:custDataLst>
                <p:tags r:id="rId102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 24" descr="R4"/>
            <p:cNvSpPr/>
            <p:nvPr>
              <p:custDataLst>
                <p:tags r:id="rId103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手繪多邊形 25" descr="R4"/>
            <p:cNvSpPr/>
            <p:nvPr>
              <p:custDataLst>
                <p:tags r:id="rId104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手繪多邊形 26" descr="R4"/>
            <p:cNvSpPr/>
            <p:nvPr>
              <p:custDataLst>
                <p:tags r:id="rId105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手繪多邊形 27" descr="R4"/>
            <p:cNvSpPr/>
            <p:nvPr>
              <p:custDataLst>
                <p:tags r:id="rId106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手繪多邊形 28" descr="R4"/>
            <p:cNvSpPr/>
            <p:nvPr>
              <p:custDataLst>
                <p:tags r:id="rId107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手繪多邊形 29" descr="R3"/>
            <p:cNvSpPr/>
            <p:nvPr>
              <p:custDataLst>
                <p:tags r:id="rId108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手繪多邊形 30" descr="R3"/>
            <p:cNvSpPr/>
            <p:nvPr>
              <p:custDataLst>
                <p:tags r:id="rId109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手繪多邊形 31" descr="R3"/>
            <p:cNvSpPr/>
            <p:nvPr>
              <p:custDataLst>
                <p:tags r:id="rId110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手繪多邊形 32" descr="R3"/>
            <p:cNvSpPr/>
            <p:nvPr>
              <p:custDataLst>
                <p:tags r:id="rId111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33" descr="R3"/>
            <p:cNvSpPr/>
            <p:nvPr>
              <p:custDataLst>
                <p:tags r:id="rId112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34" descr="R3"/>
            <p:cNvSpPr/>
            <p:nvPr>
              <p:custDataLst>
                <p:tags r:id="rId113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 35" descr="R6"/>
            <p:cNvSpPr/>
            <p:nvPr>
              <p:custDataLst>
                <p:tags r:id="rId114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手繪多邊形 36" descr="R6"/>
            <p:cNvSpPr/>
            <p:nvPr>
              <p:custDataLst>
                <p:tags r:id="rId115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手繪多邊形 37" descr="R4"/>
            <p:cNvSpPr/>
            <p:nvPr>
              <p:custDataLst>
                <p:tags r:id="rId116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38" descr="R4"/>
            <p:cNvSpPr/>
            <p:nvPr>
              <p:custDataLst>
                <p:tags r:id="rId117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39" descr="R4"/>
            <p:cNvSpPr/>
            <p:nvPr>
              <p:custDataLst>
                <p:tags r:id="rId118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275321" y="1207795"/>
            <a:ext cx="1353273" cy="1388615"/>
            <a:chOff x="895431" y="1207797"/>
            <a:chExt cx="1353273" cy="1388615"/>
          </a:xfrm>
        </p:grpSpPr>
        <p:sp>
          <p:nvSpPr>
            <p:cNvPr id="42" name="手繪多邊形 41" descr="R6"/>
            <p:cNvSpPr/>
            <p:nvPr>
              <p:custDataLst>
                <p:tags r:id="rId83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42" descr="R4"/>
            <p:cNvSpPr/>
            <p:nvPr>
              <p:custDataLst>
                <p:tags r:id="rId84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3" descr="R4"/>
            <p:cNvSpPr/>
            <p:nvPr>
              <p:custDataLst>
                <p:tags r:id="rId85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44" descr="R4"/>
            <p:cNvSpPr/>
            <p:nvPr>
              <p:custDataLst>
                <p:tags r:id="rId86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45" descr="R4"/>
            <p:cNvSpPr/>
            <p:nvPr>
              <p:custDataLst>
                <p:tags r:id="rId87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46" descr="R4"/>
            <p:cNvSpPr/>
            <p:nvPr>
              <p:custDataLst>
                <p:tags r:id="rId88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47" descr="R4"/>
            <p:cNvSpPr/>
            <p:nvPr>
              <p:custDataLst>
                <p:tags r:id="rId89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3"/>
            <p:cNvSpPr/>
            <p:nvPr>
              <p:custDataLst>
                <p:tags r:id="rId90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49" descr="R3"/>
            <p:cNvSpPr/>
            <p:nvPr>
              <p:custDataLst>
                <p:tags r:id="rId91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50" descr="R3"/>
            <p:cNvSpPr/>
            <p:nvPr>
              <p:custDataLst>
                <p:tags r:id="rId92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51" descr="R3"/>
            <p:cNvSpPr/>
            <p:nvPr>
              <p:custDataLst>
                <p:tags r:id="rId93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手繪多邊形 52" descr="R3"/>
            <p:cNvSpPr/>
            <p:nvPr>
              <p:custDataLst>
                <p:tags r:id="rId94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53" descr="R3"/>
            <p:cNvSpPr/>
            <p:nvPr>
              <p:custDataLst>
                <p:tags r:id="rId95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手繪多邊形 54" descr="R6"/>
            <p:cNvSpPr/>
            <p:nvPr>
              <p:custDataLst>
                <p:tags r:id="rId96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 55" descr="R6"/>
            <p:cNvSpPr/>
            <p:nvPr>
              <p:custDataLst>
                <p:tags r:id="rId97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98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手繪多邊形 57" descr="R4"/>
            <p:cNvSpPr/>
            <p:nvPr>
              <p:custDataLst>
                <p:tags r:id="rId99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58" descr="R4"/>
            <p:cNvSpPr/>
            <p:nvPr>
              <p:custDataLst>
                <p:tags r:id="rId100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圓角矩形 1"/>
          <p:cNvSpPr/>
          <p:nvPr>
            <p:custDataLst>
              <p:tags r:id="rId3"/>
            </p:custDataLst>
          </p:nvPr>
        </p:nvSpPr>
        <p:spPr>
          <a:xfrm>
            <a:off x="2765290" y="6295982"/>
            <a:ext cx="331664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X4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 Ctrl +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滑鼠左鍵拖曳）</a:t>
            </a:r>
          </a:p>
        </p:txBody>
      </p:sp>
      <p:grpSp>
        <p:nvGrpSpPr>
          <p:cNvPr id="61" name="群組 60"/>
          <p:cNvGrpSpPr/>
          <p:nvPr/>
        </p:nvGrpSpPr>
        <p:grpSpPr>
          <a:xfrm>
            <a:off x="270963" y="2289466"/>
            <a:ext cx="1353273" cy="1388615"/>
            <a:chOff x="895431" y="1207797"/>
            <a:chExt cx="1353273" cy="1388615"/>
          </a:xfrm>
        </p:grpSpPr>
        <p:sp>
          <p:nvSpPr>
            <p:cNvPr id="62" name="手繪多邊形 61" descr="R6"/>
            <p:cNvSpPr/>
            <p:nvPr>
              <p:custDataLst>
                <p:tags r:id="rId65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手繪多邊形 62" descr="R4"/>
            <p:cNvSpPr/>
            <p:nvPr>
              <p:custDataLst>
                <p:tags r:id="rId66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手繪多邊形 63" descr="R4"/>
            <p:cNvSpPr/>
            <p:nvPr>
              <p:custDataLst>
                <p:tags r:id="rId67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68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手繪多邊形 65" descr="R4"/>
            <p:cNvSpPr/>
            <p:nvPr>
              <p:custDataLst>
                <p:tags r:id="rId69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 66" descr="R4"/>
            <p:cNvSpPr/>
            <p:nvPr>
              <p:custDataLst>
                <p:tags r:id="rId70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 67" descr="R4"/>
            <p:cNvSpPr/>
            <p:nvPr>
              <p:custDataLst>
                <p:tags r:id="rId71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手繪多邊形 68" descr="R3"/>
            <p:cNvSpPr/>
            <p:nvPr>
              <p:custDataLst>
                <p:tags r:id="rId72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 69" descr="R3"/>
            <p:cNvSpPr/>
            <p:nvPr>
              <p:custDataLst>
                <p:tags r:id="rId73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 70" descr="R3"/>
            <p:cNvSpPr/>
            <p:nvPr>
              <p:custDataLst>
                <p:tags r:id="rId74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 71" descr="R3"/>
            <p:cNvSpPr/>
            <p:nvPr>
              <p:custDataLst>
                <p:tags r:id="rId75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3"/>
            <p:cNvSpPr/>
            <p:nvPr>
              <p:custDataLst>
                <p:tags r:id="rId76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 73" descr="R3"/>
            <p:cNvSpPr/>
            <p:nvPr>
              <p:custDataLst>
                <p:tags r:id="rId77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 74" descr="R6"/>
            <p:cNvSpPr/>
            <p:nvPr>
              <p:custDataLst>
                <p:tags r:id="rId78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手繪多邊形 75" descr="R6"/>
            <p:cNvSpPr/>
            <p:nvPr>
              <p:custDataLst>
                <p:tags r:id="rId79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手繪多邊形 76" descr="R4"/>
            <p:cNvSpPr/>
            <p:nvPr>
              <p:custDataLst>
                <p:tags r:id="rId80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4"/>
            <p:cNvSpPr/>
            <p:nvPr>
              <p:custDataLst>
                <p:tags r:id="rId81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 78" descr="R4"/>
            <p:cNvSpPr/>
            <p:nvPr>
              <p:custDataLst>
                <p:tags r:id="rId82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群組 15" descr="PLACEHOLDER"/>
          <p:cNvGrpSpPr/>
          <p:nvPr>
            <p:custDataLst>
              <p:tags r:id="rId4"/>
            </p:custDataLst>
          </p:nvPr>
        </p:nvGrpSpPr>
        <p:grpSpPr>
          <a:xfrm>
            <a:off x="740373" y="613407"/>
            <a:ext cx="1663389" cy="2138063"/>
            <a:chOff x="740373" y="613407"/>
            <a:chExt cx="1663389" cy="2138063"/>
          </a:xfrm>
        </p:grpSpPr>
        <p:sp>
          <p:nvSpPr>
            <p:cNvPr id="4" name="矩形 3" descr="PLACEHOLDER"/>
            <p:cNvSpPr/>
            <p:nvPr/>
          </p:nvSpPr>
          <p:spPr>
            <a:xfrm>
              <a:off x="792059" y="1104425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/>
            <p:cNvSpPr/>
            <p:nvPr/>
          </p:nvSpPr>
          <p:spPr>
            <a:xfrm>
              <a:off x="740373" y="105273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/>
            <p:cNvSpPr/>
            <p:nvPr/>
          </p:nvSpPr>
          <p:spPr>
            <a:xfrm>
              <a:off x="2300390" y="105273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740373" y="264809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2300390" y="264809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520382" y="105273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1520382" y="264809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740373" y="185041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300390" y="1850419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 descr="PLACEHOLDER"/>
            <p:cNvCxnSpPr/>
            <p:nvPr/>
          </p:nvCxnSpPr>
          <p:spPr>
            <a:xfrm flipV="1">
              <a:off x="1572068" y="794309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圓形箭號 14" descr="PLACEHOLDER"/>
            <p:cNvSpPr/>
            <p:nvPr/>
          </p:nvSpPr>
          <p:spPr>
            <a:xfrm>
              <a:off x="1442853" y="613407"/>
              <a:ext cx="258430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8" name="群組 477" descr="PLACEHOLDER"/>
          <p:cNvGrpSpPr/>
          <p:nvPr>
            <p:custDataLst>
              <p:tags r:id="rId5"/>
            </p:custDataLst>
          </p:nvPr>
        </p:nvGrpSpPr>
        <p:grpSpPr>
          <a:xfrm>
            <a:off x="115905" y="1695076"/>
            <a:ext cx="1663389" cy="2138063"/>
            <a:chOff x="115905" y="1695076"/>
            <a:chExt cx="1663389" cy="2138063"/>
          </a:xfrm>
        </p:grpSpPr>
        <p:sp>
          <p:nvSpPr>
            <p:cNvPr id="466" name="矩形 465" descr="PLACEHOLDER"/>
            <p:cNvSpPr/>
            <p:nvPr/>
          </p:nvSpPr>
          <p:spPr>
            <a:xfrm>
              <a:off x="167591" y="2186094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7" name="橢圓 466" descr="PLACEHOLDER"/>
            <p:cNvSpPr/>
            <p:nvPr/>
          </p:nvSpPr>
          <p:spPr>
            <a:xfrm>
              <a:off x="115905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8" name="橢圓 467" descr="PLACEHOLDER"/>
            <p:cNvSpPr/>
            <p:nvPr/>
          </p:nvSpPr>
          <p:spPr>
            <a:xfrm>
              <a:off x="1675922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9" name="橢圓 468" descr="PLACEHOLDER"/>
            <p:cNvSpPr/>
            <p:nvPr/>
          </p:nvSpPr>
          <p:spPr>
            <a:xfrm>
              <a:off x="115905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0" name="橢圓 469" descr="PLACEHOLDER"/>
            <p:cNvSpPr/>
            <p:nvPr/>
          </p:nvSpPr>
          <p:spPr>
            <a:xfrm>
              <a:off x="1675922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1" name="橢圓 470" descr="PLACEHOLDER"/>
            <p:cNvSpPr/>
            <p:nvPr/>
          </p:nvSpPr>
          <p:spPr>
            <a:xfrm>
              <a:off x="895913" y="2134408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3" name="橢圓 472" descr="PLACEHOLDER"/>
            <p:cNvSpPr/>
            <p:nvPr/>
          </p:nvSpPr>
          <p:spPr>
            <a:xfrm>
              <a:off x="895913" y="3729767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4" name="橢圓 473" descr="PLACEHOLDER"/>
            <p:cNvSpPr/>
            <p:nvPr/>
          </p:nvSpPr>
          <p:spPr>
            <a:xfrm>
              <a:off x="115905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5" name="橢圓 474" descr="PLACEHOLDER"/>
            <p:cNvSpPr/>
            <p:nvPr/>
          </p:nvSpPr>
          <p:spPr>
            <a:xfrm>
              <a:off x="1675922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6" name="直線接點 475" descr="PLACEHOLDER"/>
            <p:cNvCxnSpPr/>
            <p:nvPr/>
          </p:nvCxnSpPr>
          <p:spPr>
            <a:xfrm flipV="1">
              <a:off x="947600" y="1875978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圓形箭號 476" descr="PLACEHOLDER"/>
            <p:cNvSpPr/>
            <p:nvPr/>
          </p:nvSpPr>
          <p:spPr>
            <a:xfrm>
              <a:off x="818384" y="1695076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1534312" y="2280067"/>
            <a:ext cx="1353273" cy="1388615"/>
            <a:chOff x="895431" y="1207797"/>
            <a:chExt cx="1353273" cy="1388615"/>
          </a:xfrm>
        </p:grpSpPr>
        <p:sp>
          <p:nvSpPr>
            <p:cNvPr id="105" name="手繪多邊形 104" descr="R6"/>
            <p:cNvSpPr/>
            <p:nvPr>
              <p:custDataLst>
                <p:tags r:id="rId47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手繪多邊形 105" descr="R4"/>
            <p:cNvSpPr/>
            <p:nvPr>
              <p:custDataLst>
                <p:tags r:id="rId48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4"/>
            <p:cNvSpPr/>
            <p:nvPr>
              <p:custDataLst>
                <p:tags r:id="rId49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手繪多邊形 107" descr="R4"/>
            <p:cNvSpPr/>
            <p:nvPr>
              <p:custDataLst>
                <p:tags r:id="rId50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手繪多邊形 108" descr="R4"/>
            <p:cNvSpPr/>
            <p:nvPr>
              <p:custDataLst>
                <p:tags r:id="rId51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手繪多邊形 109" descr="R4"/>
            <p:cNvSpPr/>
            <p:nvPr>
              <p:custDataLst>
                <p:tags r:id="rId52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 110" descr="R4"/>
            <p:cNvSpPr/>
            <p:nvPr>
              <p:custDataLst>
                <p:tags r:id="rId53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 111" descr="R3"/>
            <p:cNvSpPr/>
            <p:nvPr>
              <p:custDataLst>
                <p:tags r:id="rId54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 112" descr="R3"/>
            <p:cNvSpPr/>
            <p:nvPr>
              <p:custDataLst>
                <p:tags r:id="rId55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 113" descr="R3"/>
            <p:cNvSpPr/>
            <p:nvPr>
              <p:custDataLst>
                <p:tags r:id="rId56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3"/>
            <p:cNvSpPr/>
            <p:nvPr>
              <p:custDataLst>
                <p:tags r:id="rId57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3"/>
            <p:cNvSpPr/>
            <p:nvPr>
              <p:custDataLst>
                <p:tags r:id="rId58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手繪多邊形 116" descr="R3"/>
            <p:cNvSpPr/>
            <p:nvPr>
              <p:custDataLst>
                <p:tags r:id="rId59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手繪多邊形 117" descr="R6"/>
            <p:cNvSpPr/>
            <p:nvPr>
              <p:custDataLst>
                <p:tags r:id="rId60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手繪多邊形 118" descr="R6"/>
            <p:cNvSpPr/>
            <p:nvPr>
              <p:custDataLst>
                <p:tags r:id="rId61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 119" descr="R4"/>
            <p:cNvSpPr/>
            <p:nvPr>
              <p:custDataLst>
                <p:tags r:id="rId62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 120" descr="R4"/>
            <p:cNvSpPr/>
            <p:nvPr>
              <p:custDataLst>
                <p:tags r:id="rId63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 121" descr="R4"/>
            <p:cNvSpPr/>
            <p:nvPr>
              <p:custDataLst>
                <p:tags r:id="rId64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2758768" y="2289465"/>
            <a:ext cx="1353273" cy="1388615"/>
            <a:chOff x="895431" y="1207797"/>
            <a:chExt cx="1353273" cy="1388615"/>
          </a:xfrm>
        </p:grpSpPr>
        <p:sp>
          <p:nvSpPr>
            <p:cNvPr id="124" name="手繪多邊形 123" descr="R6"/>
            <p:cNvSpPr/>
            <p:nvPr>
              <p:custDataLst>
                <p:tags r:id="rId29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4"/>
            <p:cNvSpPr/>
            <p:nvPr>
              <p:custDataLst>
                <p:tags r:id="rId30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 125" descr="R4"/>
            <p:cNvSpPr/>
            <p:nvPr>
              <p:custDataLst>
                <p:tags r:id="rId31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 126" descr="R4"/>
            <p:cNvSpPr/>
            <p:nvPr>
              <p:custDataLst>
                <p:tags r:id="rId32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 128" descr="R4"/>
            <p:cNvSpPr/>
            <p:nvPr>
              <p:custDataLst>
                <p:tags r:id="rId33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 129" descr="R4"/>
            <p:cNvSpPr/>
            <p:nvPr>
              <p:custDataLst>
                <p:tags r:id="rId34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手繪多邊形 130" descr="R4"/>
            <p:cNvSpPr/>
            <p:nvPr>
              <p:custDataLst>
                <p:tags r:id="rId35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手繪多邊形 131" descr="R3"/>
            <p:cNvSpPr/>
            <p:nvPr>
              <p:custDataLst>
                <p:tags r:id="rId36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手繪多邊形 132" descr="R3"/>
            <p:cNvSpPr/>
            <p:nvPr>
              <p:custDataLst>
                <p:tags r:id="rId37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3"/>
            <p:cNvSpPr/>
            <p:nvPr>
              <p:custDataLst>
                <p:tags r:id="rId38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手繪多邊形 134" descr="R3"/>
            <p:cNvSpPr/>
            <p:nvPr>
              <p:custDataLst>
                <p:tags r:id="rId39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手繪多邊形 135" descr="R3"/>
            <p:cNvSpPr/>
            <p:nvPr>
              <p:custDataLst>
                <p:tags r:id="rId40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手繪多邊形 136" descr="R3"/>
            <p:cNvSpPr/>
            <p:nvPr>
              <p:custDataLst>
                <p:tags r:id="rId41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手繪多邊形 138" descr="R6"/>
            <p:cNvSpPr/>
            <p:nvPr>
              <p:custDataLst>
                <p:tags r:id="rId42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0" name="手繪多邊形 139" descr="R6"/>
            <p:cNvSpPr/>
            <p:nvPr>
              <p:custDataLst>
                <p:tags r:id="rId43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手繪多邊形 140" descr="R4"/>
            <p:cNvSpPr/>
            <p:nvPr>
              <p:custDataLst>
                <p:tags r:id="rId44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 141" descr="R4"/>
            <p:cNvSpPr/>
            <p:nvPr>
              <p:custDataLst>
                <p:tags r:id="rId45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4"/>
            <p:cNvSpPr/>
            <p:nvPr>
              <p:custDataLst>
                <p:tags r:id="rId46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4" name="群組 143"/>
          <p:cNvGrpSpPr/>
          <p:nvPr/>
        </p:nvGrpSpPr>
        <p:grpSpPr>
          <a:xfrm>
            <a:off x="3991513" y="2280067"/>
            <a:ext cx="1353273" cy="1388615"/>
            <a:chOff x="895431" y="1207797"/>
            <a:chExt cx="1353273" cy="1388615"/>
          </a:xfrm>
        </p:grpSpPr>
        <p:sp>
          <p:nvSpPr>
            <p:cNvPr id="145" name="手繪多邊形 144" descr="R6"/>
            <p:cNvSpPr/>
            <p:nvPr>
              <p:custDataLst>
                <p:tags r:id="rId11"/>
              </p:custDataLst>
            </p:nvPr>
          </p:nvSpPr>
          <p:spPr>
            <a:xfrm>
              <a:off x="1456714" y="1894810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7" name="手繪多邊形 146" descr="R4"/>
            <p:cNvSpPr/>
            <p:nvPr>
              <p:custDataLst>
                <p:tags r:id="rId12"/>
              </p:custDataLst>
            </p:nvPr>
          </p:nvSpPr>
          <p:spPr>
            <a:xfrm>
              <a:off x="1582445" y="1643346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8" name="手繪多邊形 147" descr="R4"/>
            <p:cNvSpPr/>
            <p:nvPr>
              <p:custDataLst>
                <p:tags r:id="rId13"/>
              </p:custDataLst>
            </p:nvPr>
          </p:nvSpPr>
          <p:spPr>
            <a:xfrm rot="18000000">
              <a:off x="128496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9" name="手繪多邊形 148" descr="R4"/>
            <p:cNvSpPr/>
            <p:nvPr>
              <p:custDataLst>
                <p:tags r:id="rId14"/>
              </p:custDataLst>
            </p:nvPr>
          </p:nvSpPr>
          <p:spPr>
            <a:xfrm rot="14400005">
              <a:off x="128496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15"/>
              </p:custDataLst>
            </p:nvPr>
          </p:nvSpPr>
          <p:spPr>
            <a:xfrm rot="10800004">
              <a:off x="1582445" y="2330358"/>
              <a:ext cx="251464" cy="251464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 150" descr="R4"/>
            <p:cNvSpPr/>
            <p:nvPr>
              <p:custDataLst>
                <p:tags r:id="rId16"/>
              </p:custDataLst>
            </p:nvPr>
          </p:nvSpPr>
          <p:spPr>
            <a:xfrm rot="7200000">
              <a:off x="1879930" y="2158605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 151" descr="R4"/>
            <p:cNvSpPr/>
            <p:nvPr>
              <p:custDataLst>
                <p:tags r:id="rId17"/>
              </p:custDataLst>
            </p:nvPr>
          </p:nvSpPr>
          <p:spPr>
            <a:xfrm rot="3600002">
              <a:off x="1879930" y="1815098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3" name="手繪多邊形 152" descr="R3"/>
            <p:cNvSpPr/>
            <p:nvPr>
              <p:custDataLst>
                <p:tags r:id="rId18"/>
              </p:custDataLst>
            </p:nvPr>
          </p:nvSpPr>
          <p:spPr>
            <a:xfrm rot="5400004">
              <a:off x="1817064" y="2347203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5" name="手繪多邊形 154" descr="R3"/>
            <p:cNvSpPr/>
            <p:nvPr>
              <p:custDataLst>
                <p:tags r:id="rId19"/>
              </p:custDataLst>
            </p:nvPr>
          </p:nvSpPr>
          <p:spPr>
            <a:xfrm rot="1800000">
              <a:off x="1997239" y="1972264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6" name="手繪多邊形 155" descr="R3"/>
            <p:cNvSpPr/>
            <p:nvPr>
              <p:custDataLst>
                <p:tags r:id="rId20"/>
              </p:custDataLst>
            </p:nvPr>
          </p:nvSpPr>
          <p:spPr>
            <a:xfrm rot="19800004">
              <a:off x="1762621" y="1628756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3"/>
            <p:cNvSpPr/>
            <p:nvPr>
              <p:custDataLst>
                <p:tags r:id="rId21"/>
              </p:custDataLst>
            </p:nvPr>
          </p:nvSpPr>
          <p:spPr>
            <a:xfrm rot="16200002">
              <a:off x="1347826" y="1660191"/>
              <a:ext cx="251464" cy="217774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8" name="手繪多邊形 157" descr="R3"/>
            <p:cNvSpPr/>
            <p:nvPr>
              <p:custDataLst>
                <p:tags r:id="rId22"/>
              </p:custDataLst>
            </p:nvPr>
          </p:nvSpPr>
          <p:spPr>
            <a:xfrm rot="12600000">
              <a:off x="1167650" y="2035129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9" name="手繪多邊形 158" descr="R3"/>
            <p:cNvSpPr/>
            <p:nvPr>
              <p:custDataLst>
                <p:tags r:id="rId23"/>
              </p:custDataLst>
            </p:nvPr>
          </p:nvSpPr>
          <p:spPr>
            <a:xfrm rot="9000004">
              <a:off x="1402269" y="2378637"/>
              <a:ext cx="251465" cy="217775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 159" descr="R6"/>
            <p:cNvSpPr/>
            <p:nvPr>
              <p:custDataLst>
                <p:tags r:id="rId24"/>
              </p:custDataLst>
            </p:nvPr>
          </p:nvSpPr>
          <p:spPr>
            <a:xfrm>
              <a:off x="1456714" y="1207797"/>
              <a:ext cx="502927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1" name="手繪多邊形 160" descr="R6"/>
            <p:cNvSpPr/>
            <p:nvPr>
              <p:custDataLst>
                <p:tags r:id="rId25"/>
              </p:custDataLst>
            </p:nvPr>
          </p:nvSpPr>
          <p:spPr>
            <a:xfrm rot="18000000">
              <a:off x="861742" y="1551303"/>
              <a:ext cx="502928" cy="435549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3" name="手繪多邊形 162" descr="R4"/>
            <p:cNvSpPr/>
            <p:nvPr>
              <p:custDataLst>
                <p:tags r:id="rId26"/>
              </p:custDataLst>
            </p:nvPr>
          </p:nvSpPr>
          <p:spPr>
            <a:xfrm rot="1800002">
              <a:off x="1879931" y="147159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27"/>
              </p:custDataLst>
            </p:nvPr>
          </p:nvSpPr>
          <p:spPr>
            <a:xfrm rot="19800004">
              <a:off x="1284960" y="1471592"/>
              <a:ext cx="251464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5" name="手繪多邊形 164" descr="R4"/>
            <p:cNvSpPr/>
            <p:nvPr>
              <p:custDataLst>
                <p:tags r:id="rId28"/>
              </p:custDataLst>
            </p:nvPr>
          </p:nvSpPr>
          <p:spPr>
            <a:xfrm rot="16200002">
              <a:off x="987474" y="1986851"/>
              <a:ext cx="251465" cy="251465"/>
            </a:xfrm>
            <a:custGeom>
              <a:avLst/>
              <a:gdLst>
                <a:gd name="connsiteX0" fmla="*/ 1196265 w 1196265"/>
                <a:gd name="connsiteY0" fmla="*/ 0 h 1196266"/>
                <a:gd name="connsiteX1" fmla="*/ 0 w 1196265"/>
                <a:gd name="connsiteY1" fmla="*/ 0 h 1196266"/>
                <a:gd name="connsiteX2" fmla="*/ 0 w 1196265"/>
                <a:gd name="connsiteY2" fmla="*/ 1196266 h 1196266"/>
                <a:gd name="connsiteX3" fmla="*/ 1196265 w 1196265"/>
                <a:gd name="connsiteY3" fmla="*/ 1196266 h 1196266"/>
                <a:gd name="connsiteX4" fmla="*/ 1196265 w 1196265"/>
                <a:gd name="connsiteY4" fmla="*/ 0 h 119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6">
                  <a:moveTo>
                    <a:pt x="1196265" y="0"/>
                  </a:moveTo>
                  <a:lnTo>
                    <a:pt x="0" y="0"/>
                  </a:lnTo>
                  <a:lnTo>
                    <a:pt x="0" y="1196266"/>
                  </a:lnTo>
                  <a:lnTo>
                    <a:pt x="1196265" y="1196266"/>
                  </a:lnTo>
                  <a:lnTo>
                    <a:pt x="1196265" y="0"/>
                  </a:lnTo>
                  <a:close/>
                </a:path>
              </a:pathLst>
            </a:custGeom>
            <a:solidFill>
              <a:srgbClr val="3333FF">
                <a:alpha val="2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0" name="群組 179" descr="PLACEHOLDER"/>
          <p:cNvGrpSpPr/>
          <p:nvPr>
            <p:custDataLst>
              <p:tags r:id="rId6"/>
            </p:custDataLst>
          </p:nvPr>
        </p:nvGrpSpPr>
        <p:grpSpPr>
          <a:xfrm>
            <a:off x="1444407" y="1695076"/>
            <a:ext cx="1663389" cy="2138063"/>
            <a:chOff x="115905" y="1695076"/>
            <a:chExt cx="1663389" cy="2138063"/>
          </a:xfrm>
        </p:grpSpPr>
        <p:sp>
          <p:nvSpPr>
            <p:cNvPr id="181" name="矩形 180" descr="PLACEHOLDER"/>
            <p:cNvSpPr/>
            <p:nvPr/>
          </p:nvSpPr>
          <p:spPr>
            <a:xfrm>
              <a:off x="167591" y="2186094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 descr="PLACEHOLDER"/>
            <p:cNvSpPr/>
            <p:nvPr/>
          </p:nvSpPr>
          <p:spPr>
            <a:xfrm>
              <a:off x="115905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/>
            <p:cNvSpPr/>
            <p:nvPr/>
          </p:nvSpPr>
          <p:spPr>
            <a:xfrm>
              <a:off x="1675922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 descr="PLACEHOLDER"/>
            <p:cNvSpPr/>
            <p:nvPr/>
          </p:nvSpPr>
          <p:spPr>
            <a:xfrm>
              <a:off x="115905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 descr="PLACEHOLDER"/>
            <p:cNvSpPr/>
            <p:nvPr/>
          </p:nvSpPr>
          <p:spPr>
            <a:xfrm>
              <a:off x="1675922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 descr="PLACEHOLDER"/>
            <p:cNvSpPr/>
            <p:nvPr/>
          </p:nvSpPr>
          <p:spPr>
            <a:xfrm>
              <a:off x="895913" y="2134408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 descr="PLACEHOLDER"/>
            <p:cNvSpPr/>
            <p:nvPr/>
          </p:nvSpPr>
          <p:spPr>
            <a:xfrm>
              <a:off x="895913" y="3729767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 descr="PLACEHOLDER"/>
            <p:cNvSpPr/>
            <p:nvPr/>
          </p:nvSpPr>
          <p:spPr>
            <a:xfrm>
              <a:off x="115905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 descr="PLACEHOLDER"/>
            <p:cNvSpPr/>
            <p:nvPr/>
          </p:nvSpPr>
          <p:spPr>
            <a:xfrm>
              <a:off x="1675922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0" name="直線接點 189" descr="PLACEHOLDER"/>
            <p:cNvCxnSpPr/>
            <p:nvPr/>
          </p:nvCxnSpPr>
          <p:spPr>
            <a:xfrm flipV="1">
              <a:off x="947600" y="1875978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圓形箭號 190" descr="PLACEHOLDER"/>
            <p:cNvSpPr/>
            <p:nvPr/>
          </p:nvSpPr>
          <p:spPr>
            <a:xfrm>
              <a:off x="818384" y="1695076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群組 191" descr="PLACEHOLDER"/>
          <p:cNvGrpSpPr/>
          <p:nvPr>
            <p:custDataLst>
              <p:tags r:id="rId7"/>
            </p:custDataLst>
          </p:nvPr>
        </p:nvGrpSpPr>
        <p:grpSpPr>
          <a:xfrm>
            <a:off x="2734497" y="1695076"/>
            <a:ext cx="1663389" cy="2138063"/>
            <a:chOff x="115905" y="1695076"/>
            <a:chExt cx="1663389" cy="2138063"/>
          </a:xfrm>
        </p:grpSpPr>
        <p:sp>
          <p:nvSpPr>
            <p:cNvPr id="193" name="矩形 192" descr="PLACEHOLDER"/>
            <p:cNvSpPr/>
            <p:nvPr/>
          </p:nvSpPr>
          <p:spPr>
            <a:xfrm>
              <a:off x="167591" y="2186094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 descr="PLACEHOLDER"/>
            <p:cNvSpPr/>
            <p:nvPr/>
          </p:nvSpPr>
          <p:spPr>
            <a:xfrm>
              <a:off x="115905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 descr="PLACEHOLDER"/>
            <p:cNvSpPr/>
            <p:nvPr/>
          </p:nvSpPr>
          <p:spPr>
            <a:xfrm>
              <a:off x="1675922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 descr="PLACEHOLDER"/>
            <p:cNvSpPr/>
            <p:nvPr/>
          </p:nvSpPr>
          <p:spPr>
            <a:xfrm>
              <a:off x="115905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 descr="PLACEHOLDER"/>
            <p:cNvSpPr/>
            <p:nvPr/>
          </p:nvSpPr>
          <p:spPr>
            <a:xfrm>
              <a:off x="1675922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 descr="PLACEHOLDER"/>
            <p:cNvSpPr/>
            <p:nvPr/>
          </p:nvSpPr>
          <p:spPr>
            <a:xfrm>
              <a:off x="895913" y="2134408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 descr="PLACEHOLDER"/>
            <p:cNvSpPr/>
            <p:nvPr/>
          </p:nvSpPr>
          <p:spPr>
            <a:xfrm>
              <a:off x="895913" y="3729767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 descr="PLACEHOLDER"/>
            <p:cNvSpPr/>
            <p:nvPr/>
          </p:nvSpPr>
          <p:spPr>
            <a:xfrm>
              <a:off x="115905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 descr="PLACEHOLDER"/>
            <p:cNvSpPr/>
            <p:nvPr/>
          </p:nvSpPr>
          <p:spPr>
            <a:xfrm>
              <a:off x="1675922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2" name="直線接點 201" descr="PLACEHOLDER"/>
            <p:cNvCxnSpPr/>
            <p:nvPr/>
          </p:nvCxnSpPr>
          <p:spPr>
            <a:xfrm flipV="1">
              <a:off x="947600" y="1875978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圓形箭號 202" descr="PLACEHOLDER"/>
            <p:cNvSpPr/>
            <p:nvPr/>
          </p:nvSpPr>
          <p:spPr>
            <a:xfrm>
              <a:off x="818384" y="1695076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群組 203" descr="PLACEHOLDER"/>
          <p:cNvGrpSpPr/>
          <p:nvPr>
            <p:custDataLst>
              <p:tags r:id="rId8"/>
            </p:custDataLst>
          </p:nvPr>
        </p:nvGrpSpPr>
        <p:grpSpPr>
          <a:xfrm>
            <a:off x="3883918" y="1695076"/>
            <a:ext cx="1663389" cy="2138063"/>
            <a:chOff x="115905" y="1695076"/>
            <a:chExt cx="1663389" cy="2138063"/>
          </a:xfrm>
        </p:grpSpPr>
        <p:sp>
          <p:nvSpPr>
            <p:cNvPr id="205" name="矩形 204" descr="PLACEHOLDER"/>
            <p:cNvSpPr/>
            <p:nvPr/>
          </p:nvSpPr>
          <p:spPr>
            <a:xfrm>
              <a:off x="167591" y="2186094"/>
              <a:ext cx="1560017" cy="15953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 descr="PLACEHOLDER"/>
            <p:cNvSpPr/>
            <p:nvPr/>
          </p:nvSpPr>
          <p:spPr>
            <a:xfrm>
              <a:off x="115905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 descr="PLACEHOLDER"/>
            <p:cNvSpPr/>
            <p:nvPr/>
          </p:nvSpPr>
          <p:spPr>
            <a:xfrm>
              <a:off x="1675922" y="2134408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 descr="PLACEHOLDER"/>
            <p:cNvSpPr/>
            <p:nvPr/>
          </p:nvSpPr>
          <p:spPr>
            <a:xfrm>
              <a:off x="115905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 descr="PLACEHOLDER"/>
            <p:cNvSpPr/>
            <p:nvPr/>
          </p:nvSpPr>
          <p:spPr>
            <a:xfrm>
              <a:off x="1675922" y="372976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橢圓 209" descr="PLACEHOLDER"/>
            <p:cNvSpPr/>
            <p:nvPr/>
          </p:nvSpPr>
          <p:spPr>
            <a:xfrm>
              <a:off x="895913" y="2134408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橢圓 210" descr="PLACEHOLDER"/>
            <p:cNvSpPr/>
            <p:nvPr/>
          </p:nvSpPr>
          <p:spPr>
            <a:xfrm>
              <a:off x="895913" y="3729767"/>
              <a:ext cx="103373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 descr="PLACEHOLDER"/>
            <p:cNvSpPr/>
            <p:nvPr/>
          </p:nvSpPr>
          <p:spPr>
            <a:xfrm>
              <a:off x="115905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 descr="PLACEHOLDER"/>
            <p:cNvSpPr/>
            <p:nvPr/>
          </p:nvSpPr>
          <p:spPr>
            <a:xfrm>
              <a:off x="1675922" y="2932087"/>
              <a:ext cx="103372" cy="10337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4" name="直線接點 213" descr="PLACEHOLDER"/>
            <p:cNvCxnSpPr/>
            <p:nvPr/>
          </p:nvCxnSpPr>
          <p:spPr>
            <a:xfrm flipV="1">
              <a:off x="947600" y="1875978"/>
              <a:ext cx="0" cy="25843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圓形箭號 214" descr="PLACEHOLDER"/>
            <p:cNvSpPr/>
            <p:nvPr/>
          </p:nvSpPr>
          <p:spPr>
            <a:xfrm>
              <a:off x="818384" y="1695076"/>
              <a:ext cx="258431" cy="25843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/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87</a:t>
            </a:r>
            <a:endParaRPr lang="zh-CN" altLang="en-US" sz="1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994005-32D2-4C96-97FA-5354953755A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003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TotalUngroupButton"/>
  <p:tag name="AMAVERSION" val="3.0~alpha 8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1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256</Words>
  <Application>Microsoft Office PowerPoint</Application>
  <PresentationFormat>寬螢幕</PresentationFormat>
  <Paragraphs>87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等线</vt:lpstr>
      <vt:lpstr>微軟正黑體</vt:lpstr>
      <vt:lpstr>新細明體</vt:lpstr>
      <vt:lpstr>Arial</vt:lpstr>
      <vt:lpstr>Calibri</vt:lpstr>
      <vt:lpstr>Times New Roman</vt:lpstr>
      <vt:lpstr>Office 佈景主題</vt:lpstr>
      <vt:lpstr>AMA-2Colum</vt:lpstr>
      <vt:lpstr>半正鑲嵌 銜接法</vt:lpstr>
      <vt:lpstr>繪圖流程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鑲嵌 – 銜接法</vt:lpstr>
      <vt:lpstr>小彙整 - 鑲嵌 – 銜接法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USER</cp:lastModifiedBy>
  <cp:revision>332</cp:revision>
  <dcterms:created xsi:type="dcterms:W3CDTF">2021-06-05T11:46:47Z</dcterms:created>
  <dcterms:modified xsi:type="dcterms:W3CDTF">2023-11-19T23:37:08Z</dcterms:modified>
</cp:coreProperties>
</file>