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4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5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notesSlides/notesSlide6.xml" ContentType="application/vnd.openxmlformats-officedocument.presentationml.notesSlide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7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notesSlides/notesSlide8.xml" ContentType="application/vnd.openxmlformats-officedocument.presentationml.notesSlide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notesSlides/notesSlide9.xml" ContentType="application/vnd.openxmlformats-officedocument.presentationml.notesSlide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notesSlides/notesSlide10.xml" ContentType="application/vnd.openxmlformats-officedocument.presentationml.notesSlide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notesSlides/notesSlide11.xml" ContentType="application/vnd.openxmlformats-officedocument.presentationml.notesSlide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notesSlides/notesSlide12.xml" ContentType="application/vnd.openxmlformats-officedocument.presentationml.notesSlide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notesSlides/notesSlide13.xml" ContentType="application/vnd.openxmlformats-officedocument.presentationml.notesSlide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notesSlides/notesSlide14.xml" ContentType="application/vnd.openxmlformats-officedocument.presentationml.notesSlide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notesSlides/notesSlide15.xml" ContentType="application/vnd.openxmlformats-officedocument.presentationml.notesSlide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notesSlides/notesSlide16.xml" ContentType="application/vnd.openxmlformats-officedocument.presentationml.notesSlide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notesSlides/notesSlide17.xml" ContentType="application/vnd.openxmlformats-officedocument.presentationml.notesSlide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notesSlides/notesSlide18.xml" ContentType="application/vnd.openxmlformats-officedocument.presentationml.notesSlide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notesSlides/notesSlide19.xml" ContentType="application/vnd.openxmlformats-officedocument.presentationml.notesSlide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notesSlides/notesSlide20.xml" ContentType="application/vnd.openxmlformats-officedocument.presentationml.notesSlide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notesSlides/notesSlide21.xml" ContentType="application/vnd.openxmlformats-officedocument.presentationml.notesSlide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notesSlides/notesSlide22.xml" ContentType="application/vnd.openxmlformats-officedocument.presentationml.notesSlide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notesSlides/notesSlide23.xml" ContentType="application/vnd.openxmlformats-officedocument.presentationml.notesSlide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notesSlides/notesSlide24.xml" ContentType="application/vnd.openxmlformats-officedocument.presentationml.notesSlide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notesSlides/notesSlide25.xml" ContentType="application/vnd.openxmlformats-officedocument.presentationml.notesSlide+xml"/>
  <Override PartName="/ppt/tags/tag1653.xml" ContentType="application/vnd.openxmlformats-officedocument.presentationml.tags+xml"/>
  <Override PartName="/ppt/notesSlides/notesSlide26.xml" ContentType="application/vnd.openxmlformats-officedocument.presentationml.notesSlide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notesSlides/notesSlide27.xml" ContentType="application/vnd.openxmlformats-officedocument.presentationml.notesSlide+xml"/>
  <Override PartName="/ppt/tags/tag1656.xml" ContentType="application/vnd.openxmlformats-officedocument.presentationml.tags+xml"/>
  <Override PartName="/ppt/notesSlides/notesSlide28.xml" ContentType="application/vnd.openxmlformats-officedocument.presentationml.notesSlide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8"/>
  </p:notesMasterIdLst>
  <p:sldIdLst>
    <p:sldId id="257" r:id="rId2"/>
    <p:sldId id="280" r:id="rId3"/>
    <p:sldId id="403" r:id="rId4"/>
    <p:sldId id="281" r:id="rId5"/>
    <p:sldId id="404" r:id="rId6"/>
    <p:sldId id="402" r:id="rId7"/>
    <p:sldId id="340" r:id="rId8"/>
    <p:sldId id="358" r:id="rId9"/>
    <p:sldId id="264" r:id="rId10"/>
    <p:sldId id="293" r:id="rId11"/>
    <p:sldId id="331" r:id="rId12"/>
    <p:sldId id="336" r:id="rId13"/>
    <p:sldId id="332" r:id="rId14"/>
    <p:sldId id="360" r:id="rId15"/>
    <p:sldId id="359" r:id="rId16"/>
    <p:sldId id="361" r:id="rId17"/>
    <p:sldId id="335" r:id="rId18"/>
    <p:sldId id="333" r:id="rId19"/>
    <p:sldId id="265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82" r:id="rId31"/>
    <p:sldId id="271" r:id="rId32"/>
    <p:sldId id="272" r:id="rId33"/>
    <p:sldId id="274" r:id="rId34"/>
    <p:sldId id="337" r:id="rId35"/>
    <p:sldId id="338" r:id="rId36"/>
    <p:sldId id="294" r:id="rId37"/>
    <p:sldId id="339" r:id="rId38"/>
    <p:sldId id="295" r:id="rId39"/>
    <p:sldId id="342" r:id="rId40"/>
    <p:sldId id="343" r:id="rId41"/>
    <p:sldId id="341" r:id="rId42"/>
    <p:sldId id="298" r:id="rId43"/>
    <p:sldId id="344" r:id="rId44"/>
    <p:sldId id="346" r:id="rId45"/>
    <p:sldId id="345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19" r:id="rId57"/>
    <p:sldId id="320" r:id="rId58"/>
    <p:sldId id="323" r:id="rId59"/>
    <p:sldId id="321" r:id="rId60"/>
    <p:sldId id="322" r:id="rId61"/>
    <p:sldId id="379" r:id="rId62"/>
    <p:sldId id="380" r:id="rId63"/>
    <p:sldId id="381" r:id="rId64"/>
    <p:sldId id="382" r:id="rId65"/>
    <p:sldId id="383" r:id="rId66"/>
    <p:sldId id="385" r:id="rId67"/>
    <p:sldId id="384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374" r:id="rId84"/>
    <p:sldId id="375" r:id="rId85"/>
    <p:sldId id="376" r:id="rId86"/>
    <p:sldId id="401" r:id="rId8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40"/>
    <a:srgbClr val="FFFF41"/>
    <a:srgbClr val="FFFF01"/>
    <a:srgbClr val="314000"/>
    <a:srgbClr val="807D00"/>
    <a:srgbClr val="BDD7EE"/>
    <a:srgbClr val="DEEBF7"/>
    <a:srgbClr val="A6B0B9"/>
    <a:srgbClr val="6F767C"/>
    <a:srgbClr val="383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E8A5-BBD1-4962-A45D-365871066F35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F2F95-B624-44BB-8C9C-FDEF55B3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6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7161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15006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0210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36302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6156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8095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8227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22107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3572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3432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0916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09165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262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02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62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27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12582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9895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99598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25457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DCAD3-1AC8-4C41-90D8-DB93EAC38AF9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0211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5638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1049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8006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0066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036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3012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3871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9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5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9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5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89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2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5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5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25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487.xml"/><Relationship Id="rId21" Type="http://schemas.openxmlformats.org/officeDocument/2006/relationships/tags" Target="../tags/tag482.xml"/><Relationship Id="rId42" Type="http://schemas.openxmlformats.org/officeDocument/2006/relationships/tags" Target="../tags/tag503.xml"/><Relationship Id="rId47" Type="http://schemas.openxmlformats.org/officeDocument/2006/relationships/tags" Target="../tags/tag508.xml"/><Relationship Id="rId63" Type="http://schemas.openxmlformats.org/officeDocument/2006/relationships/tags" Target="../tags/tag524.xml"/><Relationship Id="rId68" Type="http://schemas.openxmlformats.org/officeDocument/2006/relationships/tags" Target="../tags/tag529.xml"/><Relationship Id="rId84" Type="http://schemas.openxmlformats.org/officeDocument/2006/relationships/notesSlide" Target="../notesSlides/notesSlide8.xml"/><Relationship Id="rId16" Type="http://schemas.openxmlformats.org/officeDocument/2006/relationships/tags" Target="../tags/tag477.xml"/><Relationship Id="rId11" Type="http://schemas.openxmlformats.org/officeDocument/2006/relationships/tags" Target="../tags/tag472.xml"/><Relationship Id="rId32" Type="http://schemas.openxmlformats.org/officeDocument/2006/relationships/tags" Target="../tags/tag493.xml"/><Relationship Id="rId37" Type="http://schemas.openxmlformats.org/officeDocument/2006/relationships/tags" Target="../tags/tag498.xml"/><Relationship Id="rId53" Type="http://schemas.openxmlformats.org/officeDocument/2006/relationships/tags" Target="../tags/tag514.xml"/><Relationship Id="rId58" Type="http://schemas.openxmlformats.org/officeDocument/2006/relationships/tags" Target="../tags/tag519.xml"/><Relationship Id="rId74" Type="http://schemas.openxmlformats.org/officeDocument/2006/relationships/tags" Target="../tags/tag535.xml"/><Relationship Id="rId79" Type="http://schemas.openxmlformats.org/officeDocument/2006/relationships/tags" Target="../tags/tag540.xml"/><Relationship Id="rId5" Type="http://schemas.openxmlformats.org/officeDocument/2006/relationships/tags" Target="../tags/tag466.xml"/><Relationship Id="rId61" Type="http://schemas.openxmlformats.org/officeDocument/2006/relationships/tags" Target="../tags/tag522.xml"/><Relationship Id="rId82" Type="http://schemas.openxmlformats.org/officeDocument/2006/relationships/tags" Target="../tags/tag543.xml"/><Relationship Id="rId19" Type="http://schemas.openxmlformats.org/officeDocument/2006/relationships/tags" Target="../tags/tag480.xml"/><Relationship Id="rId14" Type="http://schemas.openxmlformats.org/officeDocument/2006/relationships/tags" Target="../tags/tag475.xml"/><Relationship Id="rId22" Type="http://schemas.openxmlformats.org/officeDocument/2006/relationships/tags" Target="../tags/tag483.xml"/><Relationship Id="rId27" Type="http://schemas.openxmlformats.org/officeDocument/2006/relationships/tags" Target="../tags/tag488.xml"/><Relationship Id="rId30" Type="http://schemas.openxmlformats.org/officeDocument/2006/relationships/tags" Target="../tags/tag491.xml"/><Relationship Id="rId35" Type="http://schemas.openxmlformats.org/officeDocument/2006/relationships/tags" Target="../tags/tag496.xml"/><Relationship Id="rId43" Type="http://schemas.openxmlformats.org/officeDocument/2006/relationships/tags" Target="../tags/tag504.xml"/><Relationship Id="rId48" Type="http://schemas.openxmlformats.org/officeDocument/2006/relationships/tags" Target="../tags/tag509.xml"/><Relationship Id="rId56" Type="http://schemas.openxmlformats.org/officeDocument/2006/relationships/tags" Target="../tags/tag517.xml"/><Relationship Id="rId64" Type="http://schemas.openxmlformats.org/officeDocument/2006/relationships/tags" Target="../tags/tag525.xml"/><Relationship Id="rId69" Type="http://schemas.openxmlformats.org/officeDocument/2006/relationships/tags" Target="../tags/tag530.xml"/><Relationship Id="rId77" Type="http://schemas.openxmlformats.org/officeDocument/2006/relationships/tags" Target="../tags/tag538.xml"/><Relationship Id="rId8" Type="http://schemas.openxmlformats.org/officeDocument/2006/relationships/tags" Target="../tags/tag469.xml"/><Relationship Id="rId51" Type="http://schemas.openxmlformats.org/officeDocument/2006/relationships/tags" Target="../tags/tag512.xml"/><Relationship Id="rId72" Type="http://schemas.openxmlformats.org/officeDocument/2006/relationships/tags" Target="../tags/tag533.xml"/><Relationship Id="rId80" Type="http://schemas.openxmlformats.org/officeDocument/2006/relationships/tags" Target="../tags/tag541.xml"/><Relationship Id="rId3" Type="http://schemas.openxmlformats.org/officeDocument/2006/relationships/tags" Target="../tags/tag464.xml"/><Relationship Id="rId12" Type="http://schemas.openxmlformats.org/officeDocument/2006/relationships/tags" Target="../tags/tag473.xml"/><Relationship Id="rId17" Type="http://schemas.openxmlformats.org/officeDocument/2006/relationships/tags" Target="../tags/tag478.xml"/><Relationship Id="rId25" Type="http://schemas.openxmlformats.org/officeDocument/2006/relationships/tags" Target="../tags/tag486.xml"/><Relationship Id="rId33" Type="http://schemas.openxmlformats.org/officeDocument/2006/relationships/tags" Target="../tags/tag494.xml"/><Relationship Id="rId38" Type="http://schemas.openxmlformats.org/officeDocument/2006/relationships/tags" Target="../tags/tag499.xml"/><Relationship Id="rId46" Type="http://schemas.openxmlformats.org/officeDocument/2006/relationships/tags" Target="../tags/tag507.xml"/><Relationship Id="rId59" Type="http://schemas.openxmlformats.org/officeDocument/2006/relationships/tags" Target="../tags/tag520.xml"/><Relationship Id="rId67" Type="http://schemas.openxmlformats.org/officeDocument/2006/relationships/tags" Target="../tags/tag528.xml"/><Relationship Id="rId20" Type="http://schemas.openxmlformats.org/officeDocument/2006/relationships/tags" Target="../tags/tag481.xml"/><Relationship Id="rId41" Type="http://schemas.openxmlformats.org/officeDocument/2006/relationships/tags" Target="../tags/tag502.xml"/><Relationship Id="rId54" Type="http://schemas.openxmlformats.org/officeDocument/2006/relationships/tags" Target="../tags/tag515.xml"/><Relationship Id="rId62" Type="http://schemas.openxmlformats.org/officeDocument/2006/relationships/tags" Target="../tags/tag523.xml"/><Relationship Id="rId70" Type="http://schemas.openxmlformats.org/officeDocument/2006/relationships/tags" Target="../tags/tag531.xml"/><Relationship Id="rId75" Type="http://schemas.openxmlformats.org/officeDocument/2006/relationships/tags" Target="../tags/tag536.xml"/><Relationship Id="rId83" Type="http://schemas.openxmlformats.org/officeDocument/2006/relationships/slideLayout" Target="../slideLayouts/slideLayout8.xml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15" Type="http://schemas.openxmlformats.org/officeDocument/2006/relationships/tags" Target="../tags/tag476.xml"/><Relationship Id="rId23" Type="http://schemas.openxmlformats.org/officeDocument/2006/relationships/tags" Target="../tags/tag484.xml"/><Relationship Id="rId28" Type="http://schemas.openxmlformats.org/officeDocument/2006/relationships/tags" Target="../tags/tag489.xml"/><Relationship Id="rId36" Type="http://schemas.openxmlformats.org/officeDocument/2006/relationships/tags" Target="../tags/tag497.xml"/><Relationship Id="rId49" Type="http://schemas.openxmlformats.org/officeDocument/2006/relationships/tags" Target="../tags/tag510.xml"/><Relationship Id="rId57" Type="http://schemas.openxmlformats.org/officeDocument/2006/relationships/tags" Target="../tags/tag518.xml"/><Relationship Id="rId10" Type="http://schemas.openxmlformats.org/officeDocument/2006/relationships/tags" Target="../tags/tag471.xml"/><Relationship Id="rId31" Type="http://schemas.openxmlformats.org/officeDocument/2006/relationships/tags" Target="../tags/tag492.xml"/><Relationship Id="rId44" Type="http://schemas.openxmlformats.org/officeDocument/2006/relationships/tags" Target="../tags/tag505.xml"/><Relationship Id="rId52" Type="http://schemas.openxmlformats.org/officeDocument/2006/relationships/tags" Target="../tags/tag513.xml"/><Relationship Id="rId60" Type="http://schemas.openxmlformats.org/officeDocument/2006/relationships/tags" Target="../tags/tag521.xml"/><Relationship Id="rId65" Type="http://schemas.openxmlformats.org/officeDocument/2006/relationships/tags" Target="../tags/tag526.xml"/><Relationship Id="rId73" Type="http://schemas.openxmlformats.org/officeDocument/2006/relationships/tags" Target="../tags/tag534.xml"/><Relationship Id="rId78" Type="http://schemas.openxmlformats.org/officeDocument/2006/relationships/tags" Target="../tags/tag539.xml"/><Relationship Id="rId81" Type="http://schemas.openxmlformats.org/officeDocument/2006/relationships/tags" Target="../tags/tag542.xml"/><Relationship Id="rId4" Type="http://schemas.openxmlformats.org/officeDocument/2006/relationships/tags" Target="../tags/tag465.xml"/><Relationship Id="rId9" Type="http://schemas.openxmlformats.org/officeDocument/2006/relationships/tags" Target="../tags/tag470.xml"/><Relationship Id="rId13" Type="http://schemas.openxmlformats.org/officeDocument/2006/relationships/tags" Target="../tags/tag474.xml"/><Relationship Id="rId18" Type="http://schemas.openxmlformats.org/officeDocument/2006/relationships/tags" Target="../tags/tag479.xml"/><Relationship Id="rId39" Type="http://schemas.openxmlformats.org/officeDocument/2006/relationships/tags" Target="../tags/tag500.xml"/><Relationship Id="rId34" Type="http://schemas.openxmlformats.org/officeDocument/2006/relationships/tags" Target="../tags/tag495.xml"/><Relationship Id="rId50" Type="http://schemas.openxmlformats.org/officeDocument/2006/relationships/tags" Target="../tags/tag511.xml"/><Relationship Id="rId55" Type="http://schemas.openxmlformats.org/officeDocument/2006/relationships/tags" Target="../tags/tag516.xml"/><Relationship Id="rId76" Type="http://schemas.openxmlformats.org/officeDocument/2006/relationships/tags" Target="../tags/tag537.xml"/><Relationship Id="rId7" Type="http://schemas.openxmlformats.org/officeDocument/2006/relationships/tags" Target="../tags/tag468.xml"/><Relationship Id="rId71" Type="http://schemas.openxmlformats.org/officeDocument/2006/relationships/tags" Target="../tags/tag532.xml"/><Relationship Id="rId2" Type="http://schemas.openxmlformats.org/officeDocument/2006/relationships/tags" Target="../tags/tag463.xml"/><Relationship Id="rId29" Type="http://schemas.openxmlformats.org/officeDocument/2006/relationships/tags" Target="../tags/tag490.xml"/><Relationship Id="rId24" Type="http://schemas.openxmlformats.org/officeDocument/2006/relationships/tags" Target="../tags/tag485.xml"/><Relationship Id="rId40" Type="http://schemas.openxmlformats.org/officeDocument/2006/relationships/tags" Target="../tags/tag501.xml"/><Relationship Id="rId45" Type="http://schemas.openxmlformats.org/officeDocument/2006/relationships/tags" Target="../tags/tag506.xml"/><Relationship Id="rId66" Type="http://schemas.openxmlformats.org/officeDocument/2006/relationships/tags" Target="../tags/tag5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18" Type="http://schemas.openxmlformats.org/officeDocument/2006/relationships/tags" Target="../tags/tag561.xml"/><Relationship Id="rId26" Type="http://schemas.openxmlformats.org/officeDocument/2006/relationships/tags" Target="../tags/tag569.xml"/><Relationship Id="rId3" Type="http://schemas.openxmlformats.org/officeDocument/2006/relationships/tags" Target="../tags/tag546.xml"/><Relationship Id="rId21" Type="http://schemas.openxmlformats.org/officeDocument/2006/relationships/tags" Target="../tags/tag564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17" Type="http://schemas.openxmlformats.org/officeDocument/2006/relationships/tags" Target="../tags/tag560.xml"/><Relationship Id="rId25" Type="http://schemas.openxmlformats.org/officeDocument/2006/relationships/tags" Target="../tags/tag568.xml"/><Relationship Id="rId2" Type="http://schemas.openxmlformats.org/officeDocument/2006/relationships/tags" Target="../tags/tag545.xml"/><Relationship Id="rId16" Type="http://schemas.openxmlformats.org/officeDocument/2006/relationships/tags" Target="../tags/tag559.xml"/><Relationship Id="rId20" Type="http://schemas.openxmlformats.org/officeDocument/2006/relationships/tags" Target="../tags/tag563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24" Type="http://schemas.openxmlformats.org/officeDocument/2006/relationships/tags" Target="../tags/tag567.xml"/><Relationship Id="rId5" Type="http://schemas.openxmlformats.org/officeDocument/2006/relationships/tags" Target="../tags/tag548.xml"/><Relationship Id="rId15" Type="http://schemas.openxmlformats.org/officeDocument/2006/relationships/tags" Target="../tags/tag558.xml"/><Relationship Id="rId23" Type="http://schemas.openxmlformats.org/officeDocument/2006/relationships/tags" Target="../tags/tag566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553.xml"/><Relationship Id="rId19" Type="http://schemas.openxmlformats.org/officeDocument/2006/relationships/tags" Target="../tags/tag562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tags" Target="../tags/tag557.xml"/><Relationship Id="rId22" Type="http://schemas.openxmlformats.org/officeDocument/2006/relationships/tags" Target="../tags/tag565.xml"/><Relationship Id="rId27" Type="http://schemas.openxmlformats.org/officeDocument/2006/relationships/tags" Target="../tags/tag57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583.xml"/><Relationship Id="rId18" Type="http://schemas.openxmlformats.org/officeDocument/2006/relationships/tags" Target="../tags/tag588.xml"/><Relationship Id="rId26" Type="http://schemas.openxmlformats.org/officeDocument/2006/relationships/tags" Target="../tags/tag596.xml"/><Relationship Id="rId39" Type="http://schemas.openxmlformats.org/officeDocument/2006/relationships/tags" Target="../tags/tag609.xml"/><Relationship Id="rId21" Type="http://schemas.openxmlformats.org/officeDocument/2006/relationships/tags" Target="../tags/tag591.xml"/><Relationship Id="rId34" Type="http://schemas.openxmlformats.org/officeDocument/2006/relationships/tags" Target="../tags/tag604.xml"/><Relationship Id="rId7" Type="http://schemas.openxmlformats.org/officeDocument/2006/relationships/tags" Target="../tags/tag577.xml"/><Relationship Id="rId2" Type="http://schemas.openxmlformats.org/officeDocument/2006/relationships/tags" Target="../tags/tag572.xml"/><Relationship Id="rId16" Type="http://schemas.openxmlformats.org/officeDocument/2006/relationships/tags" Target="../tags/tag586.xml"/><Relationship Id="rId20" Type="http://schemas.openxmlformats.org/officeDocument/2006/relationships/tags" Target="../tags/tag590.xml"/><Relationship Id="rId29" Type="http://schemas.openxmlformats.org/officeDocument/2006/relationships/tags" Target="../tags/tag599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571.xml"/><Relationship Id="rId6" Type="http://schemas.openxmlformats.org/officeDocument/2006/relationships/tags" Target="../tags/tag576.xml"/><Relationship Id="rId11" Type="http://schemas.openxmlformats.org/officeDocument/2006/relationships/tags" Target="../tags/tag581.xml"/><Relationship Id="rId24" Type="http://schemas.openxmlformats.org/officeDocument/2006/relationships/tags" Target="../tags/tag594.xml"/><Relationship Id="rId32" Type="http://schemas.openxmlformats.org/officeDocument/2006/relationships/tags" Target="../tags/tag602.xml"/><Relationship Id="rId37" Type="http://schemas.openxmlformats.org/officeDocument/2006/relationships/tags" Target="../tags/tag607.xml"/><Relationship Id="rId40" Type="http://schemas.openxmlformats.org/officeDocument/2006/relationships/tags" Target="../tags/tag610.xml"/><Relationship Id="rId5" Type="http://schemas.openxmlformats.org/officeDocument/2006/relationships/tags" Target="../tags/tag575.xml"/><Relationship Id="rId15" Type="http://schemas.openxmlformats.org/officeDocument/2006/relationships/tags" Target="../tags/tag585.xml"/><Relationship Id="rId23" Type="http://schemas.openxmlformats.org/officeDocument/2006/relationships/tags" Target="../tags/tag593.xml"/><Relationship Id="rId28" Type="http://schemas.openxmlformats.org/officeDocument/2006/relationships/tags" Target="../tags/tag598.xml"/><Relationship Id="rId36" Type="http://schemas.openxmlformats.org/officeDocument/2006/relationships/tags" Target="../tags/tag606.xml"/><Relationship Id="rId10" Type="http://schemas.openxmlformats.org/officeDocument/2006/relationships/tags" Target="../tags/tag580.xml"/><Relationship Id="rId19" Type="http://schemas.openxmlformats.org/officeDocument/2006/relationships/tags" Target="../tags/tag589.xml"/><Relationship Id="rId31" Type="http://schemas.openxmlformats.org/officeDocument/2006/relationships/tags" Target="../tags/tag601.xml"/><Relationship Id="rId4" Type="http://schemas.openxmlformats.org/officeDocument/2006/relationships/tags" Target="../tags/tag574.xml"/><Relationship Id="rId9" Type="http://schemas.openxmlformats.org/officeDocument/2006/relationships/tags" Target="../tags/tag579.xml"/><Relationship Id="rId14" Type="http://schemas.openxmlformats.org/officeDocument/2006/relationships/tags" Target="../tags/tag584.xml"/><Relationship Id="rId22" Type="http://schemas.openxmlformats.org/officeDocument/2006/relationships/tags" Target="../tags/tag592.xml"/><Relationship Id="rId27" Type="http://schemas.openxmlformats.org/officeDocument/2006/relationships/tags" Target="../tags/tag597.xml"/><Relationship Id="rId30" Type="http://schemas.openxmlformats.org/officeDocument/2006/relationships/tags" Target="../tags/tag600.xml"/><Relationship Id="rId35" Type="http://schemas.openxmlformats.org/officeDocument/2006/relationships/tags" Target="../tags/tag605.xml"/><Relationship Id="rId8" Type="http://schemas.openxmlformats.org/officeDocument/2006/relationships/tags" Target="../tags/tag578.xml"/><Relationship Id="rId3" Type="http://schemas.openxmlformats.org/officeDocument/2006/relationships/tags" Target="../tags/tag573.xml"/><Relationship Id="rId12" Type="http://schemas.openxmlformats.org/officeDocument/2006/relationships/tags" Target="../tags/tag582.xml"/><Relationship Id="rId17" Type="http://schemas.openxmlformats.org/officeDocument/2006/relationships/tags" Target="../tags/tag587.xml"/><Relationship Id="rId25" Type="http://schemas.openxmlformats.org/officeDocument/2006/relationships/tags" Target="../tags/tag595.xml"/><Relationship Id="rId33" Type="http://schemas.openxmlformats.org/officeDocument/2006/relationships/tags" Target="../tags/tag603.xml"/><Relationship Id="rId38" Type="http://schemas.openxmlformats.org/officeDocument/2006/relationships/tags" Target="../tags/tag60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623.xml"/><Relationship Id="rId18" Type="http://schemas.openxmlformats.org/officeDocument/2006/relationships/tags" Target="../tags/tag628.xml"/><Relationship Id="rId26" Type="http://schemas.openxmlformats.org/officeDocument/2006/relationships/tags" Target="../tags/tag636.xml"/><Relationship Id="rId39" Type="http://schemas.openxmlformats.org/officeDocument/2006/relationships/tags" Target="../tags/tag649.xml"/><Relationship Id="rId21" Type="http://schemas.openxmlformats.org/officeDocument/2006/relationships/tags" Target="../tags/tag631.xml"/><Relationship Id="rId34" Type="http://schemas.openxmlformats.org/officeDocument/2006/relationships/tags" Target="../tags/tag644.xml"/><Relationship Id="rId7" Type="http://schemas.openxmlformats.org/officeDocument/2006/relationships/tags" Target="../tags/tag617.xml"/><Relationship Id="rId2" Type="http://schemas.openxmlformats.org/officeDocument/2006/relationships/tags" Target="../tags/tag612.xml"/><Relationship Id="rId16" Type="http://schemas.openxmlformats.org/officeDocument/2006/relationships/tags" Target="../tags/tag626.xml"/><Relationship Id="rId20" Type="http://schemas.openxmlformats.org/officeDocument/2006/relationships/tags" Target="../tags/tag630.xml"/><Relationship Id="rId29" Type="http://schemas.openxmlformats.org/officeDocument/2006/relationships/tags" Target="../tags/tag639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611.xml"/><Relationship Id="rId6" Type="http://schemas.openxmlformats.org/officeDocument/2006/relationships/tags" Target="../tags/tag616.xml"/><Relationship Id="rId11" Type="http://schemas.openxmlformats.org/officeDocument/2006/relationships/tags" Target="../tags/tag621.xml"/><Relationship Id="rId24" Type="http://schemas.openxmlformats.org/officeDocument/2006/relationships/tags" Target="../tags/tag634.xml"/><Relationship Id="rId32" Type="http://schemas.openxmlformats.org/officeDocument/2006/relationships/tags" Target="../tags/tag642.xml"/><Relationship Id="rId37" Type="http://schemas.openxmlformats.org/officeDocument/2006/relationships/tags" Target="../tags/tag647.xml"/><Relationship Id="rId40" Type="http://schemas.openxmlformats.org/officeDocument/2006/relationships/tags" Target="../tags/tag650.xml"/><Relationship Id="rId5" Type="http://schemas.openxmlformats.org/officeDocument/2006/relationships/tags" Target="../tags/tag615.xml"/><Relationship Id="rId15" Type="http://schemas.openxmlformats.org/officeDocument/2006/relationships/tags" Target="../tags/tag625.xml"/><Relationship Id="rId23" Type="http://schemas.openxmlformats.org/officeDocument/2006/relationships/tags" Target="../tags/tag633.xml"/><Relationship Id="rId28" Type="http://schemas.openxmlformats.org/officeDocument/2006/relationships/tags" Target="../tags/tag638.xml"/><Relationship Id="rId36" Type="http://schemas.openxmlformats.org/officeDocument/2006/relationships/tags" Target="../tags/tag646.xml"/><Relationship Id="rId10" Type="http://schemas.openxmlformats.org/officeDocument/2006/relationships/tags" Target="../tags/tag620.xml"/><Relationship Id="rId19" Type="http://schemas.openxmlformats.org/officeDocument/2006/relationships/tags" Target="../tags/tag629.xml"/><Relationship Id="rId31" Type="http://schemas.openxmlformats.org/officeDocument/2006/relationships/tags" Target="../tags/tag641.xml"/><Relationship Id="rId4" Type="http://schemas.openxmlformats.org/officeDocument/2006/relationships/tags" Target="../tags/tag614.xml"/><Relationship Id="rId9" Type="http://schemas.openxmlformats.org/officeDocument/2006/relationships/tags" Target="../tags/tag619.xml"/><Relationship Id="rId14" Type="http://schemas.openxmlformats.org/officeDocument/2006/relationships/tags" Target="../tags/tag624.xml"/><Relationship Id="rId22" Type="http://schemas.openxmlformats.org/officeDocument/2006/relationships/tags" Target="../tags/tag632.xml"/><Relationship Id="rId27" Type="http://schemas.openxmlformats.org/officeDocument/2006/relationships/tags" Target="../tags/tag637.xml"/><Relationship Id="rId30" Type="http://schemas.openxmlformats.org/officeDocument/2006/relationships/tags" Target="../tags/tag640.xml"/><Relationship Id="rId35" Type="http://schemas.openxmlformats.org/officeDocument/2006/relationships/tags" Target="../tags/tag645.xml"/><Relationship Id="rId8" Type="http://schemas.openxmlformats.org/officeDocument/2006/relationships/tags" Target="../tags/tag618.xml"/><Relationship Id="rId3" Type="http://schemas.openxmlformats.org/officeDocument/2006/relationships/tags" Target="../tags/tag613.xml"/><Relationship Id="rId12" Type="http://schemas.openxmlformats.org/officeDocument/2006/relationships/tags" Target="../tags/tag622.xml"/><Relationship Id="rId17" Type="http://schemas.openxmlformats.org/officeDocument/2006/relationships/tags" Target="../tags/tag627.xml"/><Relationship Id="rId25" Type="http://schemas.openxmlformats.org/officeDocument/2006/relationships/tags" Target="../tags/tag635.xml"/><Relationship Id="rId33" Type="http://schemas.openxmlformats.org/officeDocument/2006/relationships/tags" Target="../tags/tag643.xml"/><Relationship Id="rId38" Type="http://schemas.openxmlformats.org/officeDocument/2006/relationships/tags" Target="../tags/tag648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663.xml"/><Relationship Id="rId18" Type="http://schemas.openxmlformats.org/officeDocument/2006/relationships/tags" Target="../tags/tag668.xml"/><Relationship Id="rId26" Type="http://schemas.openxmlformats.org/officeDocument/2006/relationships/tags" Target="../tags/tag676.xml"/><Relationship Id="rId39" Type="http://schemas.openxmlformats.org/officeDocument/2006/relationships/tags" Target="../tags/tag689.xml"/><Relationship Id="rId21" Type="http://schemas.openxmlformats.org/officeDocument/2006/relationships/tags" Target="../tags/tag671.xml"/><Relationship Id="rId34" Type="http://schemas.openxmlformats.org/officeDocument/2006/relationships/tags" Target="../tags/tag684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657.xml"/><Relationship Id="rId2" Type="http://schemas.openxmlformats.org/officeDocument/2006/relationships/tags" Target="../tags/tag652.xml"/><Relationship Id="rId16" Type="http://schemas.openxmlformats.org/officeDocument/2006/relationships/tags" Target="../tags/tag666.xml"/><Relationship Id="rId20" Type="http://schemas.openxmlformats.org/officeDocument/2006/relationships/tags" Target="../tags/tag670.xml"/><Relationship Id="rId29" Type="http://schemas.openxmlformats.org/officeDocument/2006/relationships/tags" Target="../tags/tag679.xml"/><Relationship Id="rId41" Type="http://schemas.openxmlformats.org/officeDocument/2006/relationships/tags" Target="../tags/tag691.xml"/><Relationship Id="rId1" Type="http://schemas.openxmlformats.org/officeDocument/2006/relationships/tags" Target="../tags/tag651.xml"/><Relationship Id="rId6" Type="http://schemas.openxmlformats.org/officeDocument/2006/relationships/tags" Target="../tags/tag656.xml"/><Relationship Id="rId11" Type="http://schemas.openxmlformats.org/officeDocument/2006/relationships/tags" Target="../tags/tag661.xml"/><Relationship Id="rId24" Type="http://schemas.openxmlformats.org/officeDocument/2006/relationships/tags" Target="../tags/tag674.xml"/><Relationship Id="rId32" Type="http://schemas.openxmlformats.org/officeDocument/2006/relationships/tags" Target="../tags/tag682.xml"/><Relationship Id="rId37" Type="http://schemas.openxmlformats.org/officeDocument/2006/relationships/tags" Target="../tags/tag687.xml"/><Relationship Id="rId40" Type="http://schemas.openxmlformats.org/officeDocument/2006/relationships/tags" Target="../tags/tag690.xml"/><Relationship Id="rId5" Type="http://schemas.openxmlformats.org/officeDocument/2006/relationships/tags" Target="../tags/tag655.xml"/><Relationship Id="rId15" Type="http://schemas.openxmlformats.org/officeDocument/2006/relationships/tags" Target="../tags/tag665.xml"/><Relationship Id="rId23" Type="http://schemas.openxmlformats.org/officeDocument/2006/relationships/tags" Target="../tags/tag673.xml"/><Relationship Id="rId28" Type="http://schemas.openxmlformats.org/officeDocument/2006/relationships/tags" Target="../tags/tag678.xml"/><Relationship Id="rId36" Type="http://schemas.openxmlformats.org/officeDocument/2006/relationships/tags" Target="../tags/tag686.xml"/><Relationship Id="rId10" Type="http://schemas.openxmlformats.org/officeDocument/2006/relationships/tags" Target="../tags/tag660.xml"/><Relationship Id="rId19" Type="http://schemas.openxmlformats.org/officeDocument/2006/relationships/tags" Target="../tags/tag669.xml"/><Relationship Id="rId31" Type="http://schemas.openxmlformats.org/officeDocument/2006/relationships/tags" Target="../tags/tag681.xml"/><Relationship Id="rId4" Type="http://schemas.openxmlformats.org/officeDocument/2006/relationships/tags" Target="../tags/tag654.xml"/><Relationship Id="rId9" Type="http://schemas.openxmlformats.org/officeDocument/2006/relationships/tags" Target="../tags/tag659.xml"/><Relationship Id="rId14" Type="http://schemas.openxmlformats.org/officeDocument/2006/relationships/tags" Target="../tags/tag664.xml"/><Relationship Id="rId22" Type="http://schemas.openxmlformats.org/officeDocument/2006/relationships/tags" Target="../tags/tag672.xml"/><Relationship Id="rId27" Type="http://schemas.openxmlformats.org/officeDocument/2006/relationships/tags" Target="../tags/tag677.xml"/><Relationship Id="rId30" Type="http://schemas.openxmlformats.org/officeDocument/2006/relationships/tags" Target="../tags/tag680.xml"/><Relationship Id="rId35" Type="http://schemas.openxmlformats.org/officeDocument/2006/relationships/tags" Target="../tags/tag685.xml"/><Relationship Id="rId8" Type="http://schemas.openxmlformats.org/officeDocument/2006/relationships/tags" Target="../tags/tag658.xml"/><Relationship Id="rId3" Type="http://schemas.openxmlformats.org/officeDocument/2006/relationships/tags" Target="../tags/tag653.xml"/><Relationship Id="rId12" Type="http://schemas.openxmlformats.org/officeDocument/2006/relationships/tags" Target="../tags/tag662.xml"/><Relationship Id="rId17" Type="http://schemas.openxmlformats.org/officeDocument/2006/relationships/tags" Target="../tags/tag667.xml"/><Relationship Id="rId25" Type="http://schemas.openxmlformats.org/officeDocument/2006/relationships/tags" Target="../tags/tag675.xml"/><Relationship Id="rId33" Type="http://schemas.openxmlformats.org/officeDocument/2006/relationships/tags" Target="../tags/tag683.xml"/><Relationship Id="rId38" Type="http://schemas.openxmlformats.org/officeDocument/2006/relationships/tags" Target="../tags/tag68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704.xml"/><Relationship Id="rId18" Type="http://schemas.openxmlformats.org/officeDocument/2006/relationships/tags" Target="../tags/tag709.xml"/><Relationship Id="rId26" Type="http://schemas.openxmlformats.org/officeDocument/2006/relationships/tags" Target="../tags/tag717.xml"/><Relationship Id="rId39" Type="http://schemas.openxmlformats.org/officeDocument/2006/relationships/tags" Target="../tags/tag730.xml"/><Relationship Id="rId21" Type="http://schemas.openxmlformats.org/officeDocument/2006/relationships/tags" Target="../tags/tag712.xml"/><Relationship Id="rId34" Type="http://schemas.openxmlformats.org/officeDocument/2006/relationships/tags" Target="../tags/tag725.xml"/><Relationship Id="rId42" Type="http://schemas.openxmlformats.org/officeDocument/2006/relationships/tags" Target="../tags/tag733.xml"/><Relationship Id="rId7" Type="http://schemas.openxmlformats.org/officeDocument/2006/relationships/tags" Target="../tags/tag698.xml"/><Relationship Id="rId2" Type="http://schemas.openxmlformats.org/officeDocument/2006/relationships/tags" Target="../tags/tag693.xml"/><Relationship Id="rId16" Type="http://schemas.openxmlformats.org/officeDocument/2006/relationships/tags" Target="../tags/tag707.xml"/><Relationship Id="rId20" Type="http://schemas.openxmlformats.org/officeDocument/2006/relationships/tags" Target="../tags/tag711.xml"/><Relationship Id="rId29" Type="http://schemas.openxmlformats.org/officeDocument/2006/relationships/tags" Target="../tags/tag720.xml"/><Relationship Id="rId41" Type="http://schemas.openxmlformats.org/officeDocument/2006/relationships/tags" Target="../tags/tag732.xml"/><Relationship Id="rId1" Type="http://schemas.openxmlformats.org/officeDocument/2006/relationships/tags" Target="../tags/tag692.xml"/><Relationship Id="rId6" Type="http://schemas.openxmlformats.org/officeDocument/2006/relationships/tags" Target="../tags/tag697.xml"/><Relationship Id="rId11" Type="http://schemas.openxmlformats.org/officeDocument/2006/relationships/tags" Target="../tags/tag702.xml"/><Relationship Id="rId24" Type="http://schemas.openxmlformats.org/officeDocument/2006/relationships/tags" Target="../tags/tag715.xml"/><Relationship Id="rId32" Type="http://schemas.openxmlformats.org/officeDocument/2006/relationships/tags" Target="../tags/tag723.xml"/><Relationship Id="rId37" Type="http://schemas.openxmlformats.org/officeDocument/2006/relationships/tags" Target="../tags/tag728.xml"/><Relationship Id="rId40" Type="http://schemas.openxmlformats.org/officeDocument/2006/relationships/tags" Target="../tags/tag731.xml"/><Relationship Id="rId5" Type="http://schemas.openxmlformats.org/officeDocument/2006/relationships/tags" Target="../tags/tag696.xml"/><Relationship Id="rId15" Type="http://schemas.openxmlformats.org/officeDocument/2006/relationships/tags" Target="../tags/tag706.xml"/><Relationship Id="rId23" Type="http://schemas.openxmlformats.org/officeDocument/2006/relationships/tags" Target="../tags/tag714.xml"/><Relationship Id="rId28" Type="http://schemas.openxmlformats.org/officeDocument/2006/relationships/tags" Target="../tags/tag719.xml"/><Relationship Id="rId36" Type="http://schemas.openxmlformats.org/officeDocument/2006/relationships/tags" Target="../tags/tag727.xml"/><Relationship Id="rId10" Type="http://schemas.openxmlformats.org/officeDocument/2006/relationships/tags" Target="../tags/tag701.xml"/><Relationship Id="rId19" Type="http://schemas.openxmlformats.org/officeDocument/2006/relationships/tags" Target="../tags/tag710.xml"/><Relationship Id="rId31" Type="http://schemas.openxmlformats.org/officeDocument/2006/relationships/tags" Target="../tags/tag722.xml"/><Relationship Id="rId4" Type="http://schemas.openxmlformats.org/officeDocument/2006/relationships/tags" Target="../tags/tag695.xml"/><Relationship Id="rId9" Type="http://schemas.openxmlformats.org/officeDocument/2006/relationships/tags" Target="../tags/tag700.xml"/><Relationship Id="rId14" Type="http://schemas.openxmlformats.org/officeDocument/2006/relationships/tags" Target="../tags/tag705.xml"/><Relationship Id="rId22" Type="http://schemas.openxmlformats.org/officeDocument/2006/relationships/tags" Target="../tags/tag713.xml"/><Relationship Id="rId27" Type="http://schemas.openxmlformats.org/officeDocument/2006/relationships/tags" Target="../tags/tag718.xml"/><Relationship Id="rId30" Type="http://schemas.openxmlformats.org/officeDocument/2006/relationships/tags" Target="../tags/tag721.xml"/><Relationship Id="rId35" Type="http://schemas.openxmlformats.org/officeDocument/2006/relationships/tags" Target="../tags/tag726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699.xml"/><Relationship Id="rId3" Type="http://schemas.openxmlformats.org/officeDocument/2006/relationships/tags" Target="../tags/tag694.xml"/><Relationship Id="rId12" Type="http://schemas.openxmlformats.org/officeDocument/2006/relationships/tags" Target="../tags/tag703.xml"/><Relationship Id="rId17" Type="http://schemas.openxmlformats.org/officeDocument/2006/relationships/tags" Target="../tags/tag708.xml"/><Relationship Id="rId25" Type="http://schemas.openxmlformats.org/officeDocument/2006/relationships/tags" Target="../tags/tag716.xml"/><Relationship Id="rId33" Type="http://schemas.openxmlformats.org/officeDocument/2006/relationships/tags" Target="../tags/tag724.xml"/><Relationship Id="rId38" Type="http://schemas.openxmlformats.org/officeDocument/2006/relationships/tags" Target="../tags/tag72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746.xml"/><Relationship Id="rId18" Type="http://schemas.openxmlformats.org/officeDocument/2006/relationships/tags" Target="../tags/tag751.xml"/><Relationship Id="rId26" Type="http://schemas.openxmlformats.org/officeDocument/2006/relationships/tags" Target="../tags/tag759.xml"/><Relationship Id="rId39" Type="http://schemas.openxmlformats.org/officeDocument/2006/relationships/tags" Target="../tags/tag772.xml"/><Relationship Id="rId21" Type="http://schemas.openxmlformats.org/officeDocument/2006/relationships/tags" Target="../tags/tag754.xml"/><Relationship Id="rId34" Type="http://schemas.openxmlformats.org/officeDocument/2006/relationships/tags" Target="../tags/tag767.xml"/><Relationship Id="rId42" Type="http://schemas.openxmlformats.org/officeDocument/2006/relationships/tags" Target="../tags/tag775.xml"/><Relationship Id="rId7" Type="http://schemas.openxmlformats.org/officeDocument/2006/relationships/tags" Target="../tags/tag740.xml"/><Relationship Id="rId2" Type="http://schemas.openxmlformats.org/officeDocument/2006/relationships/tags" Target="../tags/tag735.xml"/><Relationship Id="rId16" Type="http://schemas.openxmlformats.org/officeDocument/2006/relationships/tags" Target="../tags/tag749.xml"/><Relationship Id="rId20" Type="http://schemas.openxmlformats.org/officeDocument/2006/relationships/tags" Target="../tags/tag753.xml"/><Relationship Id="rId29" Type="http://schemas.openxmlformats.org/officeDocument/2006/relationships/tags" Target="../tags/tag762.xml"/><Relationship Id="rId41" Type="http://schemas.openxmlformats.org/officeDocument/2006/relationships/tags" Target="../tags/tag774.xml"/><Relationship Id="rId1" Type="http://schemas.openxmlformats.org/officeDocument/2006/relationships/tags" Target="../tags/tag734.xml"/><Relationship Id="rId6" Type="http://schemas.openxmlformats.org/officeDocument/2006/relationships/tags" Target="../tags/tag739.xml"/><Relationship Id="rId11" Type="http://schemas.openxmlformats.org/officeDocument/2006/relationships/tags" Target="../tags/tag744.xml"/><Relationship Id="rId24" Type="http://schemas.openxmlformats.org/officeDocument/2006/relationships/tags" Target="../tags/tag757.xml"/><Relationship Id="rId32" Type="http://schemas.openxmlformats.org/officeDocument/2006/relationships/tags" Target="../tags/tag765.xml"/><Relationship Id="rId37" Type="http://schemas.openxmlformats.org/officeDocument/2006/relationships/tags" Target="../tags/tag770.xml"/><Relationship Id="rId40" Type="http://schemas.openxmlformats.org/officeDocument/2006/relationships/tags" Target="../tags/tag773.xml"/><Relationship Id="rId5" Type="http://schemas.openxmlformats.org/officeDocument/2006/relationships/tags" Target="../tags/tag738.xml"/><Relationship Id="rId15" Type="http://schemas.openxmlformats.org/officeDocument/2006/relationships/tags" Target="../tags/tag748.xml"/><Relationship Id="rId23" Type="http://schemas.openxmlformats.org/officeDocument/2006/relationships/tags" Target="../tags/tag756.xml"/><Relationship Id="rId28" Type="http://schemas.openxmlformats.org/officeDocument/2006/relationships/tags" Target="../tags/tag761.xml"/><Relationship Id="rId36" Type="http://schemas.openxmlformats.org/officeDocument/2006/relationships/tags" Target="../tags/tag769.xml"/><Relationship Id="rId10" Type="http://schemas.openxmlformats.org/officeDocument/2006/relationships/tags" Target="../tags/tag743.xml"/><Relationship Id="rId19" Type="http://schemas.openxmlformats.org/officeDocument/2006/relationships/tags" Target="../tags/tag752.xml"/><Relationship Id="rId31" Type="http://schemas.openxmlformats.org/officeDocument/2006/relationships/tags" Target="../tags/tag764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737.xml"/><Relationship Id="rId9" Type="http://schemas.openxmlformats.org/officeDocument/2006/relationships/tags" Target="../tags/tag742.xml"/><Relationship Id="rId14" Type="http://schemas.openxmlformats.org/officeDocument/2006/relationships/tags" Target="../tags/tag747.xml"/><Relationship Id="rId22" Type="http://schemas.openxmlformats.org/officeDocument/2006/relationships/tags" Target="../tags/tag755.xml"/><Relationship Id="rId27" Type="http://schemas.openxmlformats.org/officeDocument/2006/relationships/tags" Target="../tags/tag760.xml"/><Relationship Id="rId30" Type="http://schemas.openxmlformats.org/officeDocument/2006/relationships/tags" Target="../tags/tag763.xml"/><Relationship Id="rId35" Type="http://schemas.openxmlformats.org/officeDocument/2006/relationships/tags" Target="../tags/tag768.xml"/><Relationship Id="rId43" Type="http://schemas.openxmlformats.org/officeDocument/2006/relationships/tags" Target="../tags/tag776.xml"/><Relationship Id="rId8" Type="http://schemas.openxmlformats.org/officeDocument/2006/relationships/tags" Target="../tags/tag741.xml"/><Relationship Id="rId3" Type="http://schemas.openxmlformats.org/officeDocument/2006/relationships/tags" Target="../tags/tag736.xml"/><Relationship Id="rId12" Type="http://schemas.openxmlformats.org/officeDocument/2006/relationships/tags" Target="../tags/tag745.xml"/><Relationship Id="rId17" Type="http://schemas.openxmlformats.org/officeDocument/2006/relationships/tags" Target="../tags/tag750.xml"/><Relationship Id="rId25" Type="http://schemas.openxmlformats.org/officeDocument/2006/relationships/tags" Target="../tags/tag758.xml"/><Relationship Id="rId33" Type="http://schemas.openxmlformats.org/officeDocument/2006/relationships/tags" Target="../tags/tag766.xml"/><Relationship Id="rId38" Type="http://schemas.openxmlformats.org/officeDocument/2006/relationships/tags" Target="../tags/tag77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789.xml"/><Relationship Id="rId18" Type="http://schemas.openxmlformats.org/officeDocument/2006/relationships/tags" Target="../tags/tag794.xml"/><Relationship Id="rId26" Type="http://schemas.openxmlformats.org/officeDocument/2006/relationships/tags" Target="../tags/tag802.xml"/><Relationship Id="rId39" Type="http://schemas.openxmlformats.org/officeDocument/2006/relationships/tags" Target="../tags/tag815.xml"/><Relationship Id="rId21" Type="http://schemas.openxmlformats.org/officeDocument/2006/relationships/tags" Target="../tags/tag797.xml"/><Relationship Id="rId34" Type="http://schemas.openxmlformats.org/officeDocument/2006/relationships/tags" Target="../tags/tag810.xml"/><Relationship Id="rId42" Type="http://schemas.openxmlformats.org/officeDocument/2006/relationships/tags" Target="../tags/tag818.xml"/><Relationship Id="rId7" Type="http://schemas.openxmlformats.org/officeDocument/2006/relationships/tags" Target="../tags/tag783.xml"/><Relationship Id="rId2" Type="http://schemas.openxmlformats.org/officeDocument/2006/relationships/tags" Target="../tags/tag778.xml"/><Relationship Id="rId16" Type="http://schemas.openxmlformats.org/officeDocument/2006/relationships/tags" Target="../tags/tag792.xml"/><Relationship Id="rId20" Type="http://schemas.openxmlformats.org/officeDocument/2006/relationships/tags" Target="../tags/tag796.xml"/><Relationship Id="rId29" Type="http://schemas.openxmlformats.org/officeDocument/2006/relationships/tags" Target="../tags/tag805.xml"/><Relationship Id="rId41" Type="http://schemas.openxmlformats.org/officeDocument/2006/relationships/tags" Target="../tags/tag817.xml"/><Relationship Id="rId1" Type="http://schemas.openxmlformats.org/officeDocument/2006/relationships/tags" Target="../tags/tag777.xml"/><Relationship Id="rId6" Type="http://schemas.openxmlformats.org/officeDocument/2006/relationships/tags" Target="../tags/tag782.xml"/><Relationship Id="rId11" Type="http://schemas.openxmlformats.org/officeDocument/2006/relationships/tags" Target="../tags/tag787.xml"/><Relationship Id="rId24" Type="http://schemas.openxmlformats.org/officeDocument/2006/relationships/tags" Target="../tags/tag800.xml"/><Relationship Id="rId32" Type="http://schemas.openxmlformats.org/officeDocument/2006/relationships/tags" Target="../tags/tag808.xml"/><Relationship Id="rId37" Type="http://schemas.openxmlformats.org/officeDocument/2006/relationships/tags" Target="../tags/tag813.xml"/><Relationship Id="rId40" Type="http://schemas.openxmlformats.org/officeDocument/2006/relationships/tags" Target="../tags/tag816.xml"/><Relationship Id="rId5" Type="http://schemas.openxmlformats.org/officeDocument/2006/relationships/tags" Target="../tags/tag781.xml"/><Relationship Id="rId15" Type="http://schemas.openxmlformats.org/officeDocument/2006/relationships/tags" Target="../tags/tag791.xml"/><Relationship Id="rId23" Type="http://schemas.openxmlformats.org/officeDocument/2006/relationships/tags" Target="../tags/tag799.xml"/><Relationship Id="rId28" Type="http://schemas.openxmlformats.org/officeDocument/2006/relationships/tags" Target="../tags/tag804.xml"/><Relationship Id="rId36" Type="http://schemas.openxmlformats.org/officeDocument/2006/relationships/tags" Target="../tags/tag812.xml"/><Relationship Id="rId10" Type="http://schemas.openxmlformats.org/officeDocument/2006/relationships/tags" Target="../tags/tag786.xml"/><Relationship Id="rId19" Type="http://schemas.openxmlformats.org/officeDocument/2006/relationships/tags" Target="../tags/tag795.xml"/><Relationship Id="rId31" Type="http://schemas.openxmlformats.org/officeDocument/2006/relationships/tags" Target="../tags/tag807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780.xml"/><Relationship Id="rId9" Type="http://schemas.openxmlformats.org/officeDocument/2006/relationships/tags" Target="../tags/tag785.xml"/><Relationship Id="rId14" Type="http://schemas.openxmlformats.org/officeDocument/2006/relationships/tags" Target="../tags/tag790.xml"/><Relationship Id="rId22" Type="http://schemas.openxmlformats.org/officeDocument/2006/relationships/tags" Target="../tags/tag798.xml"/><Relationship Id="rId27" Type="http://schemas.openxmlformats.org/officeDocument/2006/relationships/tags" Target="../tags/tag803.xml"/><Relationship Id="rId30" Type="http://schemas.openxmlformats.org/officeDocument/2006/relationships/tags" Target="../tags/tag806.xml"/><Relationship Id="rId35" Type="http://schemas.openxmlformats.org/officeDocument/2006/relationships/tags" Target="../tags/tag811.xml"/><Relationship Id="rId43" Type="http://schemas.openxmlformats.org/officeDocument/2006/relationships/tags" Target="../tags/tag819.xml"/><Relationship Id="rId8" Type="http://schemas.openxmlformats.org/officeDocument/2006/relationships/tags" Target="../tags/tag784.xml"/><Relationship Id="rId3" Type="http://schemas.openxmlformats.org/officeDocument/2006/relationships/tags" Target="../tags/tag779.xml"/><Relationship Id="rId12" Type="http://schemas.openxmlformats.org/officeDocument/2006/relationships/tags" Target="../tags/tag788.xml"/><Relationship Id="rId17" Type="http://schemas.openxmlformats.org/officeDocument/2006/relationships/tags" Target="../tags/tag793.xml"/><Relationship Id="rId25" Type="http://schemas.openxmlformats.org/officeDocument/2006/relationships/tags" Target="../tags/tag801.xml"/><Relationship Id="rId33" Type="http://schemas.openxmlformats.org/officeDocument/2006/relationships/tags" Target="../tags/tag809.xml"/><Relationship Id="rId38" Type="http://schemas.openxmlformats.org/officeDocument/2006/relationships/tags" Target="../tags/tag8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27.xml"/><Relationship Id="rId13" Type="http://schemas.openxmlformats.org/officeDocument/2006/relationships/tags" Target="../tags/tag832.xml"/><Relationship Id="rId18" Type="http://schemas.openxmlformats.org/officeDocument/2006/relationships/tags" Target="../tags/tag837.xml"/><Relationship Id="rId3" Type="http://schemas.openxmlformats.org/officeDocument/2006/relationships/tags" Target="../tags/tag822.xml"/><Relationship Id="rId7" Type="http://schemas.openxmlformats.org/officeDocument/2006/relationships/tags" Target="../tags/tag826.xml"/><Relationship Id="rId12" Type="http://schemas.openxmlformats.org/officeDocument/2006/relationships/tags" Target="../tags/tag831.xml"/><Relationship Id="rId17" Type="http://schemas.openxmlformats.org/officeDocument/2006/relationships/tags" Target="../tags/tag836.xml"/><Relationship Id="rId2" Type="http://schemas.openxmlformats.org/officeDocument/2006/relationships/tags" Target="../tags/tag821.xml"/><Relationship Id="rId16" Type="http://schemas.openxmlformats.org/officeDocument/2006/relationships/tags" Target="../tags/tag835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820.xml"/><Relationship Id="rId6" Type="http://schemas.openxmlformats.org/officeDocument/2006/relationships/tags" Target="../tags/tag825.xml"/><Relationship Id="rId11" Type="http://schemas.openxmlformats.org/officeDocument/2006/relationships/tags" Target="../tags/tag830.xml"/><Relationship Id="rId5" Type="http://schemas.openxmlformats.org/officeDocument/2006/relationships/tags" Target="../tags/tag824.xml"/><Relationship Id="rId15" Type="http://schemas.openxmlformats.org/officeDocument/2006/relationships/tags" Target="../tags/tag834.xml"/><Relationship Id="rId10" Type="http://schemas.openxmlformats.org/officeDocument/2006/relationships/tags" Target="../tags/tag829.xml"/><Relationship Id="rId19" Type="http://schemas.openxmlformats.org/officeDocument/2006/relationships/tags" Target="../tags/tag838.xml"/><Relationship Id="rId4" Type="http://schemas.openxmlformats.org/officeDocument/2006/relationships/tags" Target="../tags/tag823.xml"/><Relationship Id="rId9" Type="http://schemas.openxmlformats.org/officeDocument/2006/relationships/tags" Target="../tags/tag828.xml"/><Relationship Id="rId14" Type="http://schemas.openxmlformats.org/officeDocument/2006/relationships/tags" Target="../tags/tag83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46.xml"/><Relationship Id="rId13" Type="http://schemas.openxmlformats.org/officeDocument/2006/relationships/tags" Target="../tags/tag851.xml"/><Relationship Id="rId18" Type="http://schemas.openxmlformats.org/officeDocument/2006/relationships/tags" Target="../tags/tag856.xml"/><Relationship Id="rId26" Type="http://schemas.openxmlformats.org/officeDocument/2006/relationships/tags" Target="../tags/tag864.xml"/><Relationship Id="rId3" Type="http://schemas.openxmlformats.org/officeDocument/2006/relationships/tags" Target="../tags/tag841.xml"/><Relationship Id="rId21" Type="http://schemas.openxmlformats.org/officeDocument/2006/relationships/tags" Target="../tags/tag859.xml"/><Relationship Id="rId7" Type="http://schemas.openxmlformats.org/officeDocument/2006/relationships/tags" Target="../tags/tag845.xml"/><Relationship Id="rId12" Type="http://schemas.openxmlformats.org/officeDocument/2006/relationships/tags" Target="../tags/tag850.xml"/><Relationship Id="rId17" Type="http://schemas.openxmlformats.org/officeDocument/2006/relationships/tags" Target="../tags/tag855.xml"/><Relationship Id="rId25" Type="http://schemas.openxmlformats.org/officeDocument/2006/relationships/tags" Target="../tags/tag863.xml"/><Relationship Id="rId2" Type="http://schemas.openxmlformats.org/officeDocument/2006/relationships/tags" Target="../tags/tag840.xml"/><Relationship Id="rId16" Type="http://schemas.openxmlformats.org/officeDocument/2006/relationships/tags" Target="../tags/tag854.xml"/><Relationship Id="rId20" Type="http://schemas.openxmlformats.org/officeDocument/2006/relationships/tags" Target="../tags/tag858.xml"/><Relationship Id="rId1" Type="http://schemas.openxmlformats.org/officeDocument/2006/relationships/tags" Target="../tags/tag839.xml"/><Relationship Id="rId6" Type="http://schemas.openxmlformats.org/officeDocument/2006/relationships/tags" Target="../tags/tag844.xml"/><Relationship Id="rId11" Type="http://schemas.openxmlformats.org/officeDocument/2006/relationships/tags" Target="../tags/tag849.xml"/><Relationship Id="rId24" Type="http://schemas.openxmlformats.org/officeDocument/2006/relationships/tags" Target="../tags/tag862.xml"/><Relationship Id="rId5" Type="http://schemas.openxmlformats.org/officeDocument/2006/relationships/tags" Target="../tags/tag843.xml"/><Relationship Id="rId15" Type="http://schemas.openxmlformats.org/officeDocument/2006/relationships/tags" Target="../tags/tag853.xml"/><Relationship Id="rId23" Type="http://schemas.openxmlformats.org/officeDocument/2006/relationships/tags" Target="../tags/tag861.xml"/><Relationship Id="rId28" Type="http://schemas.openxmlformats.org/officeDocument/2006/relationships/notesSlide" Target="../notesSlides/notesSlide9.xml"/><Relationship Id="rId10" Type="http://schemas.openxmlformats.org/officeDocument/2006/relationships/tags" Target="../tags/tag848.xml"/><Relationship Id="rId19" Type="http://schemas.openxmlformats.org/officeDocument/2006/relationships/tags" Target="../tags/tag857.xml"/><Relationship Id="rId4" Type="http://schemas.openxmlformats.org/officeDocument/2006/relationships/tags" Target="../tags/tag842.xml"/><Relationship Id="rId9" Type="http://schemas.openxmlformats.org/officeDocument/2006/relationships/tags" Target="../tags/tag847.xml"/><Relationship Id="rId14" Type="http://schemas.openxmlformats.org/officeDocument/2006/relationships/tags" Target="../tags/tag852.xml"/><Relationship Id="rId22" Type="http://schemas.openxmlformats.org/officeDocument/2006/relationships/tags" Target="../tags/tag860.xml"/><Relationship Id="rId27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image" Target="../media/image2.png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notesSlide" Target="../notesSlides/notesSlide1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8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877.xml"/><Relationship Id="rId18" Type="http://schemas.openxmlformats.org/officeDocument/2006/relationships/tags" Target="../tags/tag882.xml"/><Relationship Id="rId26" Type="http://schemas.openxmlformats.org/officeDocument/2006/relationships/tags" Target="../tags/tag890.xml"/><Relationship Id="rId39" Type="http://schemas.openxmlformats.org/officeDocument/2006/relationships/tags" Target="../tags/tag903.xml"/><Relationship Id="rId21" Type="http://schemas.openxmlformats.org/officeDocument/2006/relationships/tags" Target="../tags/tag885.xml"/><Relationship Id="rId34" Type="http://schemas.openxmlformats.org/officeDocument/2006/relationships/tags" Target="../tags/tag898.xml"/><Relationship Id="rId42" Type="http://schemas.openxmlformats.org/officeDocument/2006/relationships/tags" Target="../tags/tag906.xml"/><Relationship Id="rId47" Type="http://schemas.openxmlformats.org/officeDocument/2006/relationships/tags" Target="../tags/tag911.xml"/><Relationship Id="rId50" Type="http://schemas.openxmlformats.org/officeDocument/2006/relationships/tags" Target="../tags/tag914.xml"/><Relationship Id="rId7" Type="http://schemas.openxmlformats.org/officeDocument/2006/relationships/tags" Target="../tags/tag871.xml"/><Relationship Id="rId2" Type="http://schemas.openxmlformats.org/officeDocument/2006/relationships/tags" Target="../tags/tag866.xml"/><Relationship Id="rId16" Type="http://schemas.openxmlformats.org/officeDocument/2006/relationships/tags" Target="../tags/tag880.xml"/><Relationship Id="rId29" Type="http://schemas.openxmlformats.org/officeDocument/2006/relationships/tags" Target="../tags/tag893.xml"/><Relationship Id="rId11" Type="http://schemas.openxmlformats.org/officeDocument/2006/relationships/tags" Target="../tags/tag875.xml"/><Relationship Id="rId24" Type="http://schemas.openxmlformats.org/officeDocument/2006/relationships/tags" Target="../tags/tag888.xml"/><Relationship Id="rId32" Type="http://schemas.openxmlformats.org/officeDocument/2006/relationships/tags" Target="../tags/tag896.xml"/><Relationship Id="rId37" Type="http://schemas.openxmlformats.org/officeDocument/2006/relationships/tags" Target="../tags/tag901.xml"/><Relationship Id="rId40" Type="http://schemas.openxmlformats.org/officeDocument/2006/relationships/tags" Target="../tags/tag904.xml"/><Relationship Id="rId45" Type="http://schemas.openxmlformats.org/officeDocument/2006/relationships/tags" Target="../tags/tag909.xml"/><Relationship Id="rId53" Type="http://schemas.openxmlformats.org/officeDocument/2006/relationships/notesSlide" Target="../notesSlides/notesSlide10.xml"/><Relationship Id="rId5" Type="http://schemas.openxmlformats.org/officeDocument/2006/relationships/tags" Target="../tags/tag869.xml"/><Relationship Id="rId10" Type="http://schemas.openxmlformats.org/officeDocument/2006/relationships/tags" Target="../tags/tag874.xml"/><Relationship Id="rId19" Type="http://schemas.openxmlformats.org/officeDocument/2006/relationships/tags" Target="../tags/tag883.xml"/><Relationship Id="rId31" Type="http://schemas.openxmlformats.org/officeDocument/2006/relationships/tags" Target="../tags/tag895.xml"/><Relationship Id="rId44" Type="http://schemas.openxmlformats.org/officeDocument/2006/relationships/tags" Target="../tags/tag908.xml"/><Relationship Id="rId52" Type="http://schemas.openxmlformats.org/officeDocument/2006/relationships/slideLayout" Target="../slideLayouts/slideLayout7.xml"/><Relationship Id="rId4" Type="http://schemas.openxmlformats.org/officeDocument/2006/relationships/tags" Target="../tags/tag868.xml"/><Relationship Id="rId9" Type="http://schemas.openxmlformats.org/officeDocument/2006/relationships/tags" Target="../tags/tag873.xml"/><Relationship Id="rId14" Type="http://schemas.openxmlformats.org/officeDocument/2006/relationships/tags" Target="../tags/tag878.xml"/><Relationship Id="rId22" Type="http://schemas.openxmlformats.org/officeDocument/2006/relationships/tags" Target="../tags/tag886.xml"/><Relationship Id="rId27" Type="http://schemas.openxmlformats.org/officeDocument/2006/relationships/tags" Target="../tags/tag891.xml"/><Relationship Id="rId30" Type="http://schemas.openxmlformats.org/officeDocument/2006/relationships/tags" Target="../tags/tag894.xml"/><Relationship Id="rId35" Type="http://schemas.openxmlformats.org/officeDocument/2006/relationships/tags" Target="../tags/tag899.xml"/><Relationship Id="rId43" Type="http://schemas.openxmlformats.org/officeDocument/2006/relationships/tags" Target="../tags/tag907.xml"/><Relationship Id="rId48" Type="http://schemas.openxmlformats.org/officeDocument/2006/relationships/tags" Target="../tags/tag912.xml"/><Relationship Id="rId8" Type="http://schemas.openxmlformats.org/officeDocument/2006/relationships/tags" Target="../tags/tag872.xml"/><Relationship Id="rId51" Type="http://schemas.openxmlformats.org/officeDocument/2006/relationships/tags" Target="../tags/tag915.xml"/><Relationship Id="rId3" Type="http://schemas.openxmlformats.org/officeDocument/2006/relationships/tags" Target="../tags/tag867.xml"/><Relationship Id="rId12" Type="http://schemas.openxmlformats.org/officeDocument/2006/relationships/tags" Target="../tags/tag876.xml"/><Relationship Id="rId17" Type="http://schemas.openxmlformats.org/officeDocument/2006/relationships/tags" Target="../tags/tag881.xml"/><Relationship Id="rId25" Type="http://schemas.openxmlformats.org/officeDocument/2006/relationships/tags" Target="../tags/tag889.xml"/><Relationship Id="rId33" Type="http://schemas.openxmlformats.org/officeDocument/2006/relationships/tags" Target="../tags/tag897.xml"/><Relationship Id="rId38" Type="http://schemas.openxmlformats.org/officeDocument/2006/relationships/tags" Target="../tags/tag902.xml"/><Relationship Id="rId46" Type="http://schemas.openxmlformats.org/officeDocument/2006/relationships/tags" Target="../tags/tag910.xml"/><Relationship Id="rId20" Type="http://schemas.openxmlformats.org/officeDocument/2006/relationships/tags" Target="../tags/tag884.xml"/><Relationship Id="rId41" Type="http://schemas.openxmlformats.org/officeDocument/2006/relationships/tags" Target="../tags/tag905.xml"/><Relationship Id="rId1" Type="http://schemas.openxmlformats.org/officeDocument/2006/relationships/tags" Target="../tags/tag865.xml"/><Relationship Id="rId6" Type="http://schemas.openxmlformats.org/officeDocument/2006/relationships/tags" Target="../tags/tag870.xml"/><Relationship Id="rId15" Type="http://schemas.openxmlformats.org/officeDocument/2006/relationships/tags" Target="../tags/tag879.xml"/><Relationship Id="rId23" Type="http://schemas.openxmlformats.org/officeDocument/2006/relationships/tags" Target="../tags/tag887.xml"/><Relationship Id="rId28" Type="http://schemas.openxmlformats.org/officeDocument/2006/relationships/tags" Target="../tags/tag892.xml"/><Relationship Id="rId36" Type="http://schemas.openxmlformats.org/officeDocument/2006/relationships/tags" Target="../tags/tag900.xml"/><Relationship Id="rId49" Type="http://schemas.openxmlformats.org/officeDocument/2006/relationships/tags" Target="../tags/tag913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928.xml"/><Relationship Id="rId18" Type="http://schemas.openxmlformats.org/officeDocument/2006/relationships/tags" Target="../tags/tag933.xml"/><Relationship Id="rId26" Type="http://schemas.openxmlformats.org/officeDocument/2006/relationships/tags" Target="../tags/tag941.xml"/><Relationship Id="rId39" Type="http://schemas.openxmlformats.org/officeDocument/2006/relationships/tags" Target="../tags/tag954.xml"/><Relationship Id="rId21" Type="http://schemas.openxmlformats.org/officeDocument/2006/relationships/tags" Target="../tags/tag936.xml"/><Relationship Id="rId34" Type="http://schemas.openxmlformats.org/officeDocument/2006/relationships/tags" Target="../tags/tag949.xml"/><Relationship Id="rId42" Type="http://schemas.openxmlformats.org/officeDocument/2006/relationships/tags" Target="../tags/tag957.xml"/><Relationship Id="rId47" Type="http://schemas.openxmlformats.org/officeDocument/2006/relationships/tags" Target="../tags/tag962.xml"/><Relationship Id="rId50" Type="http://schemas.openxmlformats.org/officeDocument/2006/relationships/tags" Target="../tags/tag965.xml"/><Relationship Id="rId7" Type="http://schemas.openxmlformats.org/officeDocument/2006/relationships/tags" Target="../tags/tag922.xml"/><Relationship Id="rId2" Type="http://schemas.openxmlformats.org/officeDocument/2006/relationships/tags" Target="../tags/tag917.xml"/><Relationship Id="rId16" Type="http://schemas.openxmlformats.org/officeDocument/2006/relationships/tags" Target="../tags/tag931.xml"/><Relationship Id="rId29" Type="http://schemas.openxmlformats.org/officeDocument/2006/relationships/tags" Target="../tags/tag944.xml"/><Relationship Id="rId11" Type="http://schemas.openxmlformats.org/officeDocument/2006/relationships/tags" Target="../tags/tag926.xml"/><Relationship Id="rId24" Type="http://schemas.openxmlformats.org/officeDocument/2006/relationships/tags" Target="../tags/tag939.xml"/><Relationship Id="rId32" Type="http://schemas.openxmlformats.org/officeDocument/2006/relationships/tags" Target="../tags/tag947.xml"/><Relationship Id="rId37" Type="http://schemas.openxmlformats.org/officeDocument/2006/relationships/tags" Target="../tags/tag952.xml"/><Relationship Id="rId40" Type="http://schemas.openxmlformats.org/officeDocument/2006/relationships/tags" Target="../tags/tag955.xml"/><Relationship Id="rId45" Type="http://schemas.openxmlformats.org/officeDocument/2006/relationships/tags" Target="../tags/tag960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920.xml"/><Relationship Id="rId10" Type="http://schemas.openxmlformats.org/officeDocument/2006/relationships/tags" Target="../tags/tag925.xml"/><Relationship Id="rId19" Type="http://schemas.openxmlformats.org/officeDocument/2006/relationships/tags" Target="../tags/tag934.xml"/><Relationship Id="rId31" Type="http://schemas.openxmlformats.org/officeDocument/2006/relationships/tags" Target="../tags/tag946.xml"/><Relationship Id="rId44" Type="http://schemas.openxmlformats.org/officeDocument/2006/relationships/tags" Target="../tags/tag959.xml"/><Relationship Id="rId52" Type="http://schemas.openxmlformats.org/officeDocument/2006/relationships/tags" Target="../tags/tag967.xml"/><Relationship Id="rId4" Type="http://schemas.openxmlformats.org/officeDocument/2006/relationships/tags" Target="../tags/tag919.xml"/><Relationship Id="rId9" Type="http://schemas.openxmlformats.org/officeDocument/2006/relationships/tags" Target="../tags/tag924.xml"/><Relationship Id="rId14" Type="http://schemas.openxmlformats.org/officeDocument/2006/relationships/tags" Target="../tags/tag929.xml"/><Relationship Id="rId22" Type="http://schemas.openxmlformats.org/officeDocument/2006/relationships/tags" Target="../tags/tag937.xml"/><Relationship Id="rId27" Type="http://schemas.openxmlformats.org/officeDocument/2006/relationships/tags" Target="../tags/tag942.xml"/><Relationship Id="rId30" Type="http://schemas.openxmlformats.org/officeDocument/2006/relationships/tags" Target="../tags/tag945.xml"/><Relationship Id="rId35" Type="http://schemas.openxmlformats.org/officeDocument/2006/relationships/tags" Target="../tags/tag950.xml"/><Relationship Id="rId43" Type="http://schemas.openxmlformats.org/officeDocument/2006/relationships/tags" Target="../tags/tag958.xml"/><Relationship Id="rId48" Type="http://schemas.openxmlformats.org/officeDocument/2006/relationships/tags" Target="../tags/tag963.xml"/><Relationship Id="rId8" Type="http://schemas.openxmlformats.org/officeDocument/2006/relationships/tags" Target="../tags/tag923.xml"/><Relationship Id="rId51" Type="http://schemas.openxmlformats.org/officeDocument/2006/relationships/tags" Target="../tags/tag966.xml"/><Relationship Id="rId3" Type="http://schemas.openxmlformats.org/officeDocument/2006/relationships/tags" Target="../tags/tag918.xml"/><Relationship Id="rId12" Type="http://schemas.openxmlformats.org/officeDocument/2006/relationships/tags" Target="../tags/tag927.xml"/><Relationship Id="rId17" Type="http://schemas.openxmlformats.org/officeDocument/2006/relationships/tags" Target="../tags/tag932.xml"/><Relationship Id="rId25" Type="http://schemas.openxmlformats.org/officeDocument/2006/relationships/tags" Target="../tags/tag940.xml"/><Relationship Id="rId33" Type="http://schemas.openxmlformats.org/officeDocument/2006/relationships/tags" Target="../tags/tag948.xml"/><Relationship Id="rId38" Type="http://schemas.openxmlformats.org/officeDocument/2006/relationships/tags" Target="../tags/tag953.xml"/><Relationship Id="rId46" Type="http://schemas.openxmlformats.org/officeDocument/2006/relationships/tags" Target="../tags/tag961.xml"/><Relationship Id="rId20" Type="http://schemas.openxmlformats.org/officeDocument/2006/relationships/tags" Target="../tags/tag935.xml"/><Relationship Id="rId41" Type="http://schemas.openxmlformats.org/officeDocument/2006/relationships/tags" Target="../tags/tag956.xml"/><Relationship Id="rId54" Type="http://schemas.openxmlformats.org/officeDocument/2006/relationships/notesSlide" Target="../notesSlides/notesSlide11.xml"/><Relationship Id="rId1" Type="http://schemas.openxmlformats.org/officeDocument/2006/relationships/tags" Target="../tags/tag916.xml"/><Relationship Id="rId6" Type="http://schemas.openxmlformats.org/officeDocument/2006/relationships/tags" Target="../tags/tag921.xml"/><Relationship Id="rId15" Type="http://schemas.openxmlformats.org/officeDocument/2006/relationships/tags" Target="../tags/tag930.xml"/><Relationship Id="rId23" Type="http://schemas.openxmlformats.org/officeDocument/2006/relationships/tags" Target="../tags/tag938.xml"/><Relationship Id="rId28" Type="http://schemas.openxmlformats.org/officeDocument/2006/relationships/tags" Target="../tags/tag943.xml"/><Relationship Id="rId36" Type="http://schemas.openxmlformats.org/officeDocument/2006/relationships/tags" Target="../tags/tag951.xml"/><Relationship Id="rId49" Type="http://schemas.openxmlformats.org/officeDocument/2006/relationships/tags" Target="../tags/tag96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980.xml"/><Relationship Id="rId18" Type="http://schemas.openxmlformats.org/officeDocument/2006/relationships/tags" Target="../tags/tag985.xml"/><Relationship Id="rId26" Type="http://schemas.openxmlformats.org/officeDocument/2006/relationships/tags" Target="../tags/tag993.xml"/><Relationship Id="rId39" Type="http://schemas.openxmlformats.org/officeDocument/2006/relationships/tags" Target="../tags/tag1006.xml"/><Relationship Id="rId21" Type="http://schemas.openxmlformats.org/officeDocument/2006/relationships/tags" Target="../tags/tag988.xml"/><Relationship Id="rId34" Type="http://schemas.openxmlformats.org/officeDocument/2006/relationships/tags" Target="../tags/tag1001.xml"/><Relationship Id="rId42" Type="http://schemas.openxmlformats.org/officeDocument/2006/relationships/tags" Target="../tags/tag1009.xml"/><Relationship Id="rId47" Type="http://schemas.openxmlformats.org/officeDocument/2006/relationships/tags" Target="../tags/tag1014.xml"/><Relationship Id="rId50" Type="http://schemas.openxmlformats.org/officeDocument/2006/relationships/tags" Target="../tags/tag1017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974.xml"/><Relationship Id="rId2" Type="http://schemas.openxmlformats.org/officeDocument/2006/relationships/tags" Target="../tags/tag969.xml"/><Relationship Id="rId16" Type="http://schemas.openxmlformats.org/officeDocument/2006/relationships/tags" Target="../tags/tag983.xml"/><Relationship Id="rId29" Type="http://schemas.openxmlformats.org/officeDocument/2006/relationships/tags" Target="../tags/tag996.xml"/><Relationship Id="rId11" Type="http://schemas.openxmlformats.org/officeDocument/2006/relationships/tags" Target="../tags/tag978.xml"/><Relationship Id="rId24" Type="http://schemas.openxmlformats.org/officeDocument/2006/relationships/tags" Target="../tags/tag991.xml"/><Relationship Id="rId32" Type="http://schemas.openxmlformats.org/officeDocument/2006/relationships/tags" Target="../tags/tag999.xml"/><Relationship Id="rId37" Type="http://schemas.openxmlformats.org/officeDocument/2006/relationships/tags" Target="../tags/tag1004.xml"/><Relationship Id="rId40" Type="http://schemas.openxmlformats.org/officeDocument/2006/relationships/tags" Target="../tags/tag1007.xml"/><Relationship Id="rId45" Type="http://schemas.openxmlformats.org/officeDocument/2006/relationships/tags" Target="../tags/tag1012.xml"/><Relationship Id="rId53" Type="http://schemas.openxmlformats.org/officeDocument/2006/relationships/tags" Target="../tags/tag1020.xml"/><Relationship Id="rId5" Type="http://schemas.openxmlformats.org/officeDocument/2006/relationships/tags" Target="../tags/tag972.xml"/><Relationship Id="rId10" Type="http://schemas.openxmlformats.org/officeDocument/2006/relationships/tags" Target="../tags/tag977.xml"/><Relationship Id="rId19" Type="http://schemas.openxmlformats.org/officeDocument/2006/relationships/tags" Target="../tags/tag986.xml"/><Relationship Id="rId31" Type="http://schemas.openxmlformats.org/officeDocument/2006/relationships/tags" Target="../tags/tag998.xml"/><Relationship Id="rId44" Type="http://schemas.openxmlformats.org/officeDocument/2006/relationships/tags" Target="../tags/tag1011.xml"/><Relationship Id="rId52" Type="http://schemas.openxmlformats.org/officeDocument/2006/relationships/tags" Target="../tags/tag1019.xml"/><Relationship Id="rId4" Type="http://schemas.openxmlformats.org/officeDocument/2006/relationships/tags" Target="../tags/tag971.xml"/><Relationship Id="rId9" Type="http://schemas.openxmlformats.org/officeDocument/2006/relationships/tags" Target="../tags/tag976.xml"/><Relationship Id="rId14" Type="http://schemas.openxmlformats.org/officeDocument/2006/relationships/tags" Target="../tags/tag981.xml"/><Relationship Id="rId22" Type="http://schemas.openxmlformats.org/officeDocument/2006/relationships/tags" Target="../tags/tag989.xml"/><Relationship Id="rId27" Type="http://schemas.openxmlformats.org/officeDocument/2006/relationships/tags" Target="../tags/tag994.xml"/><Relationship Id="rId30" Type="http://schemas.openxmlformats.org/officeDocument/2006/relationships/tags" Target="../tags/tag997.xml"/><Relationship Id="rId35" Type="http://schemas.openxmlformats.org/officeDocument/2006/relationships/tags" Target="../tags/tag1002.xml"/><Relationship Id="rId43" Type="http://schemas.openxmlformats.org/officeDocument/2006/relationships/tags" Target="../tags/tag1010.xml"/><Relationship Id="rId48" Type="http://schemas.openxmlformats.org/officeDocument/2006/relationships/tags" Target="../tags/tag1015.xml"/><Relationship Id="rId56" Type="http://schemas.openxmlformats.org/officeDocument/2006/relationships/notesSlide" Target="../notesSlides/notesSlide12.xml"/><Relationship Id="rId8" Type="http://schemas.openxmlformats.org/officeDocument/2006/relationships/tags" Target="../tags/tag975.xml"/><Relationship Id="rId51" Type="http://schemas.openxmlformats.org/officeDocument/2006/relationships/tags" Target="../tags/tag1018.xml"/><Relationship Id="rId3" Type="http://schemas.openxmlformats.org/officeDocument/2006/relationships/tags" Target="../tags/tag970.xml"/><Relationship Id="rId12" Type="http://schemas.openxmlformats.org/officeDocument/2006/relationships/tags" Target="../tags/tag979.xml"/><Relationship Id="rId17" Type="http://schemas.openxmlformats.org/officeDocument/2006/relationships/tags" Target="../tags/tag984.xml"/><Relationship Id="rId25" Type="http://schemas.openxmlformats.org/officeDocument/2006/relationships/tags" Target="../tags/tag992.xml"/><Relationship Id="rId33" Type="http://schemas.openxmlformats.org/officeDocument/2006/relationships/tags" Target="../tags/tag1000.xml"/><Relationship Id="rId38" Type="http://schemas.openxmlformats.org/officeDocument/2006/relationships/tags" Target="../tags/tag1005.xml"/><Relationship Id="rId46" Type="http://schemas.openxmlformats.org/officeDocument/2006/relationships/tags" Target="../tags/tag1013.xml"/><Relationship Id="rId20" Type="http://schemas.openxmlformats.org/officeDocument/2006/relationships/tags" Target="../tags/tag987.xml"/><Relationship Id="rId41" Type="http://schemas.openxmlformats.org/officeDocument/2006/relationships/tags" Target="../tags/tag1008.xml"/><Relationship Id="rId54" Type="http://schemas.openxmlformats.org/officeDocument/2006/relationships/tags" Target="../tags/tag1021.xml"/><Relationship Id="rId1" Type="http://schemas.openxmlformats.org/officeDocument/2006/relationships/tags" Target="../tags/tag968.xml"/><Relationship Id="rId6" Type="http://schemas.openxmlformats.org/officeDocument/2006/relationships/tags" Target="../tags/tag973.xml"/><Relationship Id="rId15" Type="http://schemas.openxmlformats.org/officeDocument/2006/relationships/tags" Target="../tags/tag982.xml"/><Relationship Id="rId23" Type="http://schemas.openxmlformats.org/officeDocument/2006/relationships/tags" Target="../tags/tag990.xml"/><Relationship Id="rId28" Type="http://schemas.openxmlformats.org/officeDocument/2006/relationships/tags" Target="../tags/tag995.xml"/><Relationship Id="rId36" Type="http://schemas.openxmlformats.org/officeDocument/2006/relationships/tags" Target="../tags/tag1003.xml"/><Relationship Id="rId49" Type="http://schemas.openxmlformats.org/officeDocument/2006/relationships/tags" Target="../tags/tag1016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1034.xml"/><Relationship Id="rId18" Type="http://schemas.openxmlformats.org/officeDocument/2006/relationships/tags" Target="../tags/tag1039.xml"/><Relationship Id="rId26" Type="http://schemas.openxmlformats.org/officeDocument/2006/relationships/tags" Target="../tags/tag1047.xml"/><Relationship Id="rId39" Type="http://schemas.openxmlformats.org/officeDocument/2006/relationships/tags" Target="../tags/tag1060.xml"/><Relationship Id="rId21" Type="http://schemas.openxmlformats.org/officeDocument/2006/relationships/tags" Target="../tags/tag1042.xml"/><Relationship Id="rId34" Type="http://schemas.openxmlformats.org/officeDocument/2006/relationships/tags" Target="../tags/tag1055.xml"/><Relationship Id="rId42" Type="http://schemas.openxmlformats.org/officeDocument/2006/relationships/tags" Target="../tags/tag1063.xml"/><Relationship Id="rId47" Type="http://schemas.openxmlformats.org/officeDocument/2006/relationships/tags" Target="../tags/tag1068.xml"/><Relationship Id="rId50" Type="http://schemas.openxmlformats.org/officeDocument/2006/relationships/tags" Target="../tags/tag1071.xml"/><Relationship Id="rId55" Type="http://schemas.openxmlformats.org/officeDocument/2006/relationships/tags" Target="../tags/tag1076.xml"/><Relationship Id="rId7" Type="http://schemas.openxmlformats.org/officeDocument/2006/relationships/tags" Target="../tags/tag1028.xml"/><Relationship Id="rId2" Type="http://schemas.openxmlformats.org/officeDocument/2006/relationships/tags" Target="../tags/tag1023.xml"/><Relationship Id="rId16" Type="http://schemas.openxmlformats.org/officeDocument/2006/relationships/tags" Target="../tags/tag1037.xml"/><Relationship Id="rId29" Type="http://schemas.openxmlformats.org/officeDocument/2006/relationships/tags" Target="../tags/tag1050.xml"/><Relationship Id="rId11" Type="http://schemas.openxmlformats.org/officeDocument/2006/relationships/tags" Target="../tags/tag1032.xml"/><Relationship Id="rId24" Type="http://schemas.openxmlformats.org/officeDocument/2006/relationships/tags" Target="../tags/tag1045.xml"/><Relationship Id="rId32" Type="http://schemas.openxmlformats.org/officeDocument/2006/relationships/tags" Target="../tags/tag1053.xml"/><Relationship Id="rId37" Type="http://schemas.openxmlformats.org/officeDocument/2006/relationships/tags" Target="../tags/tag1058.xml"/><Relationship Id="rId40" Type="http://schemas.openxmlformats.org/officeDocument/2006/relationships/tags" Target="../tags/tag1061.xml"/><Relationship Id="rId45" Type="http://schemas.openxmlformats.org/officeDocument/2006/relationships/tags" Target="../tags/tag1066.xml"/><Relationship Id="rId53" Type="http://schemas.openxmlformats.org/officeDocument/2006/relationships/tags" Target="../tags/tag1074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1026.xml"/><Relationship Id="rId19" Type="http://schemas.openxmlformats.org/officeDocument/2006/relationships/tags" Target="../tags/tag1040.xml"/><Relationship Id="rId4" Type="http://schemas.openxmlformats.org/officeDocument/2006/relationships/tags" Target="../tags/tag1025.xml"/><Relationship Id="rId9" Type="http://schemas.openxmlformats.org/officeDocument/2006/relationships/tags" Target="../tags/tag1030.xml"/><Relationship Id="rId14" Type="http://schemas.openxmlformats.org/officeDocument/2006/relationships/tags" Target="../tags/tag1035.xml"/><Relationship Id="rId22" Type="http://schemas.openxmlformats.org/officeDocument/2006/relationships/tags" Target="../tags/tag1043.xml"/><Relationship Id="rId27" Type="http://schemas.openxmlformats.org/officeDocument/2006/relationships/tags" Target="../tags/tag1048.xml"/><Relationship Id="rId30" Type="http://schemas.openxmlformats.org/officeDocument/2006/relationships/tags" Target="../tags/tag1051.xml"/><Relationship Id="rId35" Type="http://schemas.openxmlformats.org/officeDocument/2006/relationships/tags" Target="../tags/tag1056.xml"/><Relationship Id="rId43" Type="http://schemas.openxmlformats.org/officeDocument/2006/relationships/tags" Target="../tags/tag1064.xml"/><Relationship Id="rId48" Type="http://schemas.openxmlformats.org/officeDocument/2006/relationships/tags" Target="../tags/tag1069.xml"/><Relationship Id="rId56" Type="http://schemas.openxmlformats.org/officeDocument/2006/relationships/tags" Target="../tags/tag1077.xml"/><Relationship Id="rId8" Type="http://schemas.openxmlformats.org/officeDocument/2006/relationships/tags" Target="../tags/tag1029.xml"/><Relationship Id="rId51" Type="http://schemas.openxmlformats.org/officeDocument/2006/relationships/tags" Target="../tags/tag1072.xml"/><Relationship Id="rId3" Type="http://schemas.openxmlformats.org/officeDocument/2006/relationships/tags" Target="../tags/tag1024.xml"/><Relationship Id="rId12" Type="http://schemas.openxmlformats.org/officeDocument/2006/relationships/tags" Target="../tags/tag1033.xml"/><Relationship Id="rId17" Type="http://schemas.openxmlformats.org/officeDocument/2006/relationships/tags" Target="../tags/tag1038.xml"/><Relationship Id="rId25" Type="http://schemas.openxmlformats.org/officeDocument/2006/relationships/tags" Target="../tags/tag1046.xml"/><Relationship Id="rId33" Type="http://schemas.openxmlformats.org/officeDocument/2006/relationships/tags" Target="../tags/tag1054.xml"/><Relationship Id="rId38" Type="http://schemas.openxmlformats.org/officeDocument/2006/relationships/tags" Target="../tags/tag1059.xml"/><Relationship Id="rId46" Type="http://schemas.openxmlformats.org/officeDocument/2006/relationships/tags" Target="../tags/tag1067.xml"/><Relationship Id="rId59" Type="http://schemas.openxmlformats.org/officeDocument/2006/relationships/notesSlide" Target="../notesSlides/notesSlide13.xml"/><Relationship Id="rId20" Type="http://schemas.openxmlformats.org/officeDocument/2006/relationships/tags" Target="../tags/tag1041.xml"/><Relationship Id="rId41" Type="http://schemas.openxmlformats.org/officeDocument/2006/relationships/tags" Target="../tags/tag1062.xml"/><Relationship Id="rId54" Type="http://schemas.openxmlformats.org/officeDocument/2006/relationships/tags" Target="../tags/tag1075.xml"/><Relationship Id="rId1" Type="http://schemas.openxmlformats.org/officeDocument/2006/relationships/tags" Target="../tags/tag1022.xml"/><Relationship Id="rId6" Type="http://schemas.openxmlformats.org/officeDocument/2006/relationships/tags" Target="../tags/tag1027.xml"/><Relationship Id="rId15" Type="http://schemas.openxmlformats.org/officeDocument/2006/relationships/tags" Target="../tags/tag1036.xml"/><Relationship Id="rId23" Type="http://schemas.openxmlformats.org/officeDocument/2006/relationships/tags" Target="../tags/tag1044.xml"/><Relationship Id="rId28" Type="http://schemas.openxmlformats.org/officeDocument/2006/relationships/tags" Target="../tags/tag1049.xml"/><Relationship Id="rId36" Type="http://schemas.openxmlformats.org/officeDocument/2006/relationships/tags" Target="../tags/tag1057.xml"/><Relationship Id="rId49" Type="http://schemas.openxmlformats.org/officeDocument/2006/relationships/tags" Target="../tags/tag1070.xml"/><Relationship Id="rId57" Type="http://schemas.openxmlformats.org/officeDocument/2006/relationships/tags" Target="../tags/tag1078.xml"/><Relationship Id="rId10" Type="http://schemas.openxmlformats.org/officeDocument/2006/relationships/tags" Target="../tags/tag1031.xml"/><Relationship Id="rId31" Type="http://schemas.openxmlformats.org/officeDocument/2006/relationships/tags" Target="../tags/tag1052.xml"/><Relationship Id="rId44" Type="http://schemas.openxmlformats.org/officeDocument/2006/relationships/tags" Target="../tags/tag1065.xml"/><Relationship Id="rId52" Type="http://schemas.openxmlformats.org/officeDocument/2006/relationships/tags" Target="../tags/tag107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091.xml"/><Relationship Id="rId18" Type="http://schemas.openxmlformats.org/officeDocument/2006/relationships/tags" Target="../tags/tag1096.xml"/><Relationship Id="rId26" Type="http://schemas.openxmlformats.org/officeDocument/2006/relationships/tags" Target="../tags/tag1104.xml"/><Relationship Id="rId39" Type="http://schemas.openxmlformats.org/officeDocument/2006/relationships/tags" Target="../tags/tag1117.xml"/><Relationship Id="rId21" Type="http://schemas.openxmlformats.org/officeDocument/2006/relationships/tags" Target="../tags/tag1099.xml"/><Relationship Id="rId34" Type="http://schemas.openxmlformats.org/officeDocument/2006/relationships/tags" Target="../tags/tag1112.xml"/><Relationship Id="rId42" Type="http://schemas.openxmlformats.org/officeDocument/2006/relationships/tags" Target="../tags/tag1120.xml"/><Relationship Id="rId47" Type="http://schemas.openxmlformats.org/officeDocument/2006/relationships/tags" Target="../tags/tag1125.xml"/><Relationship Id="rId50" Type="http://schemas.openxmlformats.org/officeDocument/2006/relationships/tags" Target="../tags/tag1128.xml"/><Relationship Id="rId55" Type="http://schemas.openxmlformats.org/officeDocument/2006/relationships/tags" Target="../tags/tag1133.xml"/><Relationship Id="rId7" Type="http://schemas.openxmlformats.org/officeDocument/2006/relationships/tags" Target="../tags/tag1085.xml"/><Relationship Id="rId2" Type="http://schemas.openxmlformats.org/officeDocument/2006/relationships/tags" Target="../tags/tag1080.xml"/><Relationship Id="rId16" Type="http://schemas.openxmlformats.org/officeDocument/2006/relationships/tags" Target="../tags/tag1094.xml"/><Relationship Id="rId29" Type="http://schemas.openxmlformats.org/officeDocument/2006/relationships/tags" Target="../tags/tag1107.xml"/><Relationship Id="rId11" Type="http://schemas.openxmlformats.org/officeDocument/2006/relationships/tags" Target="../tags/tag1089.xml"/><Relationship Id="rId24" Type="http://schemas.openxmlformats.org/officeDocument/2006/relationships/tags" Target="../tags/tag1102.xml"/><Relationship Id="rId32" Type="http://schemas.openxmlformats.org/officeDocument/2006/relationships/tags" Target="../tags/tag1110.xml"/><Relationship Id="rId37" Type="http://schemas.openxmlformats.org/officeDocument/2006/relationships/tags" Target="../tags/tag1115.xml"/><Relationship Id="rId40" Type="http://schemas.openxmlformats.org/officeDocument/2006/relationships/tags" Target="../tags/tag1118.xml"/><Relationship Id="rId45" Type="http://schemas.openxmlformats.org/officeDocument/2006/relationships/tags" Target="../tags/tag1123.xml"/><Relationship Id="rId53" Type="http://schemas.openxmlformats.org/officeDocument/2006/relationships/tags" Target="../tags/tag1131.xml"/><Relationship Id="rId58" Type="http://schemas.openxmlformats.org/officeDocument/2006/relationships/tags" Target="../tags/tag1136.xml"/><Relationship Id="rId5" Type="http://schemas.openxmlformats.org/officeDocument/2006/relationships/tags" Target="../tags/tag1083.xml"/><Relationship Id="rId61" Type="http://schemas.openxmlformats.org/officeDocument/2006/relationships/slideLayout" Target="../slideLayouts/slideLayout7.xml"/><Relationship Id="rId19" Type="http://schemas.openxmlformats.org/officeDocument/2006/relationships/tags" Target="../tags/tag1097.xml"/><Relationship Id="rId14" Type="http://schemas.openxmlformats.org/officeDocument/2006/relationships/tags" Target="../tags/tag1092.xml"/><Relationship Id="rId22" Type="http://schemas.openxmlformats.org/officeDocument/2006/relationships/tags" Target="../tags/tag1100.xml"/><Relationship Id="rId27" Type="http://schemas.openxmlformats.org/officeDocument/2006/relationships/tags" Target="../tags/tag1105.xml"/><Relationship Id="rId30" Type="http://schemas.openxmlformats.org/officeDocument/2006/relationships/tags" Target="../tags/tag1108.xml"/><Relationship Id="rId35" Type="http://schemas.openxmlformats.org/officeDocument/2006/relationships/tags" Target="../tags/tag1113.xml"/><Relationship Id="rId43" Type="http://schemas.openxmlformats.org/officeDocument/2006/relationships/tags" Target="../tags/tag1121.xml"/><Relationship Id="rId48" Type="http://schemas.openxmlformats.org/officeDocument/2006/relationships/tags" Target="../tags/tag1126.xml"/><Relationship Id="rId56" Type="http://schemas.openxmlformats.org/officeDocument/2006/relationships/tags" Target="../tags/tag1134.xml"/><Relationship Id="rId8" Type="http://schemas.openxmlformats.org/officeDocument/2006/relationships/tags" Target="../tags/tag1086.xml"/><Relationship Id="rId51" Type="http://schemas.openxmlformats.org/officeDocument/2006/relationships/tags" Target="../tags/tag1129.xml"/><Relationship Id="rId3" Type="http://schemas.openxmlformats.org/officeDocument/2006/relationships/tags" Target="../tags/tag1081.xml"/><Relationship Id="rId12" Type="http://schemas.openxmlformats.org/officeDocument/2006/relationships/tags" Target="../tags/tag1090.xml"/><Relationship Id="rId17" Type="http://schemas.openxmlformats.org/officeDocument/2006/relationships/tags" Target="../tags/tag1095.xml"/><Relationship Id="rId25" Type="http://schemas.openxmlformats.org/officeDocument/2006/relationships/tags" Target="../tags/tag1103.xml"/><Relationship Id="rId33" Type="http://schemas.openxmlformats.org/officeDocument/2006/relationships/tags" Target="../tags/tag1111.xml"/><Relationship Id="rId38" Type="http://schemas.openxmlformats.org/officeDocument/2006/relationships/tags" Target="../tags/tag1116.xml"/><Relationship Id="rId46" Type="http://schemas.openxmlformats.org/officeDocument/2006/relationships/tags" Target="../tags/tag1124.xml"/><Relationship Id="rId59" Type="http://schemas.openxmlformats.org/officeDocument/2006/relationships/tags" Target="../tags/tag1137.xml"/><Relationship Id="rId20" Type="http://schemas.openxmlformats.org/officeDocument/2006/relationships/tags" Target="../tags/tag1098.xml"/><Relationship Id="rId41" Type="http://schemas.openxmlformats.org/officeDocument/2006/relationships/tags" Target="../tags/tag1119.xml"/><Relationship Id="rId54" Type="http://schemas.openxmlformats.org/officeDocument/2006/relationships/tags" Target="../tags/tag1132.xml"/><Relationship Id="rId62" Type="http://schemas.openxmlformats.org/officeDocument/2006/relationships/notesSlide" Target="../notesSlides/notesSlide14.xml"/><Relationship Id="rId1" Type="http://schemas.openxmlformats.org/officeDocument/2006/relationships/tags" Target="../tags/tag1079.xml"/><Relationship Id="rId6" Type="http://schemas.openxmlformats.org/officeDocument/2006/relationships/tags" Target="../tags/tag1084.xml"/><Relationship Id="rId15" Type="http://schemas.openxmlformats.org/officeDocument/2006/relationships/tags" Target="../tags/tag1093.xml"/><Relationship Id="rId23" Type="http://schemas.openxmlformats.org/officeDocument/2006/relationships/tags" Target="../tags/tag1101.xml"/><Relationship Id="rId28" Type="http://schemas.openxmlformats.org/officeDocument/2006/relationships/tags" Target="../tags/tag1106.xml"/><Relationship Id="rId36" Type="http://schemas.openxmlformats.org/officeDocument/2006/relationships/tags" Target="../tags/tag1114.xml"/><Relationship Id="rId49" Type="http://schemas.openxmlformats.org/officeDocument/2006/relationships/tags" Target="../tags/tag1127.xml"/><Relationship Id="rId57" Type="http://schemas.openxmlformats.org/officeDocument/2006/relationships/tags" Target="../tags/tag1135.xml"/><Relationship Id="rId10" Type="http://schemas.openxmlformats.org/officeDocument/2006/relationships/tags" Target="../tags/tag1088.xml"/><Relationship Id="rId31" Type="http://schemas.openxmlformats.org/officeDocument/2006/relationships/tags" Target="../tags/tag1109.xml"/><Relationship Id="rId44" Type="http://schemas.openxmlformats.org/officeDocument/2006/relationships/tags" Target="../tags/tag1122.xml"/><Relationship Id="rId52" Type="http://schemas.openxmlformats.org/officeDocument/2006/relationships/tags" Target="../tags/tag1130.xml"/><Relationship Id="rId60" Type="http://schemas.openxmlformats.org/officeDocument/2006/relationships/tags" Target="../tags/tag1138.xml"/><Relationship Id="rId4" Type="http://schemas.openxmlformats.org/officeDocument/2006/relationships/tags" Target="../tags/tag1082.xml"/><Relationship Id="rId9" Type="http://schemas.openxmlformats.org/officeDocument/2006/relationships/tags" Target="../tags/tag108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1151.xml"/><Relationship Id="rId18" Type="http://schemas.openxmlformats.org/officeDocument/2006/relationships/tags" Target="../tags/tag1156.xml"/><Relationship Id="rId26" Type="http://schemas.openxmlformats.org/officeDocument/2006/relationships/tags" Target="../tags/tag1164.xml"/><Relationship Id="rId39" Type="http://schemas.openxmlformats.org/officeDocument/2006/relationships/tags" Target="../tags/tag1177.xml"/><Relationship Id="rId21" Type="http://schemas.openxmlformats.org/officeDocument/2006/relationships/tags" Target="../tags/tag1159.xml"/><Relationship Id="rId34" Type="http://schemas.openxmlformats.org/officeDocument/2006/relationships/tags" Target="../tags/tag1172.xml"/><Relationship Id="rId42" Type="http://schemas.openxmlformats.org/officeDocument/2006/relationships/tags" Target="../tags/tag1180.xml"/><Relationship Id="rId47" Type="http://schemas.openxmlformats.org/officeDocument/2006/relationships/tags" Target="../tags/tag1185.xml"/><Relationship Id="rId50" Type="http://schemas.openxmlformats.org/officeDocument/2006/relationships/tags" Target="../tags/tag1188.xml"/><Relationship Id="rId55" Type="http://schemas.openxmlformats.org/officeDocument/2006/relationships/tags" Target="../tags/tag1193.xml"/><Relationship Id="rId7" Type="http://schemas.openxmlformats.org/officeDocument/2006/relationships/tags" Target="../tags/tag1145.xml"/><Relationship Id="rId2" Type="http://schemas.openxmlformats.org/officeDocument/2006/relationships/tags" Target="../tags/tag1140.xml"/><Relationship Id="rId16" Type="http://schemas.openxmlformats.org/officeDocument/2006/relationships/tags" Target="../tags/tag1154.xml"/><Relationship Id="rId29" Type="http://schemas.openxmlformats.org/officeDocument/2006/relationships/tags" Target="../tags/tag1167.xml"/><Relationship Id="rId11" Type="http://schemas.openxmlformats.org/officeDocument/2006/relationships/tags" Target="../tags/tag1149.xml"/><Relationship Id="rId24" Type="http://schemas.openxmlformats.org/officeDocument/2006/relationships/tags" Target="../tags/tag1162.xml"/><Relationship Id="rId32" Type="http://schemas.openxmlformats.org/officeDocument/2006/relationships/tags" Target="../tags/tag1170.xml"/><Relationship Id="rId37" Type="http://schemas.openxmlformats.org/officeDocument/2006/relationships/tags" Target="../tags/tag1175.xml"/><Relationship Id="rId40" Type="http://schemas.openxmlformats.org/officeDocument/2006/relationships/tags" Target="../tags/tag1178.xml"/><Relationship Id="rId45" Type="http://schemas.openxmlformats.org/officeDocument/2006/relationships/tags" Target="../tags/tag1183.xml"/><Relationship Id="rId53" Type="http://schemas.openxmlformats.org/officeDocument/2006/relationships/tags" Target="../tags/tag1191.xml"/><Relationship Id="rId58" Type="http://schemas.openxmlformats.org/officeDocument/2006/relationships/tags" Target="../tags/tag1196.xml"/><Relationship Id="rId5" Type="http://schemas.openxmlformats.org/officeDocument/2006/relationships/tags" Target="../tags/tag1143.xml"/><Relationship Id="rId61" Type="http://schemas.openxmlformats.org/officeDocument/2006/relationships/slideLayout" Target="../slideLayouts/slideLayout7.xml"/><Relationship Id="rId19" Type="http://schemas.openxmlformats.org/officeDocument/2006/relationships/tags" Target="../tags/tag1157.xml"/><Relationship Id="rId14" Type="http://schemas.openxmlformats.org/officeDocument/2006/relationships/tags" Target="../tags/tag1152.xml"/><Relationship Id="rId22" Type="http://schemas.openxmlformats.org/officeDocument/2006/relationships/tags" Target="../tags/tag1160.xml"/><Relationship Id="rId27" Type="http://schemas.openxmlformats.org/officeDocument/2006/relationships/tags" Target="../tags/tag1165.xml"/><Relationship Id="rId30" Type="http://schemas.openxmlformats.org/officeDocument/2006/relationships/tags" Target="../tags/tag1168.xml"/><Relationship Id="rId35" Type="http://schemas.openxmlformats.org/officeDocument/2006/relationships/tags" Target="../tags/tag1173.xml"/><Relationship Id="rId43" Type="http://schemas.openxmlformats.org/officeDocument/2006/relationships/tags" Target="../tags/tag1181.xml"/><Relationship Id="rId48" Type="http://schemas.openxmlformats.org/officeDocument/2006/relationships/tags" Target="../tags/tag1186.xml"/><Relationship Id="rId56" Type="http://schemas.openxmlformats.org/officeDocument/2006/relationships/tags" Target="../tags/tag1194.xml"/><Relationship Id="rId8" Type="http://schemas.openxmlformats.org/officeDocument/2006/relationships/tags" Target="../tags/tag1146.xml"/><Relationship Id="rId51" Type="http://schemas.openxmlformats.org/officeDocument/2006/relationships/tags" Target="../tags/tag1189.xml"/><Relationship Id="rId3" Type="http://schemas.openxmlformats.org/officeDocument/2006/relationships/tags" Target="../tags/tag1141.xml"/><Relationship Id="rId12" Type="http://schemas.openxmlformats.org/officeDocument/2006/relationships/tags" Target="../tags/tag1150.xml"/><Relationship Id="rId17" Type="http://schemas.openxmlformats.org/officeDocument/2006/relationships/tags" Target="../tags/tag1155.xml"/><Relationship Id="rId25" Type="http://schemas.openxmlformats.org/officeDocument/2006/relationships/tags" Target="../tags/tag1163.xml"/><Relationship Id="rId33" Type="http://schemas.openxmlformats.org/officeDocument/2006/relationships/tags" Target="../tags/tag1171.xml"/><Relationship Id="rId38" Type="http://schemas.openxmlformats.org/officeDocument/2006/relationships/tags" Target="../tags/tag1176.xml"/><Relationship Id="rId46" Type="http://schemas.openxmlformats.org/officeDocument/2006/relationships/tags" Target="../tags/tag1184.xml"/><Relationship Id="rId59" Type="http://schemas.openxmlformats.org/officeDocument/2006/relationships/tags" Target="../tags/tag1197.xml"/><Relationship Id="rId20" Type="http://schemas.openxmlformats.org/officeDocument/2006/relationships/tags" Target="../tags/tag1158.xml"/><Relationship Id="rId41" Type="http://schemas.openxmlformats.org/officeDocument/2006/relationships/tags" Target="../tags/tag1179.xml"/><Relationship Id="rId54" Type="http://schemas.openxmlformats.org/officeDocument/2006/relationships/tags" Target="../tags/tag1192.xml"/><Relationship Id="rId62" Type="http://schemas.openxmlformats.org/officeDocument/2006/relationships/notesSlide" Target="../notesSlides/notesSlide15.xml"/><Relationship Id="rId1" Type="http://schemas.openxmlformats.org/officeDocument/2006/relationships/tags" Target="../tags/tag1139.xml"/><Relationship Id="rId6" Type="http://schemas.openxmlformats.org/officeDocument/2006/relationships/tags" Target="../tags/tag1144.xml"/><Relationship Id="rId15" Type="http://schemas.openxmlformats.org/officeDocument/2006/relationships/tags" Target="../tags/tag1153.xml"/><Relationship Id="rId23" Type="http://schemas.openxmlformats.org/officeDocument/2006/relationships/tags" Target="../tags/tag1161.xml"/><Relationship Id="rId28" Type="http://schemas.openxmlformats.org/officeDocument/2006/relationships/tags" Target="../tags/tag1166.xml"/><Relationship Id="rId36" Type="http://schemas.openxmlformats.org/officeDocument/2006/relationships/tags" Target="../tags/tag1174.xml"/><Relationship Id="rId49" Type="http://schemas.openxmlformats.org/officeDocument/2006/relationships/tags" Target="../tags/tag1187.xml"/><Relationship Id="rId57" Type="http://schemas.openxmlformats.org/officeDocument/2006/relationships/tags" Target="../tags/tag1195.xml"/><Relationship Id="rId10" Type="http://schemas.openxmlformats.org/officeDocument/2006/relationships/tags" Target="../tags/tag1148.xml"/><Relationship Id="rId31" Type="http://schemas.openxmlformats.org/officeDocument/2006/relationships/tags" Target="../tags/tag1169.xml"/><Relationship Id="rId44" Type="http://schemas.openxmlformats.org/officeDocument/2006/relationships/tags" Target="../tags/tag1182.xml"/><Relationship Id="rId52" Type="http://schemas.openxmlformats.org/officeDocument/2006/relationships/tags" Target="../tags/tag1190.xml"/><Relationship Id="rId60" Type="http://schemas.openxmlformats.org/officeDocument/2006/relationships/tags" Target="../tags/tag1198.xml"/><Relationship Id="rId4" Type="http://schemas.openxmlformats.org/officeDocument/2006/relationships/tags" Target="../tags/tag1142.xml"/><Relationship Id="rId9" Type="http://schemas.openxmlformats.org/officeDocument/2006/relationships/tags" Target="../tags/tag114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1211.xml"/><Relationship Id="rId18" Type="http://schemas.openxmlformats.org/officeDocument/2006/relationships/tags" Target="../tags/tag1216.xml"/><Relationship Id="rId26" Type="http://schemas.openxmlformats.org/officeDocument/2006/relationships/tags" Target="../tags/tag1224.xml"/><Relationship Id="rId21" Type="http://schemas.openxmlformats.org/officeDocument/2006/relationships/tags" Target="../tags/tag1219.xml"/><Relationship Id="rId34" Type="http://schemas.openxmlformats.org/officeDocument/2006/relationships/tags" Target="../tags/tag1232.xml"/><Relationship Id="rId7" Type="http://schemas.openxmlformats.org/officeDocument/2006/relationships/tags" Target="../tags/tag1205.xml"/><Relationship Id="rId12" Type="http://schemas.openxmlformats.org/officeDocument/2006/relationships/tags" Target="../tags/tag1210.xml"/><Relationship Id="rId17" Type="http://schemas.openxmlformats.org/officeDocument/2006/relationships/tags" Target="../tags/tag1215.xml"/><Relationship Id="rId25" Type="http://schemas.openxmlformats.org/officeDocument/2006/relationships/tags" Target="../tags/tag1223.xml"/><Relationship Id="rId33" Type="http://schemas.openxmlformats.org/officeDocument/2006/relationships/tags" Target="../tags/tag1231.xml"/><Relationship Id="rId38" Type="http://schemas.openxmlformats.org/officeDocument/2006/relationships/notesSlide" Target="../notesSlides/notesSlide16.xml"/><Relationship Id="rId2" Type="http://schemas.openxmlformats.org/officeDocument/2006/relationships/tags" Target="../tags/tag1200.xml"/><Relationship Id="rId16" Type="http://schemas.openxmlformats.org/officeDocument/2006/relationships/tags" Target="../tags/tag1214.xml"/><Relationship Id="rId20" Type="http://schemas.openxmlformats.org/officeDocument/2006/relationships/tags" Target="../tags/tag1218.xml"/><Relationship Id="rId29" Type="http://schemas.openxmlformats.org/officeDocument/2006/relationships/tags" Target="../tags/tag1227.xml"/><Relationship Id="rId1" Type="http://schemas.openxmlformats.org/officeDocument/2006/relationships/tags" Target="../tags/tag1199.xml"/><Relationship Id="rId6" Type="http://schemas.openxmlformats.org/officeDocument/2006/relationships/tags" Target="../tags/tag1204.xml"/><Relationship Id="rId11" Type="http://schemas.openxmlformats.org/officeDocument/2006/relationships/tags" Target="../tags/tag1209.xml"/><Relationship Id="rId24" Type="http://schemas.openxmlformats.org/officeDocument/2006/relationships/tags" Target="../tags/tag1222.xml"/><Relationship Id="rId32" Type="http://schemas.openxmlformats.org/officeDocument/2006/relationships/tags" Target="../tags/tag1230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1203.xml"/><Relationship Id="rId15" Type="http://schemas.openxmlformats.org/officeDocument/2006/relationships/tags" Target="../tags/tag1213.xml"/><Relationship Id="rId23" Type="http://schemas.openxmlformats.org/officeDocument/2006/relationships/tags" Target="../tags/tag1221.xml"/><Relationship Id="rId28" Type="http://schemas.openxmlformats.org/officeDocument/2006/relationships/tags" Target="../tags/tag1226.xml"/><Relationship Id="rId36" Type="http://schemas.openxmlformats.org/officeDocument/2006/relationships/tags" Target="../tags/tag1234.xml"/><Relationship Id="rId10" Type="http://schemas.openxmlformats.org/officeDocument/2006/relationships/tags" Target="../tags/tag1208.xml"/><Relationship Id="rId19" Type="http://schemas.openxmlformats.org/officeDocument/2006/relationships/tags" Target="../tags/tag1217.xml"/><Relationship Id="rId31" Type="http://schemas.openxmlformats.org/officeDocument/2006/relationships/tags" Target="../tags/tag1229.xml"/><Relationship Id="rId4" Type="http://schemas.openxmlformats.org/officeDocument/2006/relationships/tags" Target="../tags/tag1202.xml"/><Relationship Id="rId9" Type="http://schemas.openxmlformats.org/officeDocument/2006/relationships/tags" Target="../tags/tag1207.xml"/><Relationship Id="rId14" Type="http://schemas.openxmlformats.org/officeDocument/2006/relationships/tags" Target="../tags/tag1212.xml"/><Relationship Id="rId22" Type="http://schemas.openxmlformats.org/officeDocument/2006/relationships/tags" Target="../tags/tag1220.xml"/><Relationship Id="rId27" Type="http://schemas.openxmlformats.org/officeDocument/2006/relationships/tags" Target="../tags/tag1225.xml"/><Relationship Id="rId30" Type="http://schemas.openxmlformats.org/officeDocument/2006/relationships/tags" Target="../tags/tag1228.xml"/><Relationship Id="rId35" Type="http://schemas.openxmlformats.org/officeDocument/2006/relationships/tags" Target="../tags/tag1233.xml"/><Relationship Id="rId8" Type="http://schemas.openxmlformats.org/officeDocument/2006/relationships/tags" Target="../tags/tag1206.xml"/><Relationship Id="rId3" Type="http://schemas.openxmlformats.org/officeDocument/2006/relationships/tags" Target="../tags/tag1201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1247.xml"/><Relationship Id="rId18" Type="http://schemas.openxmlformats.org/officeDocument/2006/relationships/tags" Target="../tags/tag1252.xml"/><Relationship Id="rId26" Type="http://schemas.openxmlformats.org/officeDocument/2006/relationships/tags" Target="../tags/tag1260.xml"/><Relationship Id="rId21" Type="http://schemas.openxmlformats.org/officeDocument/2006/relationships/tags" Target="../tags/tag1255.xml"/><Relationship Id="rId34" Type="http://schemas.openxmlformats.org/officeDocument/2006/relationships/tags" Target="../tags/tag1268.xml"/><Relationship Id="rId7" Type="http://schemas.openxmlformats.org/officeDocument/2006/relationships/tags" Target="../tags/tag1241.xml"/><Relationship Id="rId12" Type="http://schemas.openxmlformats.org/officeDocument/2006/relationships/tags" Target="../tags/tag1246.xml"/><Relationship Id="rId17" Type="http://schemas.openxmlformats.org/officeDocument/2006/relationships/tags" Target="../tags/tag1251.xml"/><Relationship Id="rId25" Type="http://schemas.openxmlformats.org/officeDocument/2006/relationships/tags" Target="../tags/tag1259.xml"/><Relationship Id="rId33" Type="http://schemas.openxmlformats.org/officeDocument/2006/relationships/tags" Target="../tags/tag1267.xml"/><Relationship Id="rId38" Type="http://schemas.openxmlformats.org/officeDocument/2006/relationships/notesSlide" Target="../notesSlides/notesSlide17.xml"/><Relationship Id="rId2" Type="http://schemas.openxmlformats.org/officeDocument/2006/relationships/tags" Target="../tags/tag1236.xml"/><Relationship Id="rId16" Type="http://schemas.openxmlformats.org/officeDocument/2006/relationships/tags" Target="../tags/tag1250.xml"/><Relationship Id="rId20" Type="http://schemas.openxmlformats.org/officeDocument/2006/relationships/tags" Target="../tags/tag1254.xml"/><Relationship Id="rId29" Type="http://schemas.openxmlformats.org/officeDocument/2006/relationships/tags" Target="../tags/tag1263.xml"/><Relationship Id="rId1" Type="http://schemas.openxmlformats.org/officeDocument/2006/relationships/tags" Target="../tags/tag1235.xml"/><Relationship Id="rId6" Type="http://schemas.openxmlformats.org/officeDocument/2006/relationships/tags" Target="../tags/tag1240.xml"/><Relationship Id="rId11" Type="http://schemas.openxmlformats.org/officeDocument/2006/relationships/tags" Target="../tags/tag1245.xml"/><Relationship Id="rId24" Type="http://schemas.openxmlformats.org/officeDocument/2006/relationships/tags" Target="../tags/tag1258.xml"/><Relationship Id="rId32" Type="http://schemas.openxmlformats.org/officeDocument/2006/relationships/tags" Target="../tags/tag1266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1239.xml"/><Relationship Id="rId15" Type="http://schemas.openxmlformats.org/officeDocument/2006/relationships/tags" Target="../tags/tag1249.xml"/><Relationship Id="rId23" Type="http://schemas.openxmlformats.org/officeDocument/2006/relationships/tags" Target="../tags/tag1257.xml"/><Relationship Id="rId28" Type="http://schemas.openxmlformats.org/officeDocument/2006/relationships/tags" Target="../tags/tag1262.xml"/><Relationship Id="rId36" Type="http://schemas.openxmlformats.org/officeDocument/2006/relationships/tags" Target="../tags/tag1270.xml"/><Relationship Id="rId10" Type="http://schemas.openxmlformats.org/officeDocument/2006/relationships/tags" Target="../tags/tag1244.xml"/><Relationship Id="rId19" Type="http://schemas.openxmlformats.org/officeDocument/2006/relationships/tags" Target="../tags/tag1253.xml"/><Relationship Id="rId31" Type="http://schemas.openxmlformats.org/officeDocument/2006/relationships/tags" Target="../tags/tag1265.xml"/><Relationship Id="rId4" Type="http://schemas.openxmlformats.org/officeDocument/2006/relationships/tags" Target="../tags/tag1238.xml"/><Relationship Id="rId9" Type="http://schemas.openxmlformats.org/officeDocument/2006/relationships/tags" Target="../tags/tag1243.xml"/><Relationship Id="rId14" Type="http://schemas.openxmlformats.org/officeDocument/2006/relationships/tags" Target="../tags/tag1248.xml"/><Relationship Id="rId22" Type="http://schemas.openxmlformats.org/officeDocument/2006/relationships/tags" Target="../tags/tag1256.xml"/><Relationship Id="rId27" Type="http://schemas.openxmlformats.org/officeDocument/2006/relationships/tags" Target="../tags/tag1261.xml"/><Relationship Id="rId30" Type="http://schemas.openxmlformats.org/officeDocument/2006/relationships/tags" Target="../tags/tag1264.xml"/><Relationship Id="rId35" Type="http://schemas.openxmlformats.org/officeDocument/2006/relationships/tags" Target="../tags/tag1269.xml"/><Relationship Id="rId8" Type="http://schemas.openxmlformats.org/officeDocument/2006/relationships/tags" Target="../tags/tag1242.xml"/><Relationship Id="rId3" Type="http://schemas.openxmlformats.org/officeDocument/2006/relationships/tags" Target="../tags/tag1237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1283.xml"/><Relationship Id="rId18" Type="http://schemas.openxmlformats.org/officeDocument/2006/relationships/tags" Target="../tags/tag1288.xml"/><Relationship Id="rId26" Type="http://schemas.openxmlformats.org/officeDocument/2006/relationships/tags" Target="../tags/tag1296.xml"/><Relationship Id="rId39" Type="http://schemas.openxmlformats.org/officeDocument/2006/relationships/tags" Target="../tags/tag1309.xml"/><Relationship Id="rId21" Type="http://schemas.openxmlformats.org/officeDocument/2006/relationships/tags" Target="../tags/tag1291.xml"/><Relationship Id="rId34" Type="http://schemas.openxmlformats.org/officeDocument/2006/relationships/tags" Target="../tags/tag1304.xml"/><Relationship Id="rId42" Type="http://schemas.openxmlformats.org/officeDocument/2006/relationships/tags" Target="../tags/tag1312.xml"/><Relationship Id="rId47" Type="http://schemas.openxmlformats.org/officeDocument/2006/relationships/notesSlide" Target="../notesSlides/notesSlide18.xml"/><Relationship Id="rId7" Type="http://schemas.openxmlformats.org/officeDocument/2006/relationships/tags" Target="../tags/tag1277.xml"/><Relationship Id="rId2" Type="http://schemas.openxmlformats.org/officeDocument/2006/relationships/tags" Target="../tags/tag1272.xml"/><Relationship Id="rId16" Type="http://schemas.openxmlformats.org/officeDocument/2006/relationships/tags" Target="../tags/tag1286.xml"/><Relationship Id="rId29" Type="http://schemas.openxmlformats.org/officeDocument/2006/relationships/tags" Target="../tags/tag1299.xml"/><Relationship Id="rId1" Type="http://schemas.openxmlformats.org/officeDocument/2006/relationships/tags" Target="../tags/tag1271.xml"/><Relationship Id="rId6" Type="http://schemas.openxmlformats.org/officeDocument/2006/relationships/tags" Target="../tags/tag1276.xml"/><Relationship Id="rId11" Type="http://schemas.openxmlformats.org/officeDocument/2006/relationships/tags" Target="../tags/tag1281.xml"/><Relationship Id="rId24" Type="http://schemas.openxmlformats.org/officeDocument/2006/relationships/tags" Target="../tags/tag1294.xml"/><Relationship Id="rId32" Type="http://schemas.openxmlformats.org/officeDocument/2006/relationships/tags" Target="../tags/tag1302.xml"/><Relationship Id="rId37" Type="http://schemas.openxmlformats.org/officeDocument/2006/relationships/tags" Target="../tags/tag1307.xml"/><Relationship Id="rId40" Type="http://schemas.openxmlformats.org/officeDocument/2006/relationships/tags" Target="../tags/tag1310.xml"/><Relationship Id="rId45" Type="http://schemas.openxmlformats.org/officeDocument/2006/relationships/tags" Target="../tags/tag1315.xml"/><Relationship Id="rId5" Type="http://schemas.openxmlformats.org/officeDocument/2006/relationships/tags" Target="../tags/tag1275.xml"/><Relationship Id="rId15" Type="http://schemas.openxmlformats.org/officeDocument/2006/relationships/tags" Target="../tags/tag1285.xml"/><Relationship Id="rId23" Type="http://schemas.openxmlformats.org/officeDocument/2006/relationships/tags" Target="../tags/tag1293.xml"/><Relationship Id="rId28" Type="http://schemas.openxmlformats.org/officeDocument/2006/relationships/tags" Target="../tags/tag1298.xml"/><Relationship Id="rId36" Type="http://schemas.openxmlformats.org/officeDocument/2006/relationships/tags" Target="../tags/tag1306.xml"/><Relationship Id="rId10" Type="http://schemas.openxmlformats.org/officeDocument/2006/relationships/tags" Target="../tags/tag1280.xml"/><Relationship Id="rId19" Type="http://schemas.openxmlformats.org/officeDocument/2006/relationships/tags" Target="../tags/tag1289.xml"/><Relationship Id="rId31" Type="http://schemas.openxmlformats.org/officeDocument/2006/relationships/tags" Target="../tags/tag1301.xml"/><Relationship Id="rId44" Type="http://schemas.openxmlformats.org/officeDocument/2006/relationships/tags" Target="../tags/tag1314.xml"/><Relationship Id="rId4" Type="http://schemas.openxmlformats.org/officeDocument/2006/relationships/tags" Target="../tags/tag1274.xml"/><Relationship Id="rId9" Type="http://schemas.openxmlformats.org/officeDocument/2006/relationships/tags" Target="../tags/tag1279.xml"/><Relationship Id="rId14" Type="http://schemas.openxmlformats.org/officeDocument/2006/relationships/tags" Target="../tags/tag1284.xml"/><Relationship Id="rId22" Type="http://schemas.openxmlformats.org/officeDocument/2006/relationships/tags" Target="../tags/tag1292.xml"/><Relationship Id="rId27" Type="http://schemas.openxmlformats.org/officeDocument/2006/relationships/tags" Target="../tags/tag1297.xml"/><Relationship Id="rId30" Type="http://schemas.openxmlformats.org/officeDocument/2006/relationships/tags" Target="../tags/tag1300.xml"/><Relationship Id="rId35" Type="http://schemas.openxmlformats.org/officeDocument/2006/relationships/tags" Target="../tags/tag1305.xml"/><Relationship Id="rId43" Type="http://schemas.openxmlformats.org/officeDocument/2006/relationships/tags" Target="../tags/tag1313.xml"/><Relationship Id="rId8" Type="http://schemas.openxmlformats.org/officeDocument/2006/relationships/tags" Target="../tags/tag1278.xml"/><Relationship Id="rId3" Type="http://schemas.openxmlformats.org/officeDocument/2006/relationships/tags" Target="../tags/tag1273.xml"/><Relationship Id="rId12" Type="http://schemas.openxmlformats.org/officeDocument/2006/relationships/tags" Target="../tags/tag1282.xml"/><Relationship Id="rId17" Type="http://schemas.openxmlformats.org/officeDocument/2006/relationships/tags" Target="../tags/tag1287.xml"/><Relationship Id="rId25" Type="http://schemas.openxmlformats.org/officeDocument/2006/relationships/tags" Target="../tags/tag1295.xml"/><Relationship Id="rId33" Type="http://schemas.openxmlformats.org/officeDocument/2006/relationships/tags" Target="../tags/tag1303.xml"/><Relationship Id="rId38" Type="http://schemas.openxmlformats.org/officeDocument/2006/relationships/tags" Target="../tags/tag1308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290.xml"/><Relationship Id="rId41" Type="http://schemas.openxmlformats.org/officeDocument/2006/relationships/tags" Target="../tags/tag1311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1328.xml"/><Relationship Id="rId18" Type="http://schemas.openxmlformats.org/officeDocument/2006/relationships/tags" Target="../tags/tag1333.xml"/><Relationship Id="rId26" Type="http://schemas.openxmlformats.org/officeDocument/2006/relationships/tags" Target="../tags/tag1341.xml"/><Relationship Id="rId39" Type="http://schemas.openxmlformats.org/officeDocument/2006/relationships/tags" Target="../tags/tag1354.xml"/><Relationship Id="rId21" Type="http://schemas.openxmlformats.org/officeDocument/2006/relationships/tags" Target="../tags/tag1336.xml"/><Relationship Id="rId34" Type="http://schemas.openxmlformats.org/officeDocument/2006/relationships/tags" Target="../tags/tag1349.xml"/><Relationship Id="rId42" Type="http://schemas.openxmlformats.org/officeDocument/2006/relationships/tags" Target="../tags/tag1357.xml"/><Relationship Id="rId7" Type="http://schemas.openxmlformats.org/officeDocument/2006/relationships/tags" Target="../tags/tag1322.xml"/><Relationship Id="rId2" Type="http://schemas.openxmlformats.org/officeDocument/2006/relationships/tags" Target="../tags/tag1317.xml"/><Relationship Id="rId16" Type="http://schemas.openxmlformats.org/officeDocument/2006/relationships/tags" Target="../tags/tag1331.xml"/><Relationship Id="rId29" Type="http://schemas.openxmlformats.org/officeDocument/2006/relationships/tags" Target="../tags/tag1344.xml"/><Relationship Id="rId1" Type="http://schemas.openxmlformats.org/officeDocument/2006/relationships/tags" Target="../tags/tag1316.xml"/><Relationship Id="rId6" Type="http://schemas.openxmlformats.org/officeDocument/2006/relationships/tags" Target="../tags/tag1321.xml"/><Relationship Id="rId11" Type="http://schemas.openxmlformats.org/officeDocument/2006/relationships/tags" Target="../tags/tag1326.xml"/><Relationship Id="rId24" Type="http://schemas.openxmlformats.org/officeDocument/2006/relationships/tags" Target="../tags/tag1339.xml"/><Relationship Id="rId32" Type="http://schemas.openxmlformats.org/officeDocument/2006/relationships/tags" Target="../tags/tag1347.xml"/><Relationship Id="rId37" Type="http://schemas.openxmlformats.org/officeDocument/2006/relationships/tags" Target="../tags/tag1352.xml"/><Relationship Id="rId40" Type="http://schemas.openxmlformats.org/officeDocument/2006/relationships/tags" Target="../tags/tag1355.xml"/><Relationship Id="rId45" Type="http://schemas.openxmlformats.org/officeDocument/2006/relationships/slideLayout" Target="../slideLayouts/slideLayout7.xml"/><Relationship Id="rId5" Type="http://schemas.openxmlformats.org/officeDocument/2006/relationships/tags" Target="../tags/tag1320.xml"/><Relationship Id="rId15" Type="http://schemas.openxmlformats.org/officeDocument/2006/relationships/tags" Target="../tags/tag1330.xml"/><Relationship Id="rId23" Type="http://schemas.openxmlformats.org/officeDocument/2006/relationships/tags" Target="../tags/tag1338.xml"/><Relationship Id="rId28" Type="http://schemas.openxmlformats.org/officeDocument/2006/relationships/tags" Target="../tags/tag1343.xml"/><Relationship Id="rId36" Type="http://schemas.openxmlformats.org/officeDocument/2006/relationships/tags" Target="../tags/tag1351.xml"/><Relationship Id="rId10" Type="http://schemas.openxmlformats.org/officeDocument/2006/relationships/tags" Target="../tags/tag1325.xml"/><Relationship Id="rId19" Type="http://schemas.openxmlformats.org/officeDocument/2006/relationships/tags" Target="../tags/tag1334.xml"/><Relationship Id="rId31" Type="http://schemas.openxmlformats.org/officeDocument/2006/relationships/tags" Target="../tags/tag1346.xml"/><Relationship Id="rId44" Type="http://schemas.openxmlformats.org/officeDocument/2006/relationships/tags" Target="../tags/tag1359.xml"/><Relationship Id="rId4" Type="http://schemas.openxmlformats.org/officeDocument/2006/relationships/tags" Target="../tags/tag1319.xml"/><Relationship Id="rId9" Type="http://schemas.openxmlformats.org/officeDocument/2006/relationships/tags" Target="../tags/tag1324.xml"/><Relationship Id="rId14" Type="http://schemas.openxmlformats.org/officeDocument/2006/relationships/tags" Target="../tags/tag1329.xml"/><Relationship Id="rId22" Type="http://schemas.openxmlformats.org/officeDocument/2006/relationships/tags" Target="../tags/tag1337.xml"/><Relationship Id="rId27" Type="http://schemas.openxmlformats.org/officeDocument/2006/relationships/tags" Target="../tags/tag1342.xml"/><Relationship Id="rId30" Type="http://schemas.openxmlformats.org/officeDocument/2006/relationships/tags" Target="../tags/tag1345.xml"/><Relationship Id="rId35" Type="http://schemas.openxmlformats.org/officeDocument/2006/relationships/tags" Target="../tags/tag1350.xml"/><Relationship Id="rId43" Type="http://schemas.openxmlformats.org/officeDocument/2006/relationships/tags" Target="../tags/tag1358.xml"/><Relationship Id="rId8" Type="http://schemas.openxmlformats.org/officeDocument/2006/relationships/tags" Target="../tags/tag1323.xml"/><Relationship Id="rId3" Type="http://schemas.openxmlformats.org/officeDocument/2006/relationships/tags" Target="../tags/tag1318.xml"/><Relationship Id="rId12" Type="http://schemas.openxmlformats.org/officeDocument/2006/relationships/tags" Target="../tags/tag1327.xml"/><Relationship Id="rId17" Type="http://schemas.openxmlformats.org/officeDocument/2006/relationships/tags" Target="../tags/tag1332.xml"/><Relationship Id="rId25" Type="http://schemas.openxmlformats.org/officeDocument/2006/relationships/tags" Target="../tags/tag1340.xml"/><Relationship Id="rId33" Type="http://schemas.openxmlformats.org/officeDocument/2006/relationships/tags" Target="../tags/tag1348.xml"/><Relationship Id="rId38" Type="http://schemas.openxmlformats.org/officeDocument/2006/relationships/tags" Target="../tags/tag1353.xml"/><Relationship Id="rId46" Type="http://schemas.openxmlformats.org/officeDocument/2006/relationships/notesSlide" Target="../notesSlides/notesSlide19.xml"/><Relationship Id="rId20" Type="http://schemas.openxmlformats.org/officeDocument/2006/relationships/tags" Target="../tags/tag1335.xml"/><Relationship Id="rId41" Type="http://schemas.openxmlformats.org/officeDocument/2006/relationships/tags" Target="../tags/tag13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29" Type="http://schemas.openxmlformats.org/officeDocument/2006/relationships/tags" Target="../tags/tag64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31" Type="http://schemas.openxmlformats.org/officeDocument/2006/relationships/notesSlide" Target="../notesSlides/notesSlide2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0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tags" Target="../tags/tag1477.xml"/><Relationship Id="rId21" Type="http://schemas.openxmlformats.org/officeDocument/2006/relationships/tags" Target="../tags/tag1381.xml"/><Relationship Id="rId42" Type="http://schemas.openxmlformats.org/officeDocument/2006/relationships/tags" Target="../tags/tag1402.xml"/><Relationship Id="rId63" Type="http://schemas.openxmlformats.org/officeDocument/2006/relationships/tags" Target="../tags/tag1423.xml"/><Relationship Id="rId84" Type="http://schemas.openxmlformats.org/officeDocument/2006/relationships/tags" Target="../tags/tag1444.xml"/><Relationship Id="rId138" Type="http://schemas.openxmlformats.org/officeDocument/2006/relationships/tags" Target="../tags/tag1498.xml"/><Relationship Id="rId107" Type="http://schemas.openxmlformats.org/officeDocument/2006/relationships/tags" Target="../tags/tag1467.xml"/><Relationship Id="rId11" Type="http://schemas.openxmlformats.org/officeDocument/2006/relationships/tags" Target="../tags/tag1371.xml"/><Relationship Id="rId32" Type="http://schemas.openxmlformats.org/officeDocument/2006/relationships/tags" Target="../tags/tag1392.xml"/><Relationship Id="rId37" Type="http://schemas.openxmlformats.org/officeDocument/2006/relationships/tags" Target="../tags/tag1397.xml"/><Relationship Id="rId53" Type="http://schemas.openxmlformats.org/officeDocument/2006/relationships/tags" Target="../tags/tag1413.xml"/><Relationship Id="rId58" Type="http://schemas.openxmlformats.org/officeDocument/2006/relationships/tags" Target="../tags/tag1418.xml"/><Relationship Id="rId74" Type="http://schemas.openxmlformats.org/officeDocument/2006/relationships/tags" Target="../tags/tag1434.xml"/><Relationship Id="rId79" Type="http://schemas.openxmlformats.org/officeDocument/2006/relationships/tags" Target="../tags/tag1439.xml"/><Relationship Id="rId102" Type="http://schemas.openxmlformats.org/officeDocument/2006/relationships/tags" Target="../tags/tag1462.xml"/><Relationship Id="rId123" Type="http://schemas.openxmlformats.org/officeDocument/2006/relationships/tags" Target="../tags/tag1483.xml"/><Relationship Id="rId128" Type="http://schemas.openxmlformats.org/officeDocument/2006/relationships/tags" Target="../tags/tag1488.xml"/><Relationship Id="rId5" Type="http://schemas.openxmlformats.org/officeDocument/2006/relationships/tags" Target="../tags/tag1365.xml"/><Relationship Id="rId90" Type="http://schemas.openxmlformats.org/officeDocument/2006/relationships/tags" Target="../tags/tag1450.xml"/><Relationship Id="rId95" Type="http://schemas.openxmlformats.org/officeDocument/2006/relationships/tags" Target="../tags/tag1455.xml"/><Relationship Id="rId22" Type="http://schemas.openxmlformats.org/officeDocument/2006/relationships/tags" Target="../tags/tag1382.xml"/><Relationship Id="rId27" Type="http://schemas.openxmlformats.org/officeDocument/2006/relationships/tags" Target="../tags/tag1387.xml"/><Relationship Id="rId43" Type="http://schemas.openxmlformats.org/officeDocument/2006/relationships/tags" Target="../tags/tag1403.xml"/><Relationship Id="rId48" Type="http://schemas.openxmlformats.org/officeDocument/2006/relationships/tags" Target="../tags/tag1408.xml"/><Relationship Id="rId64" Type="http://schemas.openxmlformats.org/officeDocument/2006/relationships/tags" Target="../tags/tag1424.xml"/><Relationship Id="rId69" Type="http://schemas.openxmlformats.org/officeDocument/2006/relationships/tags" Target="../tags/tag1429.xml"/><Relationship Id="rId113" Type="http://schemas.openxmlformats.org/officeDocument/2006/relationships/tags" Target="../tags/tag1473.xml"/><Relationship Id="rId118" Type="http://schemas.openxmlformats.org/officeDocument/2006/relationships/tags" Target="../tags/tag1478.xml"/><Relationship Id="rId134" Type="http://schemas.openxmlformats.org/officeDocument/2006/relationships/tags" Target="../tags/tag1494.xml"/><Relationship Id="rId139" Type="http://schemas.openxmlformats.org/officeDocument/2006/relationships/tags" Target="../tags/tag1499.xml"/><Relationship Id="rId80" Type="http://schemas.openxmlformats.org/officeDocument/2006/relationships/tags" Target="../tags/tag1440.xml"/><Relationship Id="rId85" Type="http://schemas.openxmlformats.org/officeDocument/2006/relationships/tags" Target="../tags/tag1445.xml"/><Relationship Id="rId12" Type="http://schemas.openxmlformats.org/officeDocument/2006/relationships/tags" Target="../tags/tag1372.xml"/><Relationship Id="rId17" Type="http://schemas.openxmlformats.org/officeDocument/2006/relationships/tags" Target="../tags/tag1377.xml"/><Relationship Id="rId33" Type="http://schemas.openxmlformats.org/officeDocument/2006/relationships/tags" Target="../tags/tag1393.xml"/><Relationship Id="rId38" Type="http://schemas.openxmlformats.org/officeDocument/2006/relationships/tags" Target="../tags/tag1398.xml"/><Relationship Id="rId59" Type="http://schemas.openxmlformats.org/officeDocument/2006/relationships/tags" Target="../tags/tag1419.xml"/><Relationship Id="rId103" Type="http://schemas.openxmlformats.org/officeDocument/2006/relationships/tags" Target="../tags/tag1463.xml"/><Relationship Id="rId108" Type="http://schemas.openxmlformats.org/officeDocument/2006/relationships/tags" Target="../tags/tag1468.xml"/><Relationship Id="rId124" Type="http://schemas.openxmlformats.org/officeDocument/2006/relationships/tags" Target="../tags/tag1484.xml"/><Relationship Id="rId129" Type="http://schemas.openxmlformats.org/officeDocument/2006/relationships/tags" Target="../tags/tag1489.xml"/><Relationship Id="rId54" Type="http://schemas.openxmlformats.org/officeDocument/2006/relationships/tags" Target="../tags/tag1414.xml"/><Relationship Id="rId70" Type="http://schemas.openxmlformats.org/officeDocument/2006/relationships/tags" Target="../tags/tag1430.xml"/><Relationship Id="rId75" Type="http://schemas.openxmlformats.org/officeDocument/2006/relationships/tags" Target="../tags/tag1435.xml"/><Relationship Id="rId91" Type="http://schemas.openxmlformats.org/officeDocument/2006/relationships/tags" Target="../tags/tag1451.xml"/><Relationship Id="rId96" Type="http://schemas.openxmlformats.org/officeDocument/2006/relationships/tags" Target="../tags/tag1456.xml"/><Relationship Id="rId140" Type="http://schemas.openxmlformats.org/officeDocument/2006/relationships/tags" Target="../tags/tag1500.xml"/><Relationship Id="rId1" Type="http://schemas.openxmlformats.org/officeDocument/2006/relationships/tags" Target="../tags/tag1361.xml"/><Relationship Id="rId6" Type="http://schemas.openxmlformats.org/officeDocument/2006/relationships/tags" Target="../tags/tag1366.xml"/><Relationship Id="rId23" Type="http://schemas.openxmlformats.org/officeDocument/2006/relationships/tags" Target="../tags/tag1383.xml"/><Relationship Id="rId28" Type="http://schemas.openxmlformats.org/officeDocument/2006/relationships/tags" Target="../tags/tag1388.xml"/><Relationship Id="rId49" Type="http://schemas.openxmlformats.org/officeDocument/2006/relationships/tags" Target="../tags/tag1409.xml"/><Relationship Id="rId114" Type="http://schemas.openxmlformats.org/officeDocument/2006/relationships/tags" Target="../tags/tag1474.xml"/><Relationship Id="rId119" Type="http://schemas.openxmlformats.org/officeDocument/2006/relationships/tags" Target="../tags/tag1479.xml"/><Relationship Id="rId44" Type="http://schemas.openxmlformats.org/officeDocument/2006/relationships/tags" Target="../tags/tag1404.xml"/><Relationship Id="rId60" Type="http://schemas.openxmlformats.org/officeDocument/2006/relationships/tags" Target="../tags/tag1420.xml"/><Relationship Id="rId65" Type="http://schemas.openxmlformats.org/officeDocument/2006/relationships/tags" Target="../tags/tag1425.xml"/><Relationship Id="rId81" Type="http://schemas.openxmlformats.org/officeDocument/2006/relationships/tags" Target="../tags/tag1441.xml"/><Relationship Id="rId86" Type="http://schemas.openxmlformats.org/officeDocument/2006/relationships/tags" Target="../tags/tag1446.xml"/><Relationship Id="rId130" Type="http://schemas.openxmlformats.org/officeDocument/2006/relationships/tags" Target="../tags/tag1490.xml"/><Relationship Id="rId135" Type="http://schemas.openxmlformats.org/officeDocument/2006/relationships/tags" Target="../tags/tag1495.xml"/><Relationship Id="rId13" Type="http://schemas.openxmlformats.org/officeDocument/2006/relationships/tags" Target="../tags/tag1373.xml"/><Relationship Id="rId18" Type="http://schemas.openxmlformats.org/officeDocument/2006/relationships/tags" Target="../tags/tag1378.xml"/><Relationship Id="rId39" Type="http://schemas.openxmlformats.org/officeDocument/2006/relationships/tags" Target="../tags/tag1399.xml"/><Relationship Id="rId109" Type="http://schemas.openxmlformats.org/officeDocument/2006/relationships/tags" Target="../tags/tag1469.xml"/><Relationship Id="rId34" Type="http://schemas.openxmlformats.org/officeDocument/2006/relationships/tags" Target="../tags/tag1394.xml"/><Relationship Id="rId50" Type="http://schemas.openxmlformats.org/officeDocument/2006/relationships/tags" Target="../tags/tag1410.xml"/><Relationship Id="rId55" Type="http://schemas.openxmlformats.org/officeDocument/2006/relationships/tags" Target="../tags/tag1415.xml"/><Relationship Id="rId76" Type="http://schemas.openxmlformats.org/officeDocument/2006/relationships/tags" Target="../tags/tag1436.xml"/><Relationship Id="rId97" Type="http://schemas.openxmlformats.org/officeDocument/2006/relationships/tags" Target="../tags/tag1457.xml"/><Relationship Id="rId104" Type="http://schemas.openxmlformats.org/officeDocument/2006/relationships/tags" Target="../tags/tag1464.xml"/><Relationship Id="rId120" Type="http://schemas.openxmlformats.org/officeDocument/2006/relationships/tags" Target="../tags/tag1480.xml"/><Relationship Id="rId125" Type="http://schemas.openxmlformats.org/officeDocument/2006/relationships/tags" Target="../tags/tag1485.xml"/><Relationship Id="rId141" Type="http://schemas.openxmlformats.org/officeDocument/2006/relationships/tags" Target="../tags/tag1501.xml"/><Relationship Id="rId7" Type="http://schemas.openxmlformats.org/officeDocument/2006/relationships/tags" Target="../tags/tag1367.xml"/><Relationship Id="rId71" Type="http://schemas.openxmlformats.org/officeDocument/2006/relationships/tags" Target="../tags/tag1431.xml"/><Relationship Id="rId92" Type="http://schemas.openxmlformats.org/officeDocument/2006/relationships/tags" Target="../tags/tag1452.xml"/><Relationship Id="rId2" Type="http://schemas.openxmlformats.org/officeDocument/2006/relationships/tags" Target="../tags/tag1362.xml"/><Relationship Id="rId29" Type="http://schemas.openxmlformats.org/officeDocument/2006/relationships/tags" Target="../tags/tag1389.xml"/><Relationship Id="rId24" Type="http://schemas.openxmlformats.org/officeDocument/2006/relationships/tags" Target="../tags/tag1384.xml"/><Relationship Id="rId40" Type="http://schemas.openxmlformats.org/officeDocument/2006/relationships/tags" Target="../tags/tag1400.xml"/><Relationship Id="rId45" Type="http://schemas.openxmlformats.org/officeDocument/2006/relationships/tags" Target="../tags/tag1405.xml"/><Relationship Id="rId66" Type="http://schemas.openxmlformats.org/officeDocument/2006/relationships/tags" Target="../tags/tag1426.xml"/><Relationship Id="rId87" Type="http://schemas.openxmlformats.org/officeDocument/2006/relationships/tags" Target="../tags/tag1447.xml"/><Relationship Id="rId110" Type="http://schemas.openxmlformats.org/officeDocument/2006/relationships/tags" Target="../tags/tag1470.xml"/><Relationship Id="rId115" Type="http://schemas.openxmlformats.org/officeDocument/2006/relationships/tags" Target="../tags/tag1475.xml"/><Relationship Id="rId131" Type="http://schemas.openxmlformats.org/officeDocument/2006/relationships/tags" Target="../tags/tag1491.xml"/><Relationship Id="rId136" Type="http://schemas.openxmlformats.org/officeDocument/2006/relationships/tags" Target="../tags/tag1496.xml"/><Relationship Id="rId61" Type="http://schemas.openxmlformats.org/officeDocument/2006/relationships/tags" Target="../tags/tag1421.xml"/><Relationship Id="rId82" Type="http://schemas.openxmlformats.org/officeDocument/2006/relationships/tags" Target="../tags/tag1442.xml"/><Relationship Id="rId19" Type="http://schemas.openxmlformats.org/officeDocument/2006/relationships/tags" Target="../tags/tag1379.xml"/><Relationship Id="rId14" Type="http://schemas.openxmlformats.org/officeDocument/2006/relationships/tags" Target="../tags/tag1374.xml"/><Relationship Id="rId30" Type="http://schemas.openxmlformats.org/officeDocument/2006/relationships/tags" Target="../tags/tag1390.xml"/><Relationship Id="rId35" Type="http://schemas.openxmlformats.org/officeDocument/2006/relationships/tags" Target="../tags/tag1395.xml"/><Relationship Id="rId56" Type="http://schemas.openxmlformats.org/officeDocument/2006/relationships/tags" Target="../tags/tag1416.xml"/><Relationship Id="rId77" Type="http://schemas.openxmlformats.org/officeDocument/2006/relationships/tags" Target="../tags/tag1437.xml"/><Relationship Id="rId100" Type="http://schemas.openxmlformats.org/officeDocument/2006/relationships/tags" Target="../tags/tag1460.xml"/><Relationship Id="rId105" Type="http://schemas.openxmlformats.org/officeDocument/2006/relationships/tags" Target="../tags/tag1465.xml"/><Relationship Id="rId126" Type="http://schemas.openxmlformats.org/officeDocument/2006/relationships/tags" Target="../tags/tag1486.xml"/><Relationship Id="rId8" Type="http://schemas.openxmlformats.org/officeDocument/2006/relationships/tags" Target="../tags/tag1368.xml"/><Relationship Id="rId51" Type="http://schemas.openxmlformats.org/officeDocument/2006/relationships/tags" Target="../tags/tag1411.xml"/><Relationship Id="rId72" Type="http://schemas.openxmlformats.org/officeDocument/2006/relationships/tags" Target="../tags/tag1432.xml"/><Relationship Id="rId93" Type="http://schemas.openxmlformats.org/officeDocument/2006/relationships/tags" Target="../tags/tag1453.xml"/><Relationship Id="rId98" Type="http://schemas.openxmlformats.org/officeDocument/2006/relationships/tags" Target="../tags/tag1458.xml"/><Relationship Id="rId121" Type="http://schemas.openxmlformats.org/officeDocument/2006/relationships/tags" Target="../tags/tag1481.xml"/><Relationship Id="rId142" Type="http://schemas.openxmlformats.org/officeDocument/2006/relationships/slideLayout" Target="../slideLayouts/slideLayout11.xml"/><Relationship Id="rId3" Type="http://schemas.openxmlformats.org/officeDocument/2006/relationships/tags" Target="../tags/tag1363.xml"/><Relationship Id="rId25" Type="http://schemas.openxmlformats.org/officeDocument/2006/relationships/tags" Target="../tags/tag1385.xml"/><Relationship Id="rId46" Type="http://schemas.openxmlformats.org/officeDocument/2006/relationships/tags" Target="../tags/tag1406.xml"/><Relationship Id="rId67" Type="http://schemas.openxmlformats.org/officeDocument/2006/relationships/tags" Target="../tags/tag1427.xml"/><Relationship Id="rId116" Type="http://schemas.openxmlformats.org/officeDocument/2006/relationships/tags" Target="../tags/tag1476.xml"/><Relationship Id="rId137" Type="http://schemas.openxmlformats.org/officeDocument/2006/relationships/tags" Target="../tags/tag1497.xml"/><Relationship Id="rId20" Type="http://schemas.openxmlformats.org/officeDocument/2006/relationships/tags" Target="../tags/tag1380.xml"/><Relationship Id="rId41" Type="http://schemas.openxmlformats.org/officeDocument/2006/relationships/tags" Target="../tags/tag1401.xml"/><Relationship Id="rId62" Type="http://schemas.openxmlformats.org/officeDocument/2006/relationships/tags" Target="../tags/tag1422.xml"/><Relationship Id="rId83" Type="http://schemas.openxmlformats.org/officeDocument/2006/relationships/tags" Target="../tags/tag1443.xml"/><Relationship Id="rId88" Type="http://schemas.openxmlformats.org/officeDocument/2006/relationships/tags" Target="../tags/tag1448.xml"/><Relationship Id="rId111" Type="http://schemas.openxmlformats.org/officeDocument/2006/relationships/tags" Target="../tags/tag1471.xml"/><Relationship Id="rId132" Type="http://schemas.openxmlformats.org/officeDocument/2006/relationships/tags" Target="../tags/tag1492.xml"/><Relationship Id="rId15" Type="http://schemas.openxmlformats.org/officeDocument/2006/relationships/tags" Target="../tags/tag1375.xml"/><Relationship Id="rId36" Type="http://schemas.openxmlformats.org/officeDocument/2006/relationships/tags" Target="../tags/tag1396.xml"/><Relationship Id="rId57" Type="http://schemas.openxmlformats.org/officeDocument/2006/relationships/tags" Target="../tags/tag1417.xml"/><Relationship Id="rId106" Type="http://schemas.openxmlformats.org/officeDocument/2006/relationships/tags" Target="../tags/tag1466.xml"/><Relationship Id="rId127" Type="http://schemas.openxmlformats.org/officeDocument/2006/relationships/tags" Target="../tags/tag1487.xml"/><Relationship Id="rId10" Type="http://schemas.openxmlformats.org/officeDocument/2006/relationships/tags" Target="../tags/tag1370.xml"/><Relationship Id="rId31" Type="http://schemas.openxmlformats.org/officeDocument/2006/relationships/tags" Target="../tags/tag1391.xml"/><Relationship Id="rId52" Type="http://schemas.openxmlformats.org/officeDocument/2006/relationships/tags" Target="../tags/tag1412.xml"/><Relationship Id="rId73" Type="http://schemas.openxmlformats.org/officeDocument/2006/relationships/tags" Target="../tags/tag1433.xml"/><Relationship Id="rId78" Type="http://schemas.openxmlformats.org/officeDocument/2006/relationships/tags" Target="../tags/tag1438.xml"/><Relationship Id="rId94" Type="http://schemas.openxmlformats.org/officeDocument/2006/relationships/tags" Target="../tags/tag1454.xml"/><Relationship Id="rId99" Type="http://schemas.openxmlformats.org/officeDocument/2006/relationships/tags" Target="../tags/tag1459.xml"/><Relationship Id="rId101" Type="http://schemas.openxmlformats.org/officeDocument/2006/relationships/tags" Target="../tags/tag1461.xml"/><Relationship Id="rId122" Type="http://schemas.openxmlformats.org/officeDocument/2006/relationships/tags" Target="../tags/tag1482.xml"/><Relationship Id="rId4" Type="http://schemas.openxmlformats.org/officeDocument/2006/relationships/tags" Target="../tags/tag1364.xml"/><Relationship Id="rId9" Type="http://schemas.openxmlformats.org/officeDocument/2006/relationships/tags" Target="../tags/tag1369.xml"/><Relationship Id="rId26" Type="http://schemas.openxmlformats.org/officeDocument/2006/relationships/tags" Target="../tags/tag1386.xml"/><Relationship Id="rId47" Type="http://schemas.openxmlformats.org/officeDocument/2006/relationships/tags" Target="../tags/tag1407.xml"/><Relationship Id="rId68" Type="http://schemas.openxmlformats.org/officeDocument/2006/relationships/tags" Target="../tags/tag1428.xml"/><Relationship Id="rId89" Type="http://schemas.openxmlformats.org/officeDocument/2006/relationships/tags" Target="../tags/tag1449.xml"/><Relationship Id="rId112" Type="http://schemas.openxmlformats.org/officeDocument/2006/relationships/tags" Target="../tags/tag1472.xml"/><Relationship Id="rId133" Type="http://schemas.openxmlformats.org/officeDocument/2006/relationships/tags" Target="../tags/tag1493.xml"/><Relationship Id="rId16" Type="http://schemas.openxmlformats.org/officeDocument/2006/relationships/tags" Target="../tags/tag137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509.xml"/><Relationship Id="rId13" Type="http://schemas.openxmlformats.org/officeDocument/2006/relationships/tags" Target="../tags/tag1514.xml"/><Relationship Id="rId18" Type="http://schemas.openxmlformats.org/officeDocument/2006/relationships/notesSlide" Target="../notesSlides/notesSlide20.xml"/><Relationship Id="rId3" Type="http://schemas.openxmlformats.org/officeDocument/2006/relationships/tags" Target="../tags/tag1504.xml"/><Relationship Id="rId7" Type="http://schemas.openxmlformats.org/officeDocument/2006/relationships/tags" Target="../tags/tag1508.xml"/><Relationship Id="rId12" Type="http://schemas.openxmlformats.org/officeDocument/2006/relationships/tags" Target="../tags/tag151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503.xml"/><Relationship Id="rId16" Type="http://schemas.openxmlformats.org/officeDocument/2006/relationships/tags" Target="../tags/tag1517.xml"/><Relationship Id="rId1" Type="http://schemas.openxmlformats.org/officeDocument/2006/relationships/tags" Target="../tags/tag1502.xml"/><Relationship Id="rId6" Type="http://schemas.openxmlformats.org/officeDocument/2006/relationships/tags" Target="../tags/tag1507.xml"/><Relationship Id="rId11" Type="http://schemas.openxmlformats.org/officeDocument/2006/relationships/tags" Target="../tags/tag1512.xml"/><Relationship Id="rId5" Type="http://schemas.openxmlformats.org/officeDocument/2006/relationships/tags" Target="../tags/tag1506.xml"/><Relationship Id="rId15" Type="http://schemas.openxmlformats.org/officeDocument/2006/relationships/tags" Target="../tags/tag1516.xml"/><Relationship Id="rId10" Type="http://schemas.openxmlformats.org/officeDocument/2006/relationships/tags" Target="../tags/tag1511.xml"/><Relationship Id="rId4" Type="http://schemas.openxmlformats.org/officeDocument/2006/relationships/tags" Target="../tags/tag1505.xml"/><Relationship Id="rId9" Type="http://schemas.openxmlformats.org/officeDocument/2006/relationships/tags" Target="../tags/tag1510.xml"/><Relationship Id="rId14" Type="http://schemas.openxmlformats.org/officeDocument/2006/relationships/tags" Target="../tags/tag15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525.xml"/><Relationship Id="rId13" Type="http://schemas.openxmlformats.org/officeDocument/2006/relationships/tags" Target="../tags/tag1530.xml"/><Relationship Id="rId18" Type="http://schemas.openxmlformats.org/officeDocument/2006/relationships/tags" Target="../tags/tag1535.xml"/><Relationship Id="rId3" Type="http://schemas.openxmlformats.org/officeDocument/2006/relationships/tags" Target="../tags/tag1520.xml"/><Relationship Id="rId7" Type="http://schemas.openxmlformats.org/officeDocument/2006/relationships/tags" Target="../tags/tag1524.xml"/><Relationship Id="rId12" Type="http://schemas.openxmlformats.org/officeDocument/2006/relationships/tags" Target="../tags/tag1529.xml"/><Relationship Id="rId17" Type="http://schemas.openxmlformats.org/officeDocument/2006/relationships/tags" Target="../tags/tag1534.xml"/><Relationship Id="rId2" Type="http://schemas.openxmlformats.org/officeDocument/2006/relationships/tags" Target="../tags/tag1519.xml"/><Relationship Id="rId16" Type="http://schemas.openxmlformats.org/officeDocument/2006/relationships/tags" Target="../tags/tag1533.xml"/><Relationship Id="rId20" Type="http://schemas.openxmlformats.org/officeDocument/2006/relationships/notesSlide" Target="../notesSlides/notesSlide21.xml"/><Relationship Id="rId1" Type="http://schemas.openxmlformats.org/officeDocument/2006/relationships/tags" Target="../tags/tag1518.xml"/><Relationship Id="rId6" Type="http://schemas.openxmlformats.org/officeDocument/2006/relationships/tags" Target="../tags/tag1523.xml"/><Relationship Id="rId11" Type="http://schemas.openxmlformats.org/officeDocument/2006/relationships/tags" Target="../tags/tag1528.xml"/><Relationship Id="rId5" Type="http://schemas.openxmlformats.org/officeDocument/2006/relationships/tags" Target="../tags/tag1522.xml"/><Relationship Id="rId15" Type="http://schemas.openxmlformats.org/officeDocument/2006/relationships/tags" Target="../tags/tag1532.xml"/><Relationship Id="rId10" Type="http://schemas.openxmlformats.org/officeDocument/2006/relationships/tags" Target="../tags/tag152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521.xml"/><Relationship Id="rId9" Type="http://schemas.openxmlformats.org/officeDocument/2006/relationships/tags" Target="../tags/tag1526.xml"/><Relationship Id="rId14" Type="http://schemas.openxmlformats.org/officeDocument/2006/relationships/tags" Target="../tags/tag153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43.xml"/><Relationship Id="rId13" Type="http://schemas.openxmlformats.org/officeDocument/2006/relationships/tags" Target="../tags/tag1548.xml"/><Relationship Id="rId18" Type="http://schemas.openxmlformats.org/officeDocument/2006/relationships/tags" Target="../tags/tag1553.xml"/><Relationship Id="rId3" Type="http://schemas.openxmlformats.org/officeDocument/2006/relationships/tags" Target="../tags/tag1538.xml"/><Relationship Id="rId21" Type="http://schemas.openxmlformats.org/officeDocument/2006/relationships/tags" Target="../tags/tag1556.xml"/><Relationship Id="rId7" Type="http://schemas.openxmlformats.org/officeDocument/2006/relationships/tags" Target="../tags/tag1542.xml"/><Relationship Id="rId12" Type="http://schemas.openxmlformats.org/officeDocument/2006/relationships/tags" Target="../tags/tag1547.xml"/><Relationship Id="rId17" Type="http://schemas.openxmlformats.org/officeDocument/2006/relationships/tags" Target="../tags/tag1552.xml"/><Relationship Id="rId2" Type="http://schemas.openxmlformats.org/officeDocument/2006/relationships/tags" Target="../tags/tag1537.xml"/><Relationship Id="rId16" Type="http://schemas.openxmlformats.org/officeDocument/2006/relationships/tags" Target="../tags/tag1551.xml"/><Relationship Id="rId20" Type="http://schemas.openxmlformats.org/officeDocument/2006/relationships/tags" Target="../tags/tag1555.xml"/><Relationship Id="rId1" Type="http://schemas.openxmlformats.org/officeDocument/2006/relationships/tags" Target="../tags/tag1536.xml"/><Relationship Id="rId6" Type="http://schemas.openxmlformats.org/officeDocument/2006/relationships/tags" Target="../tags/tag1541.xml"/><Relationship Id="rId11" Type="http://schemas.openxmlformats.org/officeDocument/2006/relationships/tags" Target="../tags/tag1546.xml"/><Relationship Id="rId24" Type="http://schemas.openxmlformats.org/officeDocument/2006/relationships/notesSlide" Target="../notesSlides/notesSlide22.xml"/><Relationship Id="rId5" Type="http://schemas.openxmlformats.org/officeDocument/2006/relationships/tags" Target="../tags/tag1540.xml"/><Relationship Id="rId15" Type="http://schemas.openxmlformats.org/officeDocument/2006/relationships/tags" Target="../tags/tag1550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545.xml"/><Relationship Id="rId19" Type="http://schemas.openxmlformats.org/officeDocument/2006/relationships/tags" Target="../tags/tag1554.xml"/><Relationship Id="rId4" Type="http://schemas.openxmlformats.org/officeDocument/2006/relationships/tags" Target="../tags/tag1539.xml"/><Relationship Id="rId9" Type="http://schemas.openxmlformats.org/officeDocument/2006/relationships/tags" Target="../tags/tag1544.xml"/><Relationship Id="rId14" Type="http://schemas.openxmlformats.org/officeDocument/2006/relationships/tags" Target="../tags/tag1549.xml"/><Relationship Id="rId22" Type="http://schemas.openxmlformats.org/officeDocument/2006/relationships/tags" Target="../tags/tag155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565.xml"/><Relationship Id="rId13" Type="http://schemas.openxmlformats.org/officeDocument/2006/relationships/tags" Target="../tags/tag1570.xml"/><Relationship Id="rId18" Type="http://schemas.openxmlformats.org/officeDocument/2006/relationships/tags" Target="../tags/tag1575.xml"/><Relationship Id="rId26" Type="http://schemas.openxmlformats.org/officeDocument/2006/relationships/tags" Target="../tags/tag1583.xml"/><Relationship Id="rId3" Type="http://schemas.openxmlformats.org/officeDocument/2006/relationships/tags" Target="../tags/tag1560.xml"/><Relationship Id="rId21" Type="http://schemas.openxmlformats.org/officeDocument/2006/relationships/tags" Target="../tags/tag1578.xml"/><Relationship Id="rId7" Type="http://schemas.openxmlformats.org/officeDocument/2006/relationships/tags" Target="../tags/tag1564.xml"/><Relationship Id="rId12" Type="http://schemas.openxmlformats.org/officeDocument/2006/relationships/tags" Target="../tags/tag1569.xml"/><Relationship Id="rId17" Type="http://schemas.openxmlformats.org/officeDocument/2006/relationships/tags" Target="../tags/tag1574.xml"/><Relationship Id="rId25" Type="http://schemas.openxmlformats.org/officeDocument/2006/relationships/tags" Target="../tags/tag1582.xml"/><Relationship Id="rId2" Type="http://schemas.openxmlformats.org/officeDocument/2006/relationships/tags" Target="../tags/tag1559.xml"/><Relationship Id="rId16" Type="http://schemas.openxmlformats.org/officeDocument/2006/relationships/tags" Target="../tags/tag1573.xml"/><Relationship Id="rId20" Type="http://schemas.openxmlformats.org/officeDocument/2006/relationships/tags" Target="../tags/tag1577.xml"/><Relationship Id="rId29" Type="http://schemas.openxmlformats.org/officeDocument/2006/relationships/tags" Target="../tags/tag1586.xml"/><Relationship Id="rId1" Type="http://schemas.openxmlformats.org/officeDocument/2006/relationships/tags" Target="../tags/tag1558.xml"/><Relationship Id="rId6" Type="http://schemas.openxmlformats.org/officeDocument/2006/relationships/tags" Target="../tags/tag1563.xml"/><Relationship Id="rId11" Type="http://schemas.openxmlformats.org/officeDocument/2006/relationships/tags" Target="../tags/tag1568.xml"/><Relationship Id="rId24" Type="http://schemas.openxmlformats.org/officeDocument/2006/relationships/tags" Target="../tags/tag1581.xml"/><Relationship Id="rId32" Type="http://schemas.openxmlformats.org/officeDocument/2006/relationships/notesSlide" Target="../notesSlides/notesSlide23.xml"/><Relationship Id="rId5" Type="http://schemas.openxmlformats.org/officeDocument/2006/relationships/tags" Target="../tags/tag1562.xml"/><Relationship Id="rId15" Type="http://schemas.openxmlformats.org/officeDocument/2006/relationships/tags" Target="../tags/tag1572.xml"/><Relationship Id="rId23" Type="http://schemas.openxmlformats.org/officeDocument/2006/relationships/tags" Target="../tags/tag1580.xml"/><Relationship Id="rId28" Type="http://schemas.openxmlformats.org/officeDocument/2006/relationships/tags" Target="../tags/tag1585.xml"/><Relationship Id="rId10" Type="http://schemas.openxmlformats.org/officeDocument/2006/relationships/tags" Target="../tags/tag1567.xml"/><Relationship Id="rId19" Type="http://schemas.openxmlformats.org/officeDocument/2006/relationships/tags" Target="../tags/tag1576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561.xml"/><Relationship Id="rId9" Type="http://schemas.openxmlformats.org/officeDocument/2006/relationships/tags" Target="../tags/tag1566.xml"/><Relationship Id="rId14" Type="http://schemas.openxmlformats.org/officeDocument/2006/relationships/tags" Target="../tags/tag1571.xml"/><Relationship Id="rId22" Type="http://schemas.openxmlformats.org/officeDocument/2006/relationships/tags" Target="../tags/tag1579.xml"/><Relationship Id="rId27" Type="http://schemas.openxmlformats.org/officeDocument/2006/relationships/tags" Target="../tags/tag1584.xml"/><Relationship Id="rId30" Type="http://schemas.openxmlformats.org/officeDocument/2006/relationships/tags" Target="../tags/tag1587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1600.xml"/><Relationship Id="rId18" Type="http://schemas.openxmlformats.org/officeDocument/2006/relationships/tags" Target="../tags/tag1605.xml"/><Relationship Id="rId26" Type="http://schemas.openxmlformats.org/officeDocument/2006/relationships/tags" Target="../tags/tag1613.xml"/><Relationship Id="rId39" Type="http://schemas.openxmlformats.org/officeDocument/2006/relationships/tags" Target="../tags/tag1626.xml"/><Relationship Id="rId21" Type="http://schemas.openxmlformats.org/officeDocument/2006/relationships/tags" Target="../tags/tag1608.xml"/><Relationship Id="rId34" Type="http://schemas.openxmlformats.org/officeDocument/2006/relationships/tags" Target="../tags/tag1621.xml"/><Relationship Id="rId42" Type="http://schemas.openxmlformats.org/officeDocument/2006/relationships/tags" Target="../tags/tag1629.xml"/><Relationship Id="rId47" Type="http://schemas.openxmlformats.org/officeDocument/2006/relationships/tags" Target="../tags/tag1634.xml"/><Relationship Id="rId50" Type="http://schemas.openxmlformats.org/officeDocument/2006/relationships/tags" Target="../tags/tag1637.xml"/><Relationship Id="rId7" Type="http://schemas.openxmlformats.org/officeDocument/2006/relationships/tags" Target="../tags/tag1594.xml"/><Relationship Id="rId2" Type="http://schemas.openxmlformats.org/officeDocument/2006/relationships/tags" Target="../tags/tag1589.xml"/><Relationship Id="rId16" Type="http://schemas.openxmlformats.org/officeDocument/2006/relationships/tags" Target="../tags/tag1603.xml"/><Relationship Id="rId29" Type="http://schemas.openxmlformats.org/officeDocument/2006/relationships/tags" Target="../tags/tag1616.xml"/><Relationship Id="rId11" Type="http://schemas.openxmlformats.org/officeDocument/2006/relationships/tags" Target="../tags/tag1598.xml"/><Relationship Id="rId24" Type="http://schemas.openxmlformats.org/officeDocument/2006/relationships/tags" Target="../tags/tag1611.xml"/><Relationship Id="rId32" Type="http://schemas.openxmlformats.org/officeDocument/2006/relationships/tags" Target="../tags/tag1619.xml"/><Relationship Id="rId37" Type="http://schemas.openxmlformats.org/officeDocument/2006/relationships/tags" Target="../tags/tag1624.xml"/><Relationship Id="rId40" Type="http://schemas.openxmlformats.org/officeDocument/2006/relationships/tags" Target="../tags/tag1627.xml"/><Relationship Id="rId45" Type="http://schemas.openxmlformats.org/officeDocument/2006/relationships/tags" Target="../tags/tag1632.xml"/><Relationship Id="rId53" Type="http://schemas.openxmlformats.org/officeDocument/2006/relationships/tags" Target="../tags/tag1640.xml"/><Relationship Id="rId5" Type="http://schemas.openxmlformats.org/officeDocument/2006/relationships/tags" Target="../tags/tag1592.xml"/><Relationship Id="rId10" Type="http://schemas.openxmlformats.org/officeDocument/2006/relationships/tags" Target="../tags/tag1597.xml"/><Relationship Id="rId19" Type="http://schemas.openxmlformats.org/officeDocument/2006/relationships/tags" Target="../tags/tag1606.xml"/><Relationship Id="rId31" Type="http://schemas.openxmlformats.org/officeDocument/2006/relationships/tags" Target="../tags/tag1618.xml"/><Relationship Id="rId44" Type="http://schemas.openxmlformats.org/officeDocument/2006/relationships/tags" Target="../tags/tag1631.xml"/><Relationship Id="rId52" Type="http://schemas.openxmlformats.org/officeDocument/2006/relationships/tags" Target="../tags/tag1639.xml"/><Relationship Id="rId4" Type="http://schemas.openxmlformats.org/officeDocument/2006/relationships/tags" Target="../tags/tag1591.xml"/><Relationship Id="rId9" Type="http://schemas.openxmlformats.org/officeDocument/2006/relationships/tags" Target="../tags/tag1596.xml"/><Relationship Id="rId14" Type="http://schemas.openxmlformats.org/officeDocument/2006/relationships/tags" Target="../tags/tag1601.xml"/><Relationship Id="rId22" Type="http://schemas.openxmlformats.org/officeDocument/2006/relationships/tags" Target="../tags/tag1609.xml"/><Relationship Id="rId27" Type="http://schemas.openxmlformats.org/officeDocument/2006/relationships/tags" Target="../tags/tag1614.xml"/><Relationship Id="rId30" Type="http://schemas.openxmlformats.org/officeDocument/2006/relationships/tags" Target="../tags/tag1617.xml"/><Relationship Id="rId35" Type="http://schemas.openxmlformats.org/officeDocument/2006/relationships/tags" Target="../tags/tag1622.xml"/><Relationship Id="rId43" Type="http://schemas.openxmlformats.org/officeDocument/2006/relationships/tags" Target="../tags/tag1630.xml"/><Relationship Id="rId48" Type="http://schemas.openxmlformats.org/officeDocument/2006/relationships/tags" Target="../tags/tag1635.xml"/><Relationship Id="rId8" Type="http://schemas.openxmlformats.org/officeDocument/2006/relationships/tags" Target="../tags/tag1595.xml"/><Relationship Id="rId51" Type="http://schemas.openxmlformats.org/officeDocument/2006/relationships/tags" Target="../tags/tag1638.xml"/><Relationship Id="rId3" Type="http://schemas.openxmlformats.org/officeDocument/2006/relationships/tags" Target="../tags/tag1590.xml"/><Relationship Id="rId12" Type="http://schemas.openxmlformats.org/officeDocument/2006/relationships/tags" Target="../tags/tag1599.xml"/><Relationship Id="rId17" Type="http://schemas.openxmlformats.org/officeDocument/2006/relationships/tags" Target="../tags/tag1604.xml"/><Relationship Id="rId25" Type="http://schemas.openxmlformats.org/officeDocument/2006/relationships/tags" Target="../tags/tag1612.xml"/><Relationship Id="rId33" Type="http://schemas.openxmlformats.org/officeDocument/2006/relationships/tags" Target="../tags/tag1620.xml"/><Relationship Id="rId38" Type="http://schemas.openxmlformats.org/officeDocument/2006/relationships/tags" Target="../tags/tag1625.xml"/><Relationship Id="rId46" Type="http://schemas.openxmlformats.org/officeDocument/2006/relationships/tags" Target="../tags/tag1633.xml"/><Relationship Id="rId20" Type="http://schemas.openxmlformats.org/officeDocument/2006/relationships/tags" Target="../tags/tag1607.xml"/><Relationship Id="rId41" Type="http://schemas.openxmlformats.org/officeDocument/2006/relationships/tags" Target="../tags/tag1628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1588.xml"/><Relationship Id="rId6" Type="http://schemas.openxmlformats.org/officeDocument/2006/relationships/tags" Target="../tags/tag1593.xml"/><Relationship Id="rId15" Type="http://schemas.openxmlformats.org/officeDocument/2006/relationships/tags" Target="../tags/tag1602.xml"/><Relationship Id="rId23" Type="http://schemas.openxmlformats.org/officeDocument/2006/relationships/tags" Target="../tags/tag1610.xml"/><Relationship Id="rId28" Type="http://schemas.openxmlformats.org/officeDocument/2006/relationships/tags" Target="../tags/tag1615.xml"/><Relationship Id="rId36" Type="http://schemas.openxmlformats.org/officeDocument/2006/relationships/tags" Target="../tags/tag1623.xml"/><Relationship Id="rId49" Type="http://schemas.openxmlformats.org/officeDocument/2006/relationships/tags" Target="../tags/tag16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4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650.xml"/><Relationship Id="rId3" Type="http://schemas.openxmlformats.org/officeDocument/2006/relationships/tags" Target="../tags/tag1645.xml"/><Relationship Id="rId7" Type="http://schemas.openxmlformats.org/officeDocument/2006/relationships/tags" Target="../tags/tag1649.xml"/><Relationship Id="rId12" Type="http://schemas.openxmlformats.org/officeDocument/2006/relationships/notesSlide" Target="../notesSlides/notesSlide25.xml"/><Relationship Id="rId2" Type="http://schemas.openxmlformats.org/officeDocument/2006/relationships/tags" Target="../tags/tag1644.xml"/><Relationship Id="rId1" Type="http://schemas.openxmlformats.org/officeDocument/2006/relationships/tags" Target="../tags/tag1643.xml"/><Relationship Id="rId6" Type="http://schemas.openxmlformats.org/officeDocument/2006/relationships/tags" Target="../tags/tag1648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1647.xml"/><Relationship Id="rId10" Type="http://schemas.openxmlformats.org/officeDocument/2006/relationships/tags" Target="../tags/tag1652.xml"/><Relationship Id="rId4" Type="http://schemas.openxmlformats.org/officeDocument/2006/relationships/tags" Target="../tags/tag1646.xml"/><Relationship Id="rId9" Type="http://schemas.openxmlformats.org/officeDocument/2006/relationships/tags" Target="../tags/tag165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tags" Target="../tags/tag90.xml"/><Relationship Id="rId39" Type="http://schemas.openxmlformats.org/officeDocument/2006/relationships/tags" Target="../tags/tag103.xml"/><Relationship Id="rId21" Type="http://schemas.openxmlformats.org/officeDocument/2006/relationships/tags" Target="../tags/tag85.xml"/><Relationship Id="rId34" Type="http://schemas.openxmlformats.org/officeDocument/2006/relationships/tags" Target="../tags/tag98.xml"/><Relationship Id="rId42" Type="http://schemas.openxmlformats.org/officeDocument/2006/relationships/tags" Target="../tags/tag106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tags" Target="../tags/tag93.xml"/><Relationship Id="rId41" Type="http://schemas.openxmlformats.org/officeDocument/2006/relationships/tags" Target="../tags/tag105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tags" Target="../tags/tag96.xml"/><Relationship Id="rId37" Type="http://schemas.openxmlformats.org/officeDocument/2006/relationships/tags" Target="../tags/tag101.xml"/><Relationship Id="rId40" Type="http://schemas.openxmlformats.org/officeDocument/2006/relationships/tags" Target="../tags/tag104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tags" Target="../tags/tag92.xml"/><Relationship Id="rId36" Type="http://schemas.openxmlformats.org/officeDocument/2006/relationships/tags" Target="../tags/tag100.xml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31" Type="http://schemas.openxmlformats.org/officeDocument/2006/relationships/tags" Target="../tags/tag95.xml"/><Relationship Id="rId44" Type="http://schemas.openxmlformats.org/officeDocument/2006/relationships/notesSlide" Target="../notesSlides/notesSlide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tags" Target="../tags/tag91.xml"/><Relationship Id="rId30" Type="http://schemas.openxmlformats.org/officeDocument/2006/relationships/tags" Target="../tags/tag94.xml"/><Relationship Id="rId35" Type="http://schemas.openxmlformats.org/officeDocument/2006/relationships/tags" Target="../tags/tag99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33" Type="http://schemas.openxmlformats.org/officeDocument/2006/relationships/tags" Target="../tags/tag97.xml"/><Relationship Id="rId38" Type="http://schemas.openxmlformats.org/officeDocument/2006/relationships/tags" Target="../tags/tag10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5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55.xml"/><Relationship Id="rId1" Type="http://schemas.openxmlformats.org/officeDocument/2006/relationships/tags" Target="../tags/tag1654.xml"/><Relationship Id="rId4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5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58.xml"/><Relationship Id="rId1" Type="http://schemas.openxmlformats.org/officeDocument/2006/relationships/tags" Target="../tags/tag165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661.xml"/><Relationship Id="rId2" Type="http://schemas.openxmlformats.org/officeDocument/2006/relationships/tags" Target="../tags/tag1660.xml"/><Relationship Id="rId1" Type="http://schemas.openxmlformats.org/officeDocument/2006/relationships/tags" Target="../tags/tag1659.xml"/><Relationship Id="rId4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669.xml"/><Relationship Id="rId13" Type="http://schemas.openxmlformats.org/officeDocument/2006/relationships/tags" Target="../tags/tag1674.xml"/><Relationship Id="rId3" Type="http://schemas.openxmlformats.org/officeDocument/2006/relationships/tags" Target="../tags/tag1664.xml"/><Relationship Id="rId7" Type="http://schemas.openxmlformats.org/officeDocument/2006/relationships/tags" Target="../tags/tag1668.xml"/><Relationship Id="rId12" Type="http://schemas.openxmlformats.org/officeDocument/2006/relationships/tags" Target="../tags/tag1673.xml"/><Relationship Id="rId2" Type="http://schemas.openxmlformats.org/officeDocument/2006/relationships/tags" Target="../tags/tag166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662.xml"/><Relationship Id="rId6" Type="http://schemas.openxmlformats.org/officeDocument/2006/relationships/tags" Target="../tags/tag1667.xml"/><Relationship Id="rId11" Type="http://schemas.openxmlformats.org/officeDocument/2006/relationships/tags" Target="../tags/tag1672.xml"/><Relationship Id="rId5" Type="http://schemas.openxmlformats.org/officeDocument/2006/relationships/tags" Target="../tags/tag1666.xml"/><Relationship Id="rId15" Type="http://schemas.openxmlformats.org/officeDocument/2006/relationships/tags" Target="../tags/tag1676.xml"/><Relationship Id="rId10" Type="http://schemas.openxmlformats.org/officeDocument/2006/relationships/tags" Target="../tags/tag1671.xml"/><Relationship Id="rId4" Type="http://schemas.openxmlformats.org/officeDocument/2006/relationships/tags" Target="../tags/tag1665.xml"/><Relationship Id="rId9" Type="http://schemas.openxmlformats.org/officeDocument/2006/relationships/tags" Target="../tags/tag1670.xml"/><Relationship Id="rId14" Type="http://schemas.openxmlformats.org/officeDocument/2006/relationships/tags" Target="../tags/tag167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684.xml"/><Relationship Id="rId13" Type="http://schemas.openxmlformats.org/officeDocument/2006/relationships/tags" Target="../tags/tag1689.xml"/><Relationship Id="rId3" Type="http://schemas.openxmlformats.org/officeDocument/2006/relationships/tags" Target="../tags/tag1679.xml"/><Relationship Id="rId7" Type="http://schemas.openxmlformats.org/officeDocument/2006/relationships/tags" Target="../tags/tag1683.xml"/><Relationship Id="rId12" Type="http://schemas.openxmlformats.org/officeDocument/2006/relationships/tags" Target="../tags/tag1688.xml"/><Relationship Id="rId17" Type="http://schemas.openxmlformats.org/officeDocument/2006/relationships/slideLayout" Target="../slideLayouts/slideLayout8.xml"/><Relationship Id="rId2" Type="http://schemas.openxmlformats.org/officeDocument/2006/relationships/tags" Target="../tags/tag1678.xml"/><Relationship Id="rId16" Type="http://schemas.openxmlformats.org/officeDocument/2006/relationships/tags" Target="../tags/tag1692.xml"/><Relationship Id="rId1" Type="http://schemas.openxmlformats.org/officeDocument/2006/relationships/tags" Target="../tags/tag1677.xml"/><Relationship Id="rId6" Type="http://schemas.openxmlformats.org/officeDocument/2006/relationships/tags" Target="../tags/tag1682.xml"/><Relationship Id="rId11" Type="http://schemas.openxmlformats.org/officeDocument/2006/relationships/tags" Target="../tags/tag1687.xml"/><Relationship Id="rId5" Type="http://schemas.openxmlformats.org/officeDocument/2006/relationships/tags" Target="../tags/tag1681.xml"/><Relationship Id="rId15" Type="http://schemas.openxmlformats.org/officeDocument/2006/relationships/tags" Target="../tags/tag1691.xml"/><Relationship Id="rId10" Type="http://schemas.openxmlformats.org/officeDocument/2006/relationships/tags" Target="../tags/tag1686.xml"/><Relationship Id="rId4" Type="http://schemas.openxmlformats.org/officeDocument/2006/relationships/tags" Target="../tags/tag1680.xml"/><Relationship Id="rId9" Type="http://schemas.openxmlformats.org/officeDocument/2006/relationships/tags" Target="../tags/tag1685.xml"/><Relationship Id="rId14" Type="http://schemas.openxmlformats.org/officeDocument/2006/relationships/tags" Target="../tags/tag169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700.xml"/><Relationship Id="rId13" Type="http://schemas.openxmlformats.org/officeDocument/2006/relationships/tags" Target="../tags/tag1705.xml"/><Relationship Id="rId3" Type="http://schemas.openxmlformats.org/officeDocument/2006/relationships/tags" Target="../tags/tag1695.xml"/><Relationship Id="rId7" Type="http://schemas.openxmlformats.org/officeDocument/2006/relationships/tags" Target="../tags/tag1699.xml"/><Relationship Id="rId12" Type="http://schemas.openxmlformats.org/officeDocument/2006/relationships/tags" Target="../tags/tag1704.xml"/><Relationship Id="rId17" Type="http://schemas.openxmlformats.org/officeDocument/2006/relationships/slideLayout" Target="../slideLayouts/slideLayout8.xml"/><Relationship Id="rId2" Type="http://schemas.openxmlformats.org/officeDocument/2006/relationships/tags" Target="../tags/tag1694.xml"/><Relationship Id="rId16" Type="http://schemas.openxmlformats.org/officeDocument/2006/relationships/tags" Target="../tags/tag1708.xml"/><Relationship Id="rId1" Type="http://schemas.openxmlformats.org/officeDocument/2006/relationships/tags" Target="../tags/tag1693.xml"/><Relationship Id="rId6" Type="http://schemas.openxmlformats.org/officeDocument/2006/relationships/tags" Target="../tags/tag1698.xml"/><Relationship Id="rId11" Type="http://schemas.openxmlformats.org/officeDocument/2006/relationships/tags" Target="../tags/tag1703.xml"/><Relationship Id="rId5" Type="http://schemas.openxmlformats.org/officeDocument/2006/relationships/tags" Target="../tags/tag1697.xml"/><Relationship Id="rId15" Type="http://schemas.openxmlformats.org/officeDocument/2006/relationships/tags" Target="../tags/tag1707.xml"/><Relationship Id="rId10" Type="http://schemas.openxmlformats.org/officeDocument/2006/relationships/tags" Target="../tags/tag1702.xml"/><Relationship Id="rId4" Type="http://schemas.openxmlformats.org/officeDocument/2006/relationships/tags" Target="../tags/tag1696.xml"/><Relationship Id="rId9" Type="http://schemas.openxmlformats.org/officeDocument/2006/relationships/tags" Target="../tags/tag1701.xml"/><Relationship Id="rId14" Type="http://schemas.openxmlformats.org/officeDocument/2006/relationships/tags" Target="../tags/tag170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711.xml"/><Relationship Id="rId2" Type="http://schemas.openxmlformats.org/officeDocument/2006/relationships/tags" Target="../tags/tag1710.xml"/><Relationship Id="rId1" Type="http://schemas.openxmlformats.org/officeDocument/2006/relationships/tags" Target="../tags/tag1709.xml"/><Relationship Id="rId4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714.xml"/><Relationship Id="rId2" Type="http://schemas.openxmlformats.org/officeDocument/2006/relationships/tags" Target="../tags/tag1713.xml"/><Relationship Id="rId1" Type="http://schemas.openxmlformats.org/officeDocument/2006/relationships/tags" Target="../tags/tag1712.xml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tags" Target="../tags/tag223.xml"/><Relationship Id="rId21" Type="http://schemas.openxmlformats.org/officeDocument/2006/relationships/tags" Target="../tags/tag127.xml"/><Relationship Id="rId42" Type="http://schemas.openxmlformats.org/officeDocument/2006/relationships/tags" Target="../tags/tag148.xml"/><Relationship Id="rId63" Type="http://schemas.openxmlformats.org/officeDocument/2006/relationships/tags" Target="../tags/tag169.xml"/><Relationship Id="rId84" Type="http://schemas.openxmlformats.org/officeDocument/2006/relationships/tags" Target="../tags/tag190.xml"/><Relationship Id="rId138" Type="http://schemas.openxmlformats.org/officeDocument/2006/relationships/tags" Target="../tags/tag244.xml"/><Relationship Id="rId107" Type="http://schemas.openxmlformats.org/officeDocument/2006/relationships/tags" Target="../tags/tag213.xml"/><Relationship Id="rId11" Type="http://schemas.openxmlformats.org/officeDocument/2006/relationships/tags" Target="../tags/tag117.xml"/><Relationship Id="rId32" Type="http://schemas.openxmlformats.org/officeDocument/2006/relationships/tags" Target="../tags/tag138.xml"/><Relationship Id="rId53" Type="http://schemas.openxmlformats.org/officeDocument/2006/relationships/tags" Target="../tags/tag159.xml"/><Relationship Id="rId74" Type="http://schemas.openxmlformats.org/officeDocument/2006/relationships/tags" Target="../tags/tag180.xml"/><Relationship Id="rId128" Type="http://schemas.openxmlformats.org/officeDocument/2006/relationships/tags" Target="../tags/tag234.xml"/><Relationship Id="rId5" Type="http://schemas.openxmlformats.org/officeDocument/2006/relationships/tags" Target="../tags/tag111.xml"/><Relationship Id="rId90" Type="http://schemas.openxmlformats.org/officeDocument/2006/relationships/tags" Target="../tags/tag196.xml"/><Relationship Id="rId95" Type="http://schemas.openxmlformats.org/officeDocument/2006/relationships/tags" Target="../tags/tag201.xml"/><Relationship Id="rId22" Type="http://schemas.openxmlformats.org/officeDocument/2006/relationships/tags" Target="../tags/tag128.xml"/><Relationship Id="rId27" Type="http://schemas.openxmlformats.org/officeDocument/2006/relationships/tags" Target="../tags/tag133.xml"/><Relationship Id="rId43" Type="http://schemas.openxmlformats.org/officeDocument/2006/relationships/tags" Target="../tags/tag149.xml"/><Relationship Id="rId48" Type="http://schemas.openxmlformats.org/officeDocument/2006/relationships/tags" Target="../tags/tag154.xml"/><Relationship Id="rId64" Type="http://schemas.openxmlformats.org/officeDocument/2006/relationships/tags" Target="../tags/tag170.xml"/><Relationship Id="rId69" Type="http://schemas.openxmlformats.org/officeDocument/2006/relationships/tags" Target="../tags/tag175.xml"/><Relationship Id="rId113" Type="http://schemas.openxmlformats.org/officeDocument/2006/relationships/tags" Target="../tags/tag219.xml"/><Relationship Id="rId118" Type="http://schemas.openxmlformats.org/officeDocument/2006/relationships/tags" Target="../tags/tag224.xml"/><Relationship Id="rId134" Type="http://schemas.openxmlformats.org/officeDocument/2006/relationships/tags" Target="../tags/tag240.xml"/><Relationship Id="rId139" Type="http://schemas.openxmlformats.org/officeDocument/2006/relationships/tags" Target="../tags/tag245.xml"/><Relationship Id="rId80" Type="http://schemas.openxmlformats.org/officeDocument/2006/relationships/tags" Target="../tags/tag186.xml"/><Relationship Id="rId85" Type="http://schemas.openxmlformats.org/officeDocument/2006/relationships/tags" Target="../tags/tag191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33" Type="http://schemas.openxmlformats.org/officeDocument/2006/relationships/tags" Target="../tags/tag139.xml"/><Relationship Id="rId38" Type="http://schemas.openxmlformats.org/officeDocument/2006/relationships/tags" Target="../tags/tag144.xml"/><Relationship Id="rId59" Type="http://schemas.openxmlformats.org/officeDocument/2006/relationships/tags" Target="../tags/tag165.xml"/><Relationship Id="rId103" Type="http://schemas.openxmlformats.org/officeDocument/2006/relationships/tags" Target="../tags/tag209.xml"/><Relationship Id="rId108" Type="http://schemas.openxmlformats.org/officeDocument/2006/relationships/tags" Target="../tags/tag214.xml"/><Relationship Id="rId124" Type="http://schemas.openxmlformats.org/officeDocument/2006/relationships/tags" Target="../tags/tag230.xml"/><Relationship Id="rId129" Type="http://schemas.openxmlformats.org/officeDocument/2006/relationships/tags" Target="../tags/tag235.xml"/><Relationship Id="rId54" Type="http://schemas.openxmlformats.org/officeDocument/2006/relationships/tags" Target="../tags/tag160.xml"/><Relationship Id="rId70" Type="http://schemas.openxmlformats.org/officeDocument/2006/relationships/tags" Target="../tags/tag176.xml"/><Relationship Id="rId75" Type="http://schemas.openxmlformats.org/officeDocument/2006/relationships/tags" Target="../tags/tag181.xml"/><Relationship Id="rId91" Type="http://schemas.openxmlformats.org/officeDocument/2006/relationships/tags" Target="../tags/tag197.xml"/><Relationship Id="rId96" Type="http://schemas.openxmlformats.org/officeDocument/2006/relationships/tags" Target="../tags/tag202.xml"/><Relationship Id="rId140" Type="http://schemas.openxmlformats.org/officeDocument/2006/relationships/tags" Target="../tags/tag246.xml"/><Relationship Id="rId145" Type="http://schemas.openxmlformats.org/officeDocument/2006/relationships/slideLayout" Target="../slideLayouts/slideLayout7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23" Type="http://schemas.openxmlformats.org/officeDocument/2006/relationships/tags" Target="../tags/tag129.xml"/><Relationship Id="rId28" Type="http://schemas.openxmlformats.org/officeDocument/2006/relationships/tags" Target="../tags/tag134.xml"/><Relationship Id="rId49" Type="http://schemas.openxmlformats.org/officeDocument/2006/relationships/tags" Target="../tags/tag155.xml"/><Relationship Id="rId114" Type="http://schemas.openxmlformats.org/officeDocument/2006/relationships/tags" Target="../tags/tag220.xml"/><Relationship Id="rId119" Type="http://schemas.openxmlformats.org/officeDocument/2006/relationships/tags" Target="../tags/tag225.xml"/><Relationship Id="rId44" Type="http://schemas.openxmlformats.org/officeDocument/2006/relationships/tags" Target="../tags/tag150.xml"/><Relationship Id="rId60" Type="http://schemas.openxmlformats.org/officeDocument/2006/relationships/tags" Target="../tags/tag166.xml"/><Relationship Id="rId65" Type="http://schemas.openxmlformats.org/officeDocument/2006/relationships/tags" Target="../tags/tag171.xml"/><Relationship Id="rId81" Type="http://schemas.openxmlformats.org/officeDocument/2006/relationships/tags" Target="../tags/tag187.xml"/><Relationship Id="rId86" Type="http://schemas.openxmlformats.org/officeDocument/2006/relationships/tags" Target="../tags/tag192.xml"/><Relationship Id="rId130" Type="http://schemas.openxmlformats.org/officeDocument/2006/relationships/tags" Target="../tags/tag236.xml"/><Relationship Id="rId135" Type="http://schemas.openxmlformats.org/officeDocument/2006/relationships/tags" Target="../tags/tag241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39" Type="http://schemas.openxmlformats.org/officeDocument/2006/relationships/tags" Target="../tags/tag145.xml"/><Relationship Id="rId109" Type="http://schemas.openxmlformats.org/officeDocument/2006/relationships/tags" Target="../tags/tag215.xml"/><Relationship Id="rId34" Type="http://schemas.openxmlformats.org/officeDocument/2006/relationships/tags" Target="../tags/tag140.xml"/><Relationship Id="rId50" Type="http://schemas.openxmlformats.org/officeDocument/2006/relationships/tags" Target="../tags/tag156.xml"/><Relationship Id="rId55" Type="http://schemas.openxmlformats.org/officeDocument/2006/relationships/tags" Target="../tags/tag161.xml"/><Relationship Id="rId76" Type="http://schemas.openxmlformats.org/officeDocument/2006/relationships/tags" Target="../tags/tag182.xml"/><Relationship Id="rId97" Type="http://schemas.openxmlformats.org/officeDocument/2006/relationships/tags" Target="../tags/tag203.xml"/><Relationship Id="rId104" Type="http://schemas.openxmlformats.org/officeDocument/2006/relationships/tags" Target="../tags/tag210.xml"/><Relationship Id="rId120" Type="http://schemas.openxmlformats.org/officeDocument/2006/relationships/tags" Target="../tags/tag226.xml"/><Relationship Id="rId125" Type="http://schemas.openxmlformats.org/officeDocument/2006/relationships/tags" Target="../tags/tag231.xml"/><Relationship Id="rId141" Type="http://schemas.openxmlformats.org/officeDocument/2006/relationships/tags" Target="../tags/tag247.xml"/><Relationship Id="rId146" Type="http://schemas.openxmlformats.org/officeDocument/2006/relationships/notesSlide" Target="../notesSlides/notesSlide4.xml"/><Relationship Id="rId7" Type="http://schemas.openxmlformats.org/officeDocument/2006/relationships/tags" Target="../tags/tag113.xml"/><Relationship Id="rId71" Type="http://schemas.openxmlformats.org/officeDocument/2006/relationships/tags" Target="../tags/tag177.xml"/><Relationship Id="rId92" Type="http://schemas.openxmlformats.org/officeDocument/2006/relationships/tags" Target="../tags/tag198.xml"/><Relationship Id="rId2" Type="http://schemas.openxmlformats.org/officeDocument/2006/relationships/tags" Target="../tags/tag108.xml"/><Relationship Id="rId29" Type="http://schemas.openxmlformats.org/officeDocument/2006/relationships/tags" Target="../tags/tag135.xml"/><Relationship Id="rId24" Type="http://schemas.openxmlformats.org/officeDocument/2006/relationships/tags" Target="../tags/tag130.xml"/><Relationship Id="rId40" Type="http://schemas.openxmlformats.org/officeDocument/2006/relationships/tags" Target="../tags/tag146.xml"/><Relationship Id="rId45" Type="http://schemas.openxmlformats.org/officeDocument/2006/relationships/tags" Target="../tags/tag151.xml"/><Relationship Id="rId66" Type="http://schemas.openxmlformats.org/officeDocument/2006/relationships/tags" Target="../tags/tag172.xml"/><Relationship Id="rId87" Type="http://schemas.openxmlformats.org/officeDocument/2006/relationships/tags" Target="../tags/tag193.xml"/><Relationship Id="rId110" Type="http://schemas.openxmlformats.org/officeDocument/2006/relationships/tags" Target="../tags/tag216.xml"/><Relationship Id="rId115" Type="http://schemas.openxmlformats.org/officeDocument/2006/relationships/tags" Target="../tags/tag221.xml"/><Relationship Id="rId131" Type="http://schemas.openxmlformats.org/officeDocument/2006/relationships/tags" Target="../tags/tag237.xml"/><Relationship Id="rId136" Type="http://schemas.openxmlformats.org/officeDocument/2006/relationships/tags" Target="../tags/tag242.xml"/><Relationship Id="rId61" Type="http://schemas.openxmlformats.org/officeDocument/2006/relationships/tags" Target="../tags/tag167.xml"/><Relationship Id="rId82" Type="http://schemas.openxmlformats.org/officeDocument/2006/relationships/tags" Target="../tags/tag188.xml"/><Relationship Id="rId19" Type="http://schemas.openxmlformats.org/officeDocument/2006/relationships/tags" Target="../tags/tag125.xml"/><Relationship Id="rId14" Type="http://schemas.openxmlformats.org/officeDocument/2006/relationships/tags" Target="../tags/tag120.xml"/><Relationship Id="rId30" Type="http://schemas.openxmlformats.org/officeDocument/2006/relationships/tags" Target="../tags/tag136.xml"/><Relationship Id="rId35" Type="http://schemas.openxmlformats.org/officeDocument/2006/relationships/tags" Target="../tags/tag141.xml"/><Relationship Id="rId56" Type="http://schemas.openxmlformats.org/officeDocument/2006/relationships/tags" Target="../tags/tag162.xml"/><Relationship Id="rId77" Type="http://schemas.openxmlformats.org/officeDocument/2006/relationships/tags" Target="../tags/tag183.xml"/><Relationship Id="rId100" Type="http://schemas.openxmlformats.org/officeDocument/2006/relationships/tags" Target="../tags/tag206.xml"/><Relationship Id="rId105" Type="http://schemas.openxmlformats.org/officeDocument/2006/relationships/tags" Target="../tags/tag211.xml"/><Relationship Id="rId126" Type="http://schemas.openxmlformats.org/officeDocument/2006/relationships/tags" Target="../tags/tag232.xml"/><Relationship Id="rId8" Type="http://schemas.openxmlformats.org/officeDocument/2006/relationships/tags" Target="../tags/tag114.xml"/><Relationship Id="rId51" Type="http://schemas.openxmlformats.org/officeDocument/2006/relationships/tags" Target="../tags/tag157.xml"/><Relationship Id="rId72" Type="http://schemas.openxmlformats.org/officeDocument/2006/relationships/tags" Target="../tags/tag178.xml"/><Relationship Id="rId93" Type="http://schemas.openxmlformats.org/officeDocument/2006/relationships/tags" Target="../tags/tag199.xml"/><Relationship Id="rId98" Type="http://schemas.openxmlformats.org/officeDocument/2006/relationships/tags" Target="../tags/tag204.xml"/><Relationship Id="rId121" Type="http://schemas.openxmlformats.org/officeDocument/2006/relationships/tags" Target="../tags/tag227.xml"/><Relationship Id="rId142" Type="http://schemas.openxmlformats.org/officeDocument/2006/relationships/tags" Target="../tags/tag248.xml"/><Relationship Id="rId3" Type="http://schemas.openxmlformats.org/officeDocument/2006/relationships/tags" Target="../tags/tag109.xml"/><Relationship Id="rId25" Type="http://schemas.openxmlformats.org/officeDocument/2006/relationships/tags" Target="../tags/tag131.xml"/><Relationship Id="rId46" Type="http://schemas.openxmlformats.org/officeDocument/2006/relationships/tags" Target="../tags/tag152.xml"/><Relationship Id="rId67" Type="http://schemas.openxmlformats.org/officeDocument/2006/relationships/tags" Target="../tags/tag173.xml"/><Relationship Id="rId116" Type="http://schemas.openxmlformats.org/officeDocument/2006/relationships/tags" Target="../tags/tag222.xml"/><Relationship Id="rId137" Type="http://schemas.openxmlformats.org/officeDocument/2006/relationships/tags" Target="../tags/tag243.xml"/><Relationship Id="rId20" Type="http://schemas.openxmlformats.org/officeDocument/2006/relationships/tags" Target="../tags/tag126.xml"/><Relationship Id="rId41" Type="http://schemas.openxmlformats.org/officeDocument/2006/relationships/tags" Target="../tags/tag147.xml"/><Relationship Id="rId62" Type="http://schemas.openxmlformats.org/officeDocument/2006/relationships/tags" Target="../tags/tag168.xml"/><Relationship Id="rId83" Type="http://schemas.openxmlformats.org/officeDocument/2006/relationships/tags" Target="../tags/tag189.xml"/><Relationship Id="rId88" Type="http://schemas.openxmlformats.org/officeDocument/2006/relationships/tags" Target="../tags/tag194.xml"/><Relationship Id="rId111" Type="http://schemas.openxmlformats.org/officeDocument/2006/relationships/tags" Target="../tags/tag217.xml"/><Relationship Id="rId132" Type="http://schemas.openxmlformats.org/officeDocument/2006/relationships/tags" Target="../tags/tag238.xml"/><Relationship Id="rId15" Type="http://schemas.openxmlformats.org/officeDocument/2006/relationships/tags" Target="../tags/tag121.xml"/><Relationship Id="rId36" Type="http://schemas.openxmlformats.org/officeDocument/2006/relationships/tags" Target="../tags/tag142.xml"/><Relationship Id="rId57" Type="http://schemas.openxmlformats.org/officeDocument/2006/relationships/tags" Target="../tags/tag163.xml"/><Relationship Id="rId106" Type="http://schemas.openxmlformats.org/officeDocument/2006/relationships/tags" Target="../tags/tag212.xml"/><Relationship Id="rId127" Type="http://schemas.openxmlformats.org/officeDocument/2006/relationships/tags" Target="../tags/tag233.xml"/><Relationship Id="rId10" Type="http://schemas.openxmlformats.org/officeDocument/2006/relationships/tags" Target="../tags/tag116.xml"/><Relationship Id="rId31" Type="http://schemas.openxmlformats.org/officeDocument/2006/relationships/tags" Target="../tags/tag137.xml"/><Relationship Id="rId52" Type="http://schemas.openxmlformats.org/officeDocument/2006/relationships/tags" Target="../tags/tag158.xml"/><Relationship Id="rId73" Type="http://schemas.openxmlformats.org/officeDocument/2006/relationships/tags" Target="../tags/tag179.xml"/><Relationship Id="rId78" Type="http://schemas.openxmlformats.org/officeDocument/2006/relationships/tags" Target="../tags/tag184.xml"/><Relationship Id="rId94" Type="http://schemas.openxmlformats.org/officeDocument/2006/relationships/tags" Target="../tags/tag200.xml"/><Relationship Id="rId99" Type="http://schemas.openxmlformats.org/officeDocument/2006/relationships/tags" Target="../tags/tag205.xml"/><Relationship Id="rId101" Type="http://schemas.openxmlformats.org/officeDocument/2006/relationships/tags" Target="../tags/tag207.xml"/><Relationship Id="rId122" Type="http://schemas.openxmlformats.org/officeDocument/2006/relationships/tags" Target="../tags/tag228.xml"/><Relationship Id="rId143" Type="http://schemas.openxmlformats.org/officeDocument/2006/relationships/tags" Target="../tags/tag249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26" Type="http://schemas.openxmlformats.org/officeDocument/2006/relationships/tags" Target="../tags/tag132.xml"/><Relationship Id="rId47" Type="http://schemas.openxmlformats.org/officeDocument/2006/relationships/tags" Target="../tags/tag153.xml"/><Relationship Id="rId68" Type="http://schemas.openxmlformats.org/officeDocument/2006/relationships/tags" Target="../tags/tag174.xml"/><Relationship Id="rId89" Type="http://schemas.openxmlformats.org/officeDocument/2006/relationships/tags" Target="../tags/tag195.xml"/><Relationship Id="rId112" Type="http://schemas.openxmlformats.org/officeDocument/2006/relationships/tags" Target="../tags/tag218.xml"/><Relationship Id="rId133" Type="http://schemas.openxmlformats.org/officeDocument/2006/relationships/tags" Target="../tags/tag239.xml"/><Relationship Id="rId16" Type="http://schemas.openxmlformats.org/officeDocument/2006/relationships/tags" Target="../tags/tag122.xml"/><Relationship Id="rId37" Type="http://schemas.openxmlformats.org/officeDocument/2006/relationships/tags" Target="../tags/tag143.xml"/><Relationship Id="rId58" Type="http://schemas.openxmlformats.org/officeDocument/2006/relationships/tags" Target="../tags/tag164.xml"/><Relationship Id="rId79" Type="http://schemas.openxmlformats.org/officeDocument/2006/relationships/tags" Target="../tags/tag185.xml"/><Relationship Id="rId102" Type="http://schemas.openxmlformats.org/officeDocument/2006/relationships/tags" Target="../tags/tag208.xml"/><Relationship Id="rId123" Type="http://schemas.openxmlformats.org/officeDocument/2006/relationships/tags" Target="../tags/tag229.xml"/><Relationship Id="rId144" Type="http://schemas.openxmlformats.org/officeDocument/2006/relationships/tags" Target="../tags/tag25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717.xml"/><Relationship Id="rId2" Type="http://schemas.openxmlformats.org/officeDocument/2006/relationships/tags" Target="../tags/tag1716.xml"/><Relationship Id="rId1" Type="http://schemas.openxmlformats.org/officeDocument/2006/relationships/tags" Target="../tags/tag171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7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721.xml"/><Relationship Id="rId2" Type="http://schemas.openxmlformats.org/officeDocument/2006/relationships/tags" Target="../tags/tag1720.xml"/><Relationship Id="rId1" Type="http://schemas.openxmlformats.org/officeDocument/2006/relationships/tags" Target="../tags/tag171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72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730.xml"/><Relationship Id="rId3" Type="http://schemas.openxmlformats.org/officeDocument/2006/relationships/tags" Target="../tags/tag1725.xml"/><Relationship Id="rId7" Type="http://schemas.openxmlformats.org/officeDocument/2006/relationships/tags" Target="../tags/tag1729.xml"/><Relationship Id="rId2" Type="http://schemas.openxmlformats.org/officeDocument/2006/relationships/tags" Target="../tags/tag1724.xml"/><Relationship Id="rId1" Type="http://schemas.openxmlformats.org/officeDocument/2006/relationships/tags" Target="../tags/tag1723.xml"/><Relationship Id="rId6" Type="http://schemas.openxmlformats.org/officeDocument/2006/relationships/tags" Target="../tags/tag1728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1727.xml"/><Relationship Id="rId10" Type="http://schemas.openxmlformats.org/officeDocument/2006/relationships/tags" Target="../tags/tag1732.xml"/><Relationship Id="rId4" Type="http://schemas.openxmlformats.org/officeDocument/2006/relationships/tags" Target="../tags/tag1726.xml"/><Relationship Id="rId9" Type="http://schemas.openxmlformats.org/officeDocument/2006/relationships/tags" Target="../tags/tag173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740.xml"/><Relationship Id="rId3" Type="http://schemas.openxmlformats.org/officeDocument/2006/relationships/tags" Target="../tags/tag1735.xml"/><Relationship Id="rId7" Type="http://schemas.openxmlformats.org/officeDocument/2006/relationships/tags" Target="../tags/tag1739.xml"/><Relationship Id="rId2" Type="http://schemas.openxmlformats.org/officeDocument/2006/relationships/tags" Target="../tags/tag1734.xml"/><Relationship Id="rId1" Type="http://schemas.openxmlformats.org/officeDocument/2006/relationships/tags" Target="../tags/tag1733.xml"/><Relationship Id="rId6" Type="http://schemas.openxmlformats.org/officeDocument/2006/relationships/tags" Target="../tags/tag1738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1737.xml"/><Relationship Id="rId10" Type="http://schemas.openxmlformats.org/officeDocument/2006/relationships/tags" Target="../tags/tag1742.xml"/><Relationship Id="rId4" Type="http://schemas.openxmlformats.org/officeDocument/2006/relationships/tags" Target="../tags/tag1736.xml"/><Relationship Id="rId9" Type="http://schemas.openxmlformats.org/officeDocument/2006/relationships/tags" Target="../tags/tag174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750.xml"/><Relationship Id="rId3" Type="http://schemas.openxmlformats.org/officeDocument/2006/relationships/tags" Target="../tags/tag1745.xml"/><Relationship Id="rId7" Type="http://schemas.openxmlformats.org/officeDocument/2006/relationships/tags" Target="../tags/tag1749.xml"/><Relationship Id="rId2" Type="http://schemas.openxmlformats.org/officeDocument/2006/relationships/tags" Target="../tags/tag1744.xml"/><Relationship Id="rId1" Type="http://schemas.openxmlformats.org/officeDocument/2006/relationships/tags" Target="../tags/tag1743.xml"/><Relationship Id="rId6" Type="http://schemas.openxmlformats.org/officeDocument/2006/relationships/tags" Target="../tags/tag1748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1747.xml"/><Relationship Id="rId10" Type="http://schemas.openxmlformats.org/officeDocument/2006/relationships/tags" Target="../tags/tag1752.xml"/><Relationship Id="rId4" Type="http://schemas.openxmlformats.org/officeDocument/2006/relationships/tags" Target="../tags/tag1746.xml"/><Relationship Id="rId9" Type="http://schemas.openxmlformats.org/officeDocument/2006/relationships/tags" Target="../tags/tag175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760.xml"/><Relationship Id="rId3" Type="http://schemas.openxmlformats.org/officeDocument/2006/relationships/tags" Target="../tags/tag1755.xml"/><Relationship Id="rId7" Type="http://schemas.openxmlformats.org/officeDocument/2006/relationships/tags" Target="../tags/tag1759.xml"/><Relationship Id="rId2" Type="http://schemas.openxmlformats.org/officeDocument/2006/relationships/tags" Target="../tags/tag1754.xml"/><Relationship Id="rId1" Type="http://schemas.openxmlformats.org/officeDocument/2006/relationships/tags" Target="../tags/tag1753.xml"/><Relationship Id="rId6" Type="http://schemas.openxmlformats.org/officeDocument/2006/relationships/tags" Target="../tags/tag1758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1757.xml"/><Relationship Id="rId10" Type="http://schemas.openxmlformats.org/officeDocument/2006/relationships/tags" Target="../tags/tag1762.xml"/><Relationship Id="rId4" Type="http://schemas.openxmlformats.org/officeDocument/2006/relationships/tags" Target="../tags/tag1756.xml"/><Relationship Id="rId9" Type="http://schemas.openxmlformats.org/officeDocument/2006/relationships/tags" Target="../tags/tag176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6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6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6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tags" Target="../tags/tag367.xml"/><Relationship Id="rId21" Type="http://schemas.openxmlformats.org/officeDocument/2006/relationships/tags" Target="../tags/tag271.xml"/><Relationship Id="rId42" Type="http://schemas.openxmlformats.org/officeDocument/2006/relationships/tags" Target="../tags/tag292.xml"/><Relationship Id="rId63" Type="http://schemas.openxmlformats.org/officeDocument/2006/relationships/tags" Target="../tags/tag313.xml"/><Relationship Id="rId84" Type="http://schemas.openxmlformats.org/officeDocument/2006/relationships/tags" Target="../tags/tag334.xml"/><Relationship Id="rId138" Type="http://schemas.openxmlformats.org/officeDocument/2006/relationships/tags" Target="../tags/tag388.xml"/><Relationship Id="rId107" Type="http://schemas.openxmlformats.org/officeDocument/2006/relationships/tags" Target="../tags/tag357.xml"/><Relationship Id="rId11" Type="http://schemas.openxmlformats.org/officeDocument/2006/relationships/tags" Target="../tags/tag261.xml"/><Relationship Id="rId32" Type="http://schemas.openxmlformats.org/officeDocument/2006/relationships/tags" Target="../tags/tag282.xml"/><Relationship Id="rId53" Type="http://schemas.openxmlformats.org/officeDocument/2006/relationships/tags" Target="../tags/tag303.xml"/><Relationship Id="rId74" Type="http://schemas.openxmlformats.org/officeDocument/2006/relationships/tags" Target="../tags/tag324.xml"/><Relationship Id="rId128" Type="http://schemas.openxmlformats.org/officeDocument/2006/relationships/tags" Target="../tags/tag378.xml"/><Relationship Id="rId5" Type="http://schemas.openxmlformats.org/officeDocument/2006/relationships/tags" Target="../tags/tag255.xml"/><Relationship Id="rId90" Type="http://schemas.openxmlformats.org/officeDocument/2006/relationships/tags" Target="../tags/tag340.xml"/><Relationship Id="rId95" Type="http://schemas.openxmlformats.org/officeDocument/2006/relationships/tags" Target="../tags/tag345.xml"/><Relationship Id="rId22" Type="http://schemas.openxmlformats.org/officeDocument/2006/relationships/tags" Target="../tags/tag272.xml"/><Relationship Id="rId27" Type="http://schemas.openxmlformats.org/officeDocument/2006/relationships/tags" Target="../tags/tag277.xml"/><Relationship Id="rId43" Type="http://schemas.openxmlformats.org/officeDocument/2006/relationships/tags" Target="../tags/tag293.xml"/><Relationship Id="rId48" Type="http://schemas.openxmlformats.org/officeDocument/2006/relationships/tags" Target="../tags/tag298.xml"/><Relationship Id="rId64" Type="http://schemas.openxmlformats.org/officeDocument/2006/relationships/tags" Target="../tags/tag314.xml"/><Relationship Id="rId69" Type="http://schemas.openxmlformats.org/officeDocument/2006/relationships/tags" Target="../tags/tag319.xml"/><Relationship Id="rId113" Type="http://schemas.openxmlformats.org/officeDocument/2006/relationships/tags" Target="../tags/tag363.xml"/><Relationship Id="rId118" Type="http://schemas.openxmlformats.org/officeDocument/2006/relationships/tags" Target="../tags/tag368.xml"/><Relationship Id="rId134" Type="http://schemas.openxmlformats.org/officeDocument/2006/relationships/tags" Target="../tags/tag384.xml"/><Relationship Id="rId139" Type="http://schemas.openxmlformats.org/officeDocument/2006/relationships/tags" Target="../tags/tag389.xml"/><Relationship Id="rId80" Type="http://schemas.openxmlformats.org/officeDocument/2006/relationships/tags" Target="../tags/tag330.xml"/><Relationship Id="rId85" Type="http://schemas.openxmlformats.org/officeDocument/2006/relationships/tags" Target="../tags/tag335.xml"/><Relationship Id="rId12" Type="http://schemas.openxmlformats.org/officeDocument/2006/relationships/tags" Target="../tags/tag262.xml"/><Relationship Id="rId17" Type="http://schemas.openxmlformats.org/officeDocument/2006/relationships/tags" Target="../tags/tag267.xml"/><Relationship Id="rId33" Type="http://schemas.openxmlformats.org/officeDocument/2006/relationships/tags" Target="../tags/tag283.xml"/><Relationship Id="rId38" Type="http://schemas.openxmlformats.org/officeDocument/2006/relationships/tags" Target="../tags/tag288.xml"/><Relationship Id="rId59" Type="http://schemas.openxmlformats.org/officeDocument/2006/relationships/tags" Target="../tags/tag309.xml"/><Relationship Id="rId103" Type="http://schemas.openxmlformats.org/officeDocument/2006/relationships/tags" Target="../tags/tag353.xml"/><Relationship Id="rId108" Type="http://schemas.openxmlformats.org/officeDocument/2006/relationships/tags" Target="../tags/tag358.xml"/><Relationship Id="rId124" Type="http://schemas.openxmlformats.org/officeDocument/2006/relationships/tags" Target="../tags/tag374.xml"/><Relationship Id="rId129" Type="http://schemas.openxmlformats.org/officeDocument/2006/relationships/tags" Target="../tags/tag379.xml"/><Relationship Id="rId54" Type="http://schemas.openxmlformats.org/officeDocument/2006/relationships/tags" Target="../tags/tag304.xml"/><Relationship Id="rId70" Type="http://schemas.openxmlformats.org/officeDocument/2006/relationships/tags" Target="../tags/tag320.xml"/><Relationship Id="rId75" Type="http://schemas.openxmlformats.org/officeDocument/2006/relationships/tags" Target="../tags/tag325.xml"/><Relationship Id="rId91" Type="http://schemas.openxmlformats.org/officeDocument/2006/relationships/tags" Target="../tags/tag341.xml"/><Relationship Id="rId96" Type="http://schemas.openxmlformats.org/officeDocument/2006/relationships/tags" Target="../tags/tag346.xml"/><Relationship Id="rId140" Type="http://schemas.openxmlformats.org/officeDocument/2006/relationships/tags" Target="../tags/tag390.xml"/><Relationship Id="rId145" Type="http://schemas.openxmlformats.org/officeDocument/2006/relationships/notesSlide" Target="../notesSlides/notesSlide5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23" Type="http://schemas.openxmlformats.org/officeDocument/2006/relationships/tags" Target="../tags/tag273.xml"/><Relationship Id="rId28" Type="http://schemas.openxmlformats.org/officeDocument/2006/relationships/tags" Target="../tags/tag278.xml"/><Relationship Id="rId49" Type="http://schemas.openxmlformats.org/officeDocument/2006/relationships/tags" Target="../tags/tag299.xml"/><Relationship Id="rId114" Type="http://schemas.openxmlformats.org/officeDocument/2006/relationships/tags" Target="../tags/tag364.xml"/><Relationship Id="rId119" Type="http://schemas.openxmlformats.org/officeDocument/2006/relationships/tags" Target="../tags/tag369.xml"/><Relationship Id="rId44" Type="http://schemas.openxmlformats.org/officeDocument/2006/relationships/tags" Target="../tags/tag294.xml"/><Relationship Id="rId60" Type="http://schemas.openxmlformats.org/officeDocument/2006/relationships/tags" Target="../tags/tag310.xml"/><Relationship Id="rId65" Type="http://schemas.openxmlformats.org/officeDocument/2006/relationships/tags" Target="../tags/tag315.xml"/><Relationship Id="rId81" Type="http://schemas.openxmlformats.org/officeDocument/2006/relationships/tags" Target="../tags/tag331.xml"/><Relationship Id="rId86" Type="http://schemas.openxmlformats.org/officeDocument/2006/relationships/tags" Target="../tags/tag336.xml"/><Relationship Id="rId130" Type="http://schemas.openxmlformats.org/officeDocument/2006/relationships/tags" Target="../tags/tag380.xml"/><Relationship Id="rId135" Type="http://schemas.openxmlformats.org/officeDocument/2006/relationships/tags" Target="../tags/tag385.xml"/><Relationship Id="rId13" Type="http://schemas.openxmlformats.org/officeDocument/2006/relationships/tags" Target="../tags/tag263.xml"/><Relationship Id="rId18" Type="http://schemas.openxmlformats.org/officeDocument/2006/relationships/tags" Target="../tags/tag268.xml"/><Relationship Id="rId39" Type="http://schemas.openxmlformats.org/officeDocument/2006/relationships/tags" Target="../tags/tag289.xml"/><Relationship Id="rId109" Type="http://schemas.openxmlformats.org/officeDocument/2006/relationships/tags" Target="../tags/tag359.xml"/><Relationship Id="rId34" Type="http://schemas.openxmlformats.org/officeDocument/2006/relationships/tags" Target="../tags/tag284.xml"/><Relationship Id="rId50" Type="http://schemas.openxmlformats.org/officeDocument/2006/relationships/tags" Target="../tags/tag300.xml"/><Relationship Id="rId55" Type="http://schemas.openxmlformats.org/officeDocument/2006/relationships/tags" Target="../tags/tag305.xml"/><Relationship Id="rId76" Type="http://schemas.openxmlformats.org/officeDocument/2006/relationships/tags" Target="../tags/tag326.xml"/><Relationship Id="rId97" Type="http://schemas.openxmlformats.org/officeDocument/2006/relationships/tags" Target="../tags/tag347.xml"/><Relationship Id="rId104" Type="http://schemas.openxmlformats.org/officeDocument/2006/relationships/tags" Target="../tags/tag354.xml"/><Relationship Id="rId120" Type="http://schemas.openxmlformats.org/officeDocument/2006/relationships/tags" Target="../tags/tag370.xml"/><Relationship Id="rId125" Type="http://schemas.openxmlformats.org/officeDocument/2006/relationships/tags" Target="../tags/tag375.xml"/><Relationship Id="rId141" Type="http://schemas.openxmlformats.org/officeDocument/2006/relationships/tags" Target="../tags/tag391.xml"/><Relationship Id="rId146" Type="http://schemas.openxmlformats.org/officeDocument/2006/relationships/image" Target="../media/image3.png"/><Relationship Id="rId7" Type="http://schemas.openxmlformats.org/officeDocument/2006/relationships/tags" Target="../tags/tag257.xml"/><Relationship Id="rId71" Type="http://schemas.openxmlformats.org/officeDocument/2006/relationships/tags" Target="../tags/tag321.xml"/><Relationship Id="rId92" Type="http://schemas.openxmlformats.org/officeDocument/2006/relationships/tags" Target="../tags/tag342.xml"/><Relationship Id="rId2" Type="http://schemas.openxmlformats.org/officeDocument/2006/relationships/tags" Target="../tags/tag252.xml"/><Relationship Id="rId29" Type="http://schemas.openxmlformats.org/officeDocument/2006/relationships/tags" Target="../tags/tag279.xml"/><Relationship Id="rId24" Type="http://schemas.openxmlformats.org/officeDocument/2006/relationships/tags" Target="../tags/tag274.xml"/><Relationship Id="rId40" Type="http://schemas.openxmlformats.org/officeDocument/2006/relationships/tags" Target="../tags/tag290.xml"/><Relationship Id="rId45" Type="http://schemas.openxmlformats.org/officeDocument/2006/relationships/tags" Target="../tags/tag295.xml"/><Relationship Id="rId66" Type="http://schemas.openxmlformats.org/officeDocument/2006/relationships/tags" Target="../tags/tag316.xml"/><Relationship Id="rId87" Type="http://schemas.openxmlformats.org/officeDocument/2006/relationships/tags" Target="../tags/tag337.xml"/><Relationship Id="rId110" Type="http://schemas.openxmlformats.org/officeDocument/2006/relationships/tags" Target="../tags/tag360.xml"/><Relationship Id="rId115" Type="http://schemas.openxmlformats.org/officeDocument/2006/relationships/tags" Target="../tags/tag365.xml"/><Relationship Id="rId131" Type="http://schemas.openxmlformats.org/officeDocument/2006/relationships/tags" Target="../tags/tag381.xml"/><Relationship Id="rId136" Type="http://schemas.openxmlformats.org/officeDocument/2006/relationships/tags" Target="../tags/tag386.xml"/><Relationship Id="rId61" Type="http://schemas.openxmlformats.org/officeDocument/2006/relationships/tags" Target="../tags/tag311.xml"/><Relationship Id="rId82" Type="http://schemas.openxmlformats.org/officeDocument/2006/relationships/tags" Target="../tags/tag332.xml"/><Relationship Id="rId19" Type="http://schemas.openxmlformats.org/officeDocument/2006/relationships/tags" Target="../tags/tag269.xml"/><Relationship Id="rId14" Type="http://schemas.openxmlformats.org/officeDocument/2006/relationships/tags" Target="../tags/tag264.xml"/><Relationship Id="rId30" Type="http://schemas.openxmlformats.org/officeDocument/2006/relationships/tags" Target="../tags/tag280.xml"/><Relationship Id="rId35" Type="http://schemas.openxmlformats.org/officeDocument/2006/relationships/tags" Target="../tags/tag285.xml"/><Relationship Id="rId56" Type="http://schemas.openxmlformats.org/officeDocument/2006/relationships/tags" Target="../tags/tag306.xml"/><Relationship Id="rId77" Type="http://schemas.openxmlformats.org/officeDocument/2006/relationships/tags" Target="../tags/tag327.xml"/><Relationship Id="rId100" Type="http://schemas.openxmlformats.org/officeDocument/2006/relationships/tags" Target="../tags/tag350.xml"/><Relationship Id="rId105" Type="http://schemas.openxmlformats.org/officeDocument/2006/relationships/tags" Target="../tags/tag355.xml"/><Relationship Id="rId126" Type="http://schemas.openxmlformats.org/officeDocument/2006/relationships/tags" Target="../tags/tag376.xml"/><Relationship Id="rId8" Type="http://schemas.openxmlformats.org/officeDocument/2006/relationships/tags" Target="../tags/tag258.xml"/><Relationship Id="rId51" Type="http://schemas.openxmlformats.org/officeDocument/2006/relationships/tags" Target="../tags/tag301.xml"/><Relationship Id="rId72" Type="http://schemas.openxmlformats.org/officeDocument/2006/relationships/tags" Target="../tags/tag322.xml"/><Relationship Id="rId93" Type="http://schemas.openxmlformats.org/officeDocument/2006/relationships/tags" Target="../tags/tag343.xml"/><Relationship Id="rId98" Type="http://schemas.openxmlformats.org/officeDocument/2006/relationships/tags" Target="../tags/tag348.xml"/><Relationship Id="rId121" Type="http://schemas.openxmlformats.org/officeDocument/2006/relationships/tags" Target="../tags/tag371.xml"/><Relationship Id="rId142" Type="http://schemas.openxmlformats.org/officeDocument/2006/relationships/tags" Target="../tags/tag392.xml"/><Relationship Id="rId3" Type="http://schemas.openxmlformats.org/officeDocument/2006/relationships/tags" Target="../tags/tag253.xml"/><Relationship Id="rId25" Type="http://schemas.openxmlformats.org/officeDocument/2006/relationships/tags" Target="../tags/tag275.xml"/><Relationship Id="rId46" Type="http://schemas.openxmlformats.org/officeDocument/2006/relationships/tags" Target="../tags/tag296.xml"/><Relationship Id="rId67" Type="http://schemas.openxmlformats.org/officeDocument/2006/relationships/tags" Target="../tags/tag317.xml"/><Relationship Id="rId116" Type="http://schemas.openxmlformats.org/officeDocument/2006/relationships/tags" Target="../tags/tag366.xml"/><Relationship Id="rId137" Type="http://schemas.openxmlformats.org/officeDocument/2006/relationships/tags" Target="../tags/tag387.xml"/><Relationship Id="rId20" Type="http://schemas.openxmlformats.org/officeDocument/2006/relationships/tags" Target="../tags/tag270.xml"/><Relationship Id="rId41" Type="http://schemas.openxmlformats.org/officeDocument/2006/relationships/tags" Target="../tags/tag291.xml"/><Relationship Id="rId62" Type="http://schemas.openxmlformats.org/officeDocument/2006/relationships/tags" Target="../tags/tag312.xml"/><Relationship Id="rId83" Type="http://schemas.openxmlformats.org/officeDocument/2006/relationships/tags" Target="../tags/tag333.xml"/><Relationship Id="rId88" Type="http://schemas.openxmlformats.org/officeDocument/2006/relationships/tags" Target="../tags/tag338.xml"/><Relationship Id="rId111" Type="http://schemas.openxmlformats.org/officeDocument/2006/relationships/tags" Target="../tags/tag361.xml"/><Relationship Id="rId132" Type="http://schemas.openxmlformats.org/officeDocument/2006/relationships/tags" Target="../tags/tag382.xml"/><Relationship Id="rId15" Type="http://schemas.openxmlformats.org/officeDocument/2006/relationships/tags" Target="../tags/tag265.xml"/><Relationship Id="rId36" Type="http://schemas.openxmlformats.org/officeDocument/2006/relationships/tags" Target="../tags/tag286.xml"/><Relationship Id="rId57" Type="http://schemas.openxmlformats.org/officeDocument/2006/relationships/tags" Target="../tags/tag307.xml"/><Relationship Id="rId106" Type="http://schemas.openxmlformats.org/officeDocument/2006/relationships/tags" Target="../tags/tag356.xml"/><Relationship Id="rId127" Type="http://schemas.openxmlformats.org/officeDocument/2006/relationships/tags" Target="../tags/tag377.xml"/><Relationship Id="rId10" Type="http://schemas.openxmlformats.org/officeDocument/2006/relationships/tags" Target="../tags/tag260.xml"/><Relationship Id="rId31" Type="http://schemas.openxmlformats.org/officeDocument/2006/relationships/tags" Target="../tags/tag281.xml"/><Relationship Id="rId52" Type="http://schemas.openxmlformats.org/officeDocument/2006/relationships/tags" Target="../tags/tag302.xml"/><Relationship Id="rId73" Type="http://schemas.openxmlformats.org/officeDocument/2006/relationships/tags" Target="../tags/tag323.xml"/><Relationship Id="rId78" Type="http://schemas.openxmlformats.org/officeDocument/2006/relationships/tags" Target="../tags/tag328.xml"/><Relationship Id="rId94" Type="http://schemas.openxmlformats.org/officeDocument/2006/relationships/tags" Target="../tags/tag344.xml"/><Relationship Id="rId99" Type="http://schemas.openxmlformats.org/officeDocument/2006/relationships/tags" Target="../tags/tag349.xml"/><Relationship Id="rId101" Type="http://schemas.openxmlformats.org/officeDocument/2006/relationships/tags" Target="../tags/tag351.xml"/><Relationship Id="rId122" Type="http://schemas.openxmlformats.org/officeDocument/2006/relationships/tags" Target="../tags/tag372.xml"/><Relationship Id="rId143" Type="http://schemas.openxmlformats.org/officeDocument/2006/relationships/tags" Target="../tags/tag393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26" Type="http://schemas.openxmlformats.org/officeDocument/2006/relationships/tags" Target="../tags/tag276.xml"/><Relationship Id="rId47" Type="http://schemas.openxmlformats.org/officeDocument/2006/relationships/tags" Target="../tags/tag297.xml"/><Relationship Id="rId68" Type="http://schemas.openxmlformats.org/officeDocument/2006/relationships/tags" Target="../tags/tag318.xml"/><Relationship Id="rId89" Type="http://schemas.openxmlformats.org/officeDocument/2006/relationships/tags" Target="../tags/tag339.xml"/><Relationship Id="rId112" Type="http://schemas.openxmlformats.org/officeDocument/2006/relationships/tags" Target="../tags/tag362.xml"/><Relationship Id="rId133" Type="http://schemas.openxmlformats.org/officeDocument/2006/relationships/tags" Target="../tags/tag383.xml"/><Relationship Id="rId16" Type="http://schemas.openxmlformats.org/officeDocument/2006/relationships/tags" Target="../tags/tag266.xml"/><Relationship Id="rId37" Type="http://schemas.openxmlformats.org/officeDocument/2006/relationships/tags" Target="../tags/tag287.xml"/><Relationship Id="rId58" Type="http://schemas.openxmlformats.org/officeDocument/2006/relationships/tags" Target="../tags/tag308.xml"/><Relationship Id="rId79" Type="http://schemas.openxmlformats.org/officeDocument/2006/relationships/tags" Target="../tags/tag329.xml"/><Relationship Id="rId102" Type="http://schemas.openxmlformats.org/officeDocument/2006/relationships/tags" Target="../tags/tag352.xml"/><Relationship Id="rId123" Type="http://schemas.openxmlformats.org/officeDocument/2006/relationships/tags" Target="../tags/tag373.xml"/><Relationship Id="rId144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68.xml"/><Relationship Id="rId1" Type="http://schemas.openxmlformats.org/officeDocument/2006/relationships/tags" Target="../tags/tag176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0.xml"/><Relationship Id="rId1" Type="http://schemas.openxmlformats.org/officeDocument/2006/relationships/tags" Target="../tags/tag17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9.xml"/><Relationship Id="rId1" Type="http://schemas.openxmlformats.org/officeDocument/2006/relationships/tags" Target="../tags/tag177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06.xml"/><Relationship Id="rId18" Type="http://schemas.openxmlformats.org/officeDocument/2006/relationships/tags" Target="../tags/tag411.xml"/><Relationship Id="rId26" Type="http://schemas.openxmlformats.org/officeDocument/2006/relationships/tags" Target="../tags/tag419.xml"/><Relationship Id="rId39" Type="http://schemas.openxmlformats.org/officeDocument/2006/relationships/slideLayout" Target="../slideLayouts/slideLayout7.xml"/><Relationship Id="rId21" Type="http://schemas.openxmlformats.org/officeDocument/2006/relationships/tags" Target="../tags/tag414.xml"/><Relationship Id="rId34" Type="http://schemas.openxmlformats.org/officeDocument/2006/relationships/tags" Target="../tags/tag427.xml"/><Relationship Id="rId7" Type="http://schemas.openxmlformats.org/officeDocument/2006/relationships/tags" Target="../tags/tag400.xml"/><Relationship Id="rId12" Type="http://schemas.openxmlformats.org/officeDocument/2006/relationships/tags" Target="../tags/tag405.xml"/><Relationship Id="rId17" Type="http://schemas.openxmlformats.org/officeDocument/2006/relationships/tags" Target="../tags/tag410.xml"/><Relationship Id="rId25" Type="http://schemas.openxmlformats.org/officeDocument/2006/relationships/tags" Target="../tags/tag418.xml"/><Relationship Id="rId33" Type="http://schemas.openxmlformats.org/officeDocument/2006/relationships/tags" Target="../tags/tag426.xml"/><Relationship Id="rId38" Type="http://schemas.openxmlformats.org/officeDocument/2006/relationships/tags" Target="../tags/tag431.xml"/><Relationship Id="rId2" Type="http://schemas.openxmlformats.org/officeDocument/2006/relationships/tags" Target="../tags/tag395.xml"/><Relationship Id="rId16" Type="http://schemas.openxmlformats.org/officeDocument/2006/relationships/tags" Target="../tags/tag409.xml"/><Relationship Id="rId20" Type="http://schemas.openxmlformats.org/officeDocument/2006/relationships/tags" Target="../tags/tag413.xml"/><Relationship Id="rId29" Type="http://schemas.openxmlformats.org/officeDocument/2006/relationships/tags" Target="../tags/tag422.xml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11" Type="http://schemas.openxmlformats.org/officeDocument/2006/relationships/tags" Target="../tags/tag404.xml"/><Relationship Id="rId24" Type="http://schemas.openxmlformats.org/officeDocument/2006/relationships/tags" Target="../tags/tag417.xml"/><Relationship Id="rId32" Type="http://schemas.openxmlformats.org/officeDocument/2006/relationships/tags" Target="../tags/tag425.xml"/><Relationship Id="rId37" Type="http://schemas.openxmlformats.org/officeDocument/2006/relationships/tags" Target="../tags/tag430.xml"/><Relationship Id="rId40" Type="http://schemas.openxmlformats.org/officeDocument/2006/relationships/notesSlide" Target="../notesSlides/notesSlide6.xml"/><Relationship Id="rId5" Type="http://schemas.openxmlformats.org/officeDocument/2006/relationships/tags" Target="../tags/tag398.xml"/><Relationship Id="rId15" Type="http://schemas.openxmlformats.org/officeDocument/2006/relationships/tags" Target="../tags/tag408.xml"/><Relationship Id="rId23" Type="http://schemas.openxmlformats.org/officeDocument/2006/relationships/tags" Target="../tags/tag416.xml"/><Relationship Id="rId28" Type="http://schemas.openxmlformats.org/officeDocument/2006/relationships/tags" Target="../tags/tag421.xml"/><Relationship Id="rId36" Type="http://schemas.openxmlformats.org/officeDocument/2006/relationships/tags" Target="../tags/tag429.xml"/><Relationship Id="rId10" Type="http://schemas.openxmlformats.org/officeDocument/2006/relationships/tags" Target="../tags/tag403.xml"/><Relationship Id="rId19" Type="http://schemas.openxmlformats.org/officeDocument/2006/relationships/tags" Target="../tags/tag412.xml"/><Relationship Id="rId31" Type="http://schemas.openxmlformats.org/officeDocument/2006/relationships/tags" Target="../tags/tag424.xml"/><Relationship Id="rId4" Type="http://schemas.openxmlformats.org/officeDocument/2006/relationships/tags" Target="../tags/tag397.xml"/><Relationship Id="rId9" Type="http://schemas.openxmlformats.org/officeDocument/2006/relationships/tags" Target="../tags/tag402.xml"/><Relationship Id="rId14" Type="http://schemas.openxmlformats.org/officeDocument/2006/relationships/tags" Target="../tags/tag407.xml"/><Relationship Id="rId22" Type="http://schemas.openxmlformats.org/officeDocument/2006/relationships/tags" Target="../tags/tag415.xml"/><Relationship Id="rId27" Type="http://schemas.openxmlformats.org/officeDocument/2006/relationships/tags" Target="../tags/tag420.xml"/><Relationship Id="rId30" Type="http://schemas.openxmlformats.org/officeDocument/2006/relationships/tags" Target="../tags/tag423.xml"/><Relationship Id="rId35" Type="http://schemas.openxmlformats.org/officeDocument/2006/relationships/tags" Target="../tags/tag428.xml"/><Relationship Id="rId8" Type="http://schemas.openxmlformats.org/officeDocument/2006/relationships/tags" Target="../tags/tag401.xml"/><Relationship Id="rId3" Type="http://schemas.openxmlformats.org/officeDocument/2006/relationships/tags" Target="../tags/tag39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1787.xml"/><Relationship Id="rId3" Type="http://schemas.openxmlformats.org/officeDocument/2006/relationships/tags" Target="../tags/tag1782.xml"/><Relationship Id="rId7" Type="http://schemas.openxmlformats.org/officeDocument/2006/relationships/tags" Target="../tags/tag1786.xml"/><Relationship Id="rId2" Type="http://schemas.openxmlformats.org/officeDocument/2006/relationships/tags" Target="../tags/tag1781.xml"/><Relationship Id="rId1" Type="http://schemas.openxmlformats.org/officeDocument/2006/relationships/tags" Target="../tags/tag1780.xml"/><Relationship Id="rId6" Type="http://schemas.openxmlformats.org/officeDocument/2006/relationships/tags" Target="../tags/tag1785.xml"/><Relationship Id="rId5" Type="http://schemas.openxmlformats.org/officeDocument/2006/relationships/tags" Target="../tags/tag1784.xml"/><Relationship Id="rId4" Type="http://schemas.openxmlformats.org/officeDocument/2006/relationships/tags" Target="../tags/tag1783.xml"/><Relationship Id="rId9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790.xml"/><Relationship Id="rId7" Type="http://schemas.openxmlformats.org/officeDocument/2006/relationships/tags" Target="../tags/tag1794.xml"/><Relationship Id="rId2" Type="http://schemas.openxmlformats.org/officeDocument/2006/relationships/tags" Target="../tags/tag1789.xml"/><Relationship Id="rId1" Type="http://schemas.openxmlformats.org/officeDocument/2006/relationships/tags" Target="../tags/tag1788.xml"/><Relationship Id="rId6" Type="http://schemas.openxmlformats.org/officeDocument/2006/relationships/tags" Target="../tags/tag1793.xml"/><Relationship Id="rId5" Type="http://schemas.openxmlformats.org/officeDocument/2006/relationships/tags" Target="../tags/tag1792.xml"/><Relationship Id="rId4" Type="http://schemas.openxmlformats.org/officeDocument/2006/relationships/tags" Target="../tags/tag179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797.xml"/><Relationship Id="rId7" Type="http://schemas.openxmlformats.org/officeDocument/2006/relationships/tags" Target="../tags/tag1801.xml"/><Relationship Id="rId2" Type="http://schemas.openxmlformats.org/officeDocument/2006/relationships/tags" Target="../tags/tag1796.xml"/><Relationship Id="rId1" Type="http://schemas.openxmlformats.org/officeDocument/2006/relationships/tags" Target="../tags/tag1795.xml"/><Relationship Id="rId6" Type="http://schemas.openxmlformats.org/officeDocument/2006/relationships/tags" Target="../tags/tag1800.xml"/><Relationship Id="rId5" Type="http://schemas.openxmlformats.org/officeDocument/2006/relationships/tags" Target="../tags/tag1799.xml"/><Relationship Id="rId4" Type="http://schemas.openxmlformats.org/officeDocument/2006/relationships/tags" Target="../tags/tag179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180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803.xml"/><Relationship Id="rId1" Type="http://schemas.openxmlformats.org/officeDocument/2006/relationships/tags" Target="../tags/tag1802.xml"/><Relationship Id="rId6" Type="http://schemas.openxmlformats.org/officeDocument/2006/relationships/tags" Target="../tags/tag1807.xml"/><Relationship Id="rId5" Type="http://schemas.openxmlformats.org/officeDocument/2006/relationships/tags" Target="../tags/tag1806.xml"/><Relationship Id="rId4" Type="http://schemas.openxmlformats.org/officeDocument/2006/relationships/tags" Target="../tags/tag1805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810.xml"/><Relationship Id="rId7" Type="http://schemas.openxmlformats.org/officeDocument/2006/relationships/tags" Target="../tags/tag1814.xml"/><Relationship Id="rId2" Type="http://schemas.openxmlformats.org/officeDocument/2006/relationships/tags" Target="../tags/tag1809.xml"/><Relationship Id="rId1" Type="http://schemas.openxmlformats.org/officeDocument/2006/relationships/tags" Target="../tags/tag1808.xml"/><Relationship Id="rId6" Type="http://schemas.openxmlformats.org/officeDocument/2006/relationships/tags" Target="../tags/tag1813.xml"/><Relationship Id="rId5" Type="http://schemas.openxmlformats.org/officeDocument/2006/relationships/tags" Target="../tags/tag1812.xml"/><Relationship Id="rId4" Type="http://schemas.openxmlformats.org/officeDocument/2006/relationships/tags" Target="../tags/tag181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822.xml"/><Relationship Id="rId3" Type="http://schemas.openxmlformats.org/officeDocument/2006/relationships/tags" Target="../tags/tag1817.xml"/><Relationship Id="rId7" Type="http://schemas.openxmlformats.org/officeDocument/2006/relationships/tags" Target="../tags/tag1821.xml"/><Relationship Id="rId2" Type="http://schemas.openxmlformats.org/officeDocument/2006/relationships/tags" Target="../tags/tag1816.xml"/><Relationship Id="rId1" Type="http://schemas.openxmlformats.org/officeDocument/2006/relationships/tags" Target="../tags/tag1815.xml"/><Relationship Id="rId6" Type="http://schemas.openxmlformats.org/officeDocument/2006/relationships/tags" Target="../tags/tag1820.xml"/><Relationship Id="rId5" Type="http://schemas.openxmlformats.org/officeDocument/2006/relationships/tags" Target="../tags/tag1819.xml"/><Relationship Id="rId4" Type="http://schemas.openxmlformats.org/officeDocument/2006/relationships/tags" Target="../tags/tag1818.xml"/><Relationship Id="rId9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1830.xml"/><Relationship Id="rId13" Type="http://schemas.openxmlformats.org/officeDocument/2006/relationships/tags" Target="../tags/tag1835.xml"/><Relationship Id="rId18" Type="http://schemas.openxmlformats.org/officeDocument/2006/relationships/tags" Target="../tags/tag1840.xml"/><Relationship Id="rId3" Type="http://schemas.openxmlformats.org/officeDocument/2006/relationships/tags" Target="../tags/tag1825.xml"/><Relationship Id="rId7" Type="http://schemas.openxmlformats.org/officeDocument/2006/relationships/tags" Target="../tags/tag1829.xml"/><Relationship Id="rId12" Type="http://schemas.openxmlformats.org/officeDocument/2006/relationships/tags" Target="../tags/tag1834.xml"/><Relationship Id="rId17" Type="http://schemas.openxmlformats.org/officeDocument/2006/relationships/tags" Target="../tags/tag1839.xml"/><Relationship Id="rId2" Type="http://schemas.openxmlformats.org/officeDocument/2006/relationships/tags" Target="../tags/tag1824.xml"/><Relationship Id="rId16" Type="http://schemas.openxmlformats.org/officeDocument/2006/relationships/tags" Target="../tags/tag183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823.xml"/><Relationship Id="rId6" Type="http://schemas.openxmlformats.org/officeDocument/2006/relationships/tags" Target="../tags/tag1828.xml"/><Relationship Id="rId11" Type="http://schemas.openxmlformats.org/officeDocument/2006/relationships/tags" Target="../tags/tag1833.xml"/><Relationship Id="rId5" Type="http://schemas.openxmlformats.org/officeDocument/2006/relationships/tags" Target="../tags/tag1827.xml"/><Relationship Id="rId15" Type="http://schemas.openxmlformats.org/officeDocument/2006/relationships/tags" Target="../tags/tag1837.xml"/><Relationship Id="rId10" Type="http://schemas.openxmlformats.org/officeDocument/2006/relationships/tags" Target="../tags/tag1832.xml"/><Relationship Id="rId19" Type="http://schemas.openxmlformats.org/officeDocument/2006/relationships/tags" Target="../tags/tag1841.xml"/><Relationship Id="rId4" Type="http://schemas.openxmlformats.org/officeDocument/2006/relationships/tags" Target="../tags/tag1826.xml"/><Relationship Id="rId9" Type="http://schemas.openxmlformats.org/officeDocument/2006/relationships/tags" Target="../tags/tag1831.xml"/><Relationship Id="rId14" Type="http://schemas.openxmlformats.org/officeDocument/2006/relationships/tags" Target="../tags/tag1836.xml"/></Relationships>
</file>

<file path=ppt/slides/_rels/slide77.xml.rels><?xml version="1.0" encoding="UTF-8" standalone="yes"?>
<Relationships xmlns="http://schemas.openxmlformats.org/package/2006/relationships"><Relationship Id="rId26" Type="http://schemas.openxmlformats.org/officeDocument/2006/relationships/tags" Target="../tags/tag1867.xml"/><Relationship Id="rId21" Type="http://schemas.openxmlformats.org/officeDocument/2006/relationships/tags" Target="../tags/tag1862.xml"/><Relationship Id="rId42" Type="http://schemas.openxmlformats.org/officeDocument/2006/relationships/tags" Target="../tags/tag1883.xml"/><Relationship Id="rId47" Type="http://schemas.openxmlformats.org/officeDocument/2006/relationships/tags" Target="../tags/tag1888.xml"/><Relationship Id="rId63" Type="http://schemas.openxmlformats.org/officeDocument/2006/relationships/tags" Target="../tags/tag1904.xml"/><Relationship Id="rId68" Type="http://schemas.openxmlformats.org/officeDocument/2006/relationships/tags" Target="../tags/tag1909.xml"/><Relationship Id="rId2" Type="http://schemas.openxmlformats.org/officeDocument/2006/relationships/tags" Target="../tags/tag1843.xml"/><Relationship Id="rId16" Type="http://schemas.openxmlformats.org/officeDocument/2006/relationships/tags" Target="../tags/tag1857.xml"/><Relationship Id="rId29" Type="http://schemas.openxmlformats.org/officeDocument/2006/relationships/tags" Target="../tags/tag1870.xml"/><Relationship Id="rId11" Type="http://schemas.openxmlformats.org/officeDocument/2006/relationships/tags" Target="../tags/tag1852.xml"/><Relationship Id="rId24" Type="http://schemas.openxmlformats.org/officeDocument/2006/relationships/tags" Target="../tags/tag1865.xml"/><Relationship Id="rId32" Type="http://schemas.openxmlformats.org/officeDocument/2006/relationships/tags" Target="../tags/tag1873.xml"/><Relationship Id="rId37" Type="http://schemas.openxmlformats.org/officeDocument/2006/relationships/tags" Target="../tags/tag1878.xml"/><Relationship Id="rId40" Type="http://schemas.openxmlformats.org/officeDocument/2006/relationships/tags" Target="../tags/tag1881.xml"/><Relationship Id="rId45" Type="http://schemas.openxmlformats.org/officeDocument/2006/relationships/tags" Target="../tags/tag1886.xml"/><Relationship Id="rId53" Type="http://schemas.openxmlformats.org/officeDocument/2006/relationships/tags" Target="../tags/tag1894.xml"/><Relationship Id="rId58" Type="http://schemas.openxmlformats.org/officeDocument/2006/relationships/tags" Target="../tags/tag1899.xml"/><Relationship Id="rId66" Type="http://schemas.openxmlformats.org/officeDocument/2006/relationships/tags" Target="../tags/tag1907.xml"/><Relationship Id="rId74" Type="http://schemas.openxmlformats.org/officeDocument/2006/relationships/slideLayout" Target="../slideLayouts/slideLayout7.xml"/><Relationship Id="rId5" Type="http://schemas.openxmlformats.org/officeDocument/2006/relationships/tags" Target="../tags/tag1846.xml"/><Relationship Id="rId61" Type="http://schemas.openxmlformats.org/officeDocument/2006/relationships/tags" Target="../tags/tag1902.xml"/><Relationship Id="rId19" Type="http://schemas.openxmlformats.org/officeDocument/2006/relationships/tags" Target="../tags/tag1860.xml"/><Relationship Id="rId14" Type="http://schemas.openxmlformats.org/officeDocument/2006/relationships/tags" Target="../tags/tag1855.xml"/><Relationship Id="rId22" Type="http://schemas.openxmlformats.org/officeDocument/2006/relationships/tags" Target="../tags/tag1863.xml"/><Relationship Id="rId27" Type="http://schemas.openxmlformats.org/officeDocument/2006/relationships/tags" Target="../tags/tag1868.xml"/><Relationship Id="rId30" Type="http://schemas.openxmlformats.org/officeDocument/2006/relationships/tags" Target="../tags/tag1871.xml"/><Relationship Id="rId35" Type="http://schemas.openxmlformats.org/officeDocument/2006/relationships/tags" Target="../tags/tag1876.xml"/><Relationship Id="rId43" Type="http://schemas.openxmlformats.org/officeDocument/2006/relationships/tags" Target="../tags/tag1884.xml"/><Relationship Id="rId48" Type="http://schemas.openxmlformats.org/officeDocument/2006/relationships/tags" Target="../tags/tag1889.xml"/><Relationship Id="rId56" Type="http://schemas.openxmlformats.org/officeDocument/2006/relationships/tags" Target="../tags/tag1897.xml"/><Relationship Id="rId64" Type="http://schemas.openxmlformats.org/officeDocument/2006/relationships/tags" Target="../tags/tag1905.xml"/><Relationship Id="rId69" Type="http://schemas.openxmlformats.org/officeDocument/2006/relationships/tags" Target="../tags/tag1910.xml"/><Relationship Id="rId8" Type="http://schemas.openxmlformats.org/officeDocument/2006/relationships/tags" Target="../tags/tag1849.xml"/><Relationship Id="rId51" Type="http://schemas.openxmlformats.org/officeDocument/2006/relationships/tags" Target="../tags/tag1892.xml"/><Relationship Id="rId72" Type="http://schemas.openxmlformats.org/officeDocument/2006/relationships/tags" Target="../tags/tag1913.xml"/><Relationship Id="rId3" Type="http://schemas.openxmlformats.org/officeDocument/2006/relationships/tags" Target="../tags/tag1844.xml"/><Relationship Id="rId12" Type="http://schemas.openxmlformats.org/officeDocument/2006/relationships/tags" Target="../tags/tag1853.xml"/><Relationship Id="rId17" Type="http://schemas.openxmlformats.org/officeDocument/2006/relationships/tags" Target="../tags/tag1858.xml"/><Relationship Id="rId25" Type="http://schemas.openxmlformats.org/officeDocument/2006/relationships/tags" Target="../tags/tag1866.xml"/><Relationship Id="rId33" Type="http://schemas.openxmlformats.org/officeDocument/2006/relationships/tags" Target="../tags/tag1874.xml"/><Relationship Id="rId38" Type="http://schemas.openxmlformats.org/officeDocument/2006/relationships/tags" Target="../tags/tag1879.xml"/><Relationship Id="rId46" Type="http://schemas.openxmlformats.org/officeDocument/2006/relationships/tags" Target="../tags/tag1887.xml"/><Relationship Id="rId59" Type="http://schemas.openxmlformats.org/officeDocument/2006/relationships/tags" Target="../tags/tag1900.xml"/><Relationship Id="rId67" Type="http://schemas.openxmlformats.org/officeDocument/2006/relationships/tags" Target="../tags/tag1908.xml"/><Relationship Id="rId20" Type="http://schemas.openxmlformats.org/officeDocument/2006/relationships/tags" Target="../tags/tag1861.xml"/><Relationship Id="rId41" Type="http://schemas.openxmlformats.org/officeDocument/2006/relationships/tags" Target="../tags/tag1882.xml"/><Relationship Id="rId54" Type="http://schemas.openxmlformats.org/officeDocument/2006/relationships/tags" Target="../tags/tag1895.xml"/><Relationship Id="rId62" Type="http://schemas.openxmlformats.org/officeDocument/2006/relationships/tags" Target="../tags/tag1903.xml"/><Relationship Id="rId70" Type="http://schemas.openxmlformats.org/officeDocument/2006/relationships/tags" Target="../tags/tag1911.xml"/><Relationship Id="rId1" Type="http://schemas.openxmlformats.org/officeDocument/2006/relationships/tags" Target="../tags/tag1842.xml"/><Relationship Id="rId6" Type="http://schemas.openxmlformats.org/officeDocument/2006/relationships/tags" Target="../tags/tag1847.xml"/><Relationship Id="rId15" Type="http://schemas.openxmlformats.org/officeDocument/2006/relationships/tags" Target="../tags/tag1856.xml"/><Relationship Id="rId23" Type="http://schemas.openxmlformats.org/officeDocument/2006/relationships/tags" Target="../tags/tag1864.xml"/><Relationship Id="rId28" Type="http://schemas.openxmlformats.org/officeDocument/2006/relationships/tags" Target="../tags/tag1869.xml"/><Relationship Id="rId36" Type="http://schemas.openxmlformats.org/officeDocument/2006/relationships/tags" Target="../tags/tag1877.xml"/><Relationship Id="rId49" Type="http://schemas.openxmlformats.org/officeDocument/2006/relationships/tags" Target="../tags/tag1890.xml"/><Relationship Id="rId57" Type="http://schemas.openxmlformats.org/officeDocument/2006/relationships/tags" Target="../tags/tag1898.xml"/><Relationship Id="rId10" Type="http://schemas.openxmlformats.org/officeDocument/2006/relationships/tags" Target="../tags/tag1851.xml"/><Relationship Id="rId31" Type="http://schemas.openxmlformats.org/officeDocument/2006/relationships/tags" Target="../tags/tag1872.xml"/><Relationship Id="rId44" Type="http://schemas.openxmlformats.org/officeDocument/2006/relationships/tags" Target="../tags/tag1885.xml"/><Relationship Id="rId52" Type="http://schemas.openxmlformats.org/officeDocument/2006/relationships/tags" Target="../tags/tag1893.xml"/><Relationship Id="rId60" Type="http://schemas.openxmlformats.org/officeDocument/2006/relationships/tags" Target="../tags/tag1901.xml"/><Relationship Id="rId65" Type="http://schemas.openxmlformats.org/officeDocument/2006/relationships/tags" Target="../tags/tag1906.xml"/><Relationship Id="rId73" Type="http://schemas.openxmlformats.org/officeDocument/2006/relationships/tags" Target="../tags/tag1914.xml"/><Relationship Id="rId4" Type="http://schemas.openxmlformats.org/officeDocument/2006/relationships/tags" Target="../tags/tag1845.xml"/><Relationship Id="rId9" Type="http://schemas.openxmlformats.org/officeDocument/2006/relationships/tags" Target="../tags/tag1850.xml"/><Relationship Id="rId13" Type="http://schemas.openxmlformats.org/officeDocument/2006/relationships/tags" Target="../tags/tag1854.xml"/><Relationship Id="rId18" Type="http://schemas.openxmlformats.org/officeDocument/2006/relationships/tags" Target="../tags/tag1859.xml"/><Relationship Id="rId39" Type="http://schemas.openxmlformats.org/officeDocument/2006/relationships/tags" Target="../tags/tag1880.xml"/><Relationship Id="rId34" Type="http://schemas.openxmlformats.org/officeDocument/2006/relationships/tags" Target="../tags/tag1875.xml"/><Relationship Id="rId50" Type="http://schemas.openxmlformats.org/officeDocument/2006/relationships/tags" Target="../tags/tag1891.xml"/><Relationship Id="rId55" Type="http://schemas.openxmlformats.org/officeDocument/2006/relationships/tags" Target="../tags/tag1896.xml"/><Relationship Id="rId7" Type="http://schemas.openxmlformats.org/officeDocument/2006/relationships/tags" Target="../tags/tag1848.xml"/><Relationship Id="rId71" Type="http://schemas.openxmlformats.org/officeDocument/2006/relationships/tags" Target="../tags/tag1912.xml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tags" Target="../tags/tag1927.xml"/><Relationship Id="rId18" Type="http://schemas.openxmlformats.org/officeDocument/2006/relationships/tags" Target="../tags/tag1932.xml"/><Relationship Id="rId26" Type="http://schemas.openxmlformats.org/officeDocument/2006/relationships/tags" Target="../tags/tag1940.xml"/><Relationship Id="rId39" Type="http://schemas.openxmlformats.org/officeDocument/2006/relationships/tags" Target="../tags/tag1953.xml"/><Relationship Id="rId21" Type="http://schemas.openxmlformats.org/officeDocument/2006/relationships/tags" Target="../tags/tag1935.xml"/><Relationship Id="rId34" Type="http://schemas.openxmlformats.org/officeDocument/2006/relationships/tags" Target="../tags/tag1948.xml"/><Relationship Id="rId42" Type="http://schemas.openxmlformats.org/officeDocument/2006/relationships/tags" Target="../tags/tag1956.xml"/><Relationship Id="rId47" Type="http://schemas.openxmlformats.org/officeDocument/2006/relationships/tags" Target="../tags/tag1961.xml"/><Relationship Id="rId50" Type="http://schemas.openxmlformats.org/officeDocument/2006/relationships/tags" Target="../tags/tag1964.xml"/><Relationship Id="rId55" Type="http://schemas.openxmlformats.org/officeDocument/2006/relationships/tags" Target="../tags/tag1969.xml"/><Relationship Id="rId7" Type="http://schemas.openxmlformats.org/officeDocument/2006/relationships/tags" Target="../tags/tag1921.xml"/><Relationship Id="rId2" Type="http://schemas.openxmlformats.org/officeDocument/2006/relationships/tags" Target="../tags/tag1916.xml"/><Relationship Id="rId16" Type="http://schemas.openxmlformats.org/officeDocument/2006/relationships/tags" Target="../tags/tag1930.xml"/><Relationship Id="rId29" Type="http://schemas.openxmlformats.org/officeDocument/2006/relationships/tags" Target="../tags/tag1943.xml"/><Relationship Id="rId11" Type="http://schemas.openxmlformats.org/officeDocument/2006/relationships/tags" Target="../tags/tag1925.xml"/><Relationship Id="rId24" Type="http://schemas.openxmlformats.org/officeDocument/2006/relationships/tags" Target="../tags/tag1938.xml"/><Relationship Id="rId32" Type="http://schemas.openxmlformats.org/officeDocument/2006/relationships/tags" Target="../tags/tag1946.xml"/><Relationship Id="rId37" Type="http://schemas.openxmlformats.org/officeDocument/2006/relationships/tags" Target="../tags/tag1951.xml"/><Relationship Id="rId40" Type="http://schemas.openxmlformats.org/officeDocument/2006/relationships/tags" Target="../tags/tag1954.xml"/><Relationship Id="rId45" Type="http://schemas.openxmlformats.org/officeDocument/2006/relationships/tags" Target="../tags/tag1959.xml"/><Relationship Id="rId53" Type="http://schemas.openxmlformats.org/officeDocument/2006/relationships/tags" Target="../tags/tag1967.xml"/><Relationship Id="rId58" Type="http://schemas.openxmlformats.org/officeDocument/2006/relationships/tags" Target="../tags/tag1972.xml"/><Relationship Id="rId5" Type="http://schemas.openxmlformats.org/officeDocument/2006/relationships/tags" Target="../tags/tag1919.xml"/><Relationship Id="rId61" Type="http://schemas.openxmlformats.org/officeDocument/2006/relationships/tags" Target="../tags/tag1975.xml"/><Relationship Id="rId19" Type="http://schemas.openxmlformats.org/officeDocument/2006/relationships/tags" Target="../tags/tag1933.xml"/><Relationship Id="rId14" Type="http://schemas.openxmlformats.org/officeDocument/2006/relationships/tags" Target="../tags/tag1928.xml"/><Relationship Id="rId22" Type="http://schemas.openxmlformats.org/officeDocument/2006/relationships/tags" Target="../tags/tag1936.xml"/><Relationship Id="rId27" Type="http://schemas.openxmlformats.org/officeDocument/2006/relationships/tags" Target="../tags/tag1941.xml"/><Relationship Id="rId30" Type="http://schemas.openxmlformats.org/officeDocument/2006/relationships/tags" Target="../tags/tag1944.xml"/><Relationship Id="rId35" Type="http://schemas.openxmlformats.org/officeDocument/2006/relationships/tags" Target="../tags/tag1949.xml"/><Relationship Id="rId43" Type="http://schemas.openxmlformats.org/officeDocument/2006/relationships/tags" Target="../tags/tag1957.xml"/><Relationship Id="rId48" Type="http://schemas.openxmlformats.org/officeDocument/2006/relationships/tags" Target="../tags/tag1962.xml"/><Relationship Id="rId56" Type="http://schemas.openxmlformats.org/officeDocument/2006/relationships/tags" Target="../tags/tag1970.xml"/><Relationship Id="rId8" Type="http://schemas.openxmlformats.org/officeDocument/2006/relationships/tags" Target="../tags/tag1922.xml"/><Relationship Id="rId51" Type="http://schemas.openxmlformats.org/officeDocument/2006/relationships/tags" Target="../tags/tag1965.xml"/><Relationship Id="rId3" Type="http://schemas.openxmlformats.org/officeDocument/2006/relationships/tags" Target="../tags/tag1917.xml"/><Relationship Id="rId12" Type="http://schemas.openxmlformats.org/officeDocument/2006/relationships/tags" Target="../tags/tag1926.xml"/><Relationship Id="rId17" Type="http://schemas.openxmlformats.org/officeDocument/2006/relationships/tags" Target="../tags/tag1931.xml"/><Relationship Id="rId25" Type="http://schemas.openxmlformats.org/officeDocument/2006/relationships/tags" Target="../tags/tag1939.xml"/><Relationship Id="rId33" Type="http://schemas.openxmlformats.org/officeDocument/2006/relationships/tags" Target="../tags/tag1947.xml"/><Relationship Id="rId38" Type="http://schemas.openxmlformats.org/officeDocument/2006/relationships/tags" Target="../tags/tag1952.xml"/><Relationship Id="rId46" Type="http://schemas.openxmlformats.org/officeDocument/2006/relationships/tags" Target="../tags/tag1960.xml"/><Relationship Id="rId59" Type="http://schemas.openxmlformats.org/officeDocument/2006/relationships/tags" Target="../tags/tag1973.xml"/><Relationship Id="rId20" Type="http://schemas.openxmlformats.org/officeDocument/2006/relationships/tags" Target="../tags/tag1934.xml"/><Relationship Id="rId41" Type="http://schemas.openxmlformats.org/officeDocument/2006/relationships/tags" Target="../tags/tag1955.xml"/><Relationship Id="rId54" Type="http://schemas.openxmlformats.org/officeDocument/2006/relationships/tags" Target="../tags/tag1968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1915.xml"/><Relationship Id="rId6" Type="http://schemas.openxmlformats.org/officeDocument/2006/relationships/tags" Target="../tags/tag1920.xml"/><Relationship Id="rId15" Type="http://schemas.openxmlformats.org/officeDocument/2006/relationships/tags" Target="../tags/tag1929.xml"/><Relationship Id="rId23" Type="http://schemas.openxmlformats.org/officeDocument/2006/relationships/tags" Target="../tags/tag1937.xml"/><Relationship Id="rId28" Type="http://schemas.openxmlformats.org/officeDocument/2006/relationships/tags" Target="../tags/tag1942.xml"/><Relationship Id="rId36" Type="http://schemas.openxmlformats.org/officeDocument/2006/relationships/tags" Target="../tags/tag1950.xml"/><Relationship Id="rId49" Type="http://schemas.openxmlformats.org/officeDocument/2006/relationships/tags" Target="../tags/tag1963.xml"/><Relationship Id="rId57" Type="http://schemas.openxmlformats.org/officeDocument/2006/relationships/tags" Target="../tags/tag1971.xml"/><Relationship Id="rId10" Type="http://schemas.openxmlformats.org/officeDocument/2006/relationships/tags" Target="../tags/tag1924.xml"/><Relationship Id="rId31" Type="http://schemas.openxmlformats.org/officeDocument/2006/relationships/tags" Target="../tags/tag1945.xml"/><Relationship Id="rId44" Type="http://schemas.openxmlformats.org/officeDocument/2006/relationships/tags" Target="../tags/tag1958.xml"/><Relationship Id="rId52" Type="http://schemas.openxmlformats.org/officeDocument/2006/relationships/tags" Target="../tags/tag1966.xml"/><Relationship Id="rId60" Type="http://schemas.openxmlformats.org/officeDocument/2006/relationships/tags" Target="../tags/tag1974.xml"/><Relationship Id="rId4" Type="http://schemas.openxmlformats.org/officeDocument/2006/relationships/tags" Target="../tags/tag1918.xml"/><Relationship Id="rId9" Type="http://schemas.openxmlformats.org/officeDocument/2006/relationships/tags" Target="../tags/tag1923.xml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tags" Target="../tags/tag1988.xml"/><Relationship Id="rId18" Type="http://schemas.openxmlformats.org/officeDocument/2006/relationships/tags" Target="../tags/tag1993.xml"/><Relationship Id="rId26" Type="http://schemas.openxmlformats.org/officeDocument/2006/relationships/tags" Target="../tags/tag2001.xml"/><Relationship Id="rId39" Type="http://schemas.openxmlformats.org/officeDocument/2006/relationships/tags" Target="../tags/tag2014.xml"/><Relationship Id="rId21" Type="http://schemas.openxmlformats.org/officeDocument/2006/relationships/tags" Target="../tags/tag1996.xml"/><Relationship Id="rId34" Type="http://schemas.openxmlformats.org/officeDocument/2006/relationships/tags" Target="../tags/tag2009.xml"/><Relationship Id="rId42" Type="http://schemas.openxmlformats.org/officeDocument/2006/relationships/tags" Target="../tags/tag2017.xml"/><Relationship Id="rId47" Type="http://schemas.openxmlformats.org/officeDocument/2006/relationships/tags" Target="../tags/tag2022.xml"/><Relationship Id="rId50" Type="http://schemas.openxmlformats.org/officeDocument/2006/relationships/tags" Target="../tags/tag2025.xml"/><Relationship Id="rId55" Type="http://schemas.openxmlformats.org/officeDocument/2006/relationships/tags" Target="../tags/tag2030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1982.xml"/><Relationship Id="rId2" Type="http://schemas.openxmlformats.org/officeDocument/2006/relationships/tags" Target="../tags/tag1977.xml"/><Relationship Id="rId16" Type="http://schemas.openxmlformats.org/officeDocument/2006/relationships/tags" Target="../tags/tag1991.xml"/><Relationship Id="rId29" Type="http://schemas.openxmlformats.org/officeDocument/2006/relationships/tags" Target="../tags/tag2004.xml"/><Relationship Id="rId11" Type="http://schemas.openxmlformats.org/officeDocument/2006/relationships/tags" Target="../tags/tag1986.xml"/><Relationship Id="rId24" Type="http://schemas.openxmlformats.org/officeDocument/2006/relationships/tags" Target="../tags/tag1999.xml"/><Relationship Id="rId32" Type="http://schemas.openxmlformats.org/officeDocument/2006/relationships/tags" Target="../tags/tag2007.xml"/><Relationship Id="rId37" Type="http://schemas.openxmlformats.org/officeDocument/2006/relationships/tags" Target="../tags/tag2012.xml"/><Relationship Id="rId40" Type="http://schemas.openxmlformats.org/officeDocument/2006/relationships/tags" Target="../tags/tag2015.xml"/><Relationship Id="rId45" Type="http://schemas.openxmlformats.org/officeDocument/2006/relationships/tags" Target="../tags/tag2020.xml"/><Relationship Id="rId53" Type="http://schemas.openxmlformats.org/officeDocument/2006/relationships/tags" Target="../tags/tag2028.xml"/><Relationship Id="rId58" Type="http://schemas.openxmlformats.org/officeDocument/2006/relationships/tags" Target="../tags/tag2033.xml"/><Relationship Id="rId5" Type="http://schemas.openxmlformats.org/officeDocument/2006/relationships/tags" Target="../tags/tag1980.xml"/><Relationship Id="rId61" Type="http://schemas.openxmlformats.org/officeDocument/2006/relationships/tags" Target="../tags/tag2036.xml"/><Relationship Id="rId19" Type="http://schemas.openxmlformats.org/officeDocument/2006/relationships/tags" Target="../tags/tag1994.xml"/><Relationship Id="rId14" Type="http://schemas.openxmlformats.org/officeDocument/2006/relationships/tags" Target="../tags/tag1989.xml"/><Relationship Id="rId22" Type="http://schemas.openxmlformats.org/officeDocument/2006/relationships/tags" Target="../tags/tag1997.xml"/><Relationship Id="rId27" Type="http://schemas.openxmlformats.org/officeDocument/2006/relationships/tags" Target="../tags/tag2002.xml"/><Relationship Id="rId30" Type="http://schemas.openxmlformats.org/officeDocument/2006/relationships/tags" Target="../tags/tag2005.xml"/><Relationship Id="rId35" Type="http://schemas.openxmlformats.org/officeDocument/2006/relationships/tags" Target="../tags/tag2010.xml"/><Relationship Id="rId43" Type="http://schemas.openxmlformats.org/officeDocument/2006/relationships/tags" Target="../tags/tag2018.xml"/><Relationship Id="rId48" Type="http://schemas.openxmlformats.org/officeDocument/2006/relationships/tags" Target="../tags/tag2023.xml"/><Relationship Id="rId56" Type="http://schemas.openxmlformats.org/officeDocument/2006/relationships/tags" Target="../tags/tag2031.xml"/><Relationship Id="rId8" Type="http://schemas.openxmlformats.org/officeDocument/2006/relationships/tags" Target="../tags/tag1983.xml"/><Relationship Id="rId51" Type="http://schemas.openxmlformats.org/officeDocument/2006/relationships/tags" Target="../tags/tag2026.xml"/><Relationship Id="rId3" Type="http://schemas.openxmlformats.org/officeDocument/2006/relationships/tags" Target="../tags/tag1978.xml"/><Relationship Id="rId12" Type="http://schemas.openxmlformats.org/officeDocument/2006/relationships/tags" Target="../tags/tag1987.xml"/><Relationship Id="rId17" Type="http://schemas.openxmlformats.org/officeDocument/2006/relationships/tags" Target="../tags/tag1992.xml"/><Relationship Id="rId25" Type="http://schemas.openxmlformats.org/officeDocument/2006/relationships/tags" Target="../tags/tag2000.xml"/><Relationship Id="rId33" Type="http://schemas.openxmlformats.org/officeDocument/2006/relationships/tags" Target="../tags/tag2008.xml"/><Relationship Id="rId38" Type="http://schemas.openxmlformats.org/officeDocument/2006/relationships/tags" Target="../tags/tag2013.xml"/><Relationship Id="rId46" Type="http://schemas.openxmlformats.org/officeDocument/2006/relationships/tags" Target="../tags/tag2021.xml"/><Relationship Id="rId59" Type="http://schemas.openxmlformats.org/officeDocument/2006/relationships/tags" Target="../tags/tag2034.xml"/><Relationship Id="rId20" Type="http://schemas.openxmlformats.org/officeDocument/2006/relationships/tags" Target="../tags/tag1995.xml"/><Relationship Id="rId41" Type="http://schemas.openxmlformats.org/officeDocument/2006/relationships/tags" Target="../tags/tag2016.xml"/><Relationship Id="rId54" Type="http://schemas.openxmlformats.org/officeDocument/2006/relationships/tags" Target="../tags/tag2029.xml"/><Relationship Id="rId62" Type="http://schemas.openxmlformats.org/officeDocument/2006/relationships/tags" Target="../tags/tag2037.xml"/><Relationship Id="rId1" Type="http://schemas.openxmlformats.org/officeDocument/2006/relationships/tags" Target="../tags/tag1976.xml"/><Relationship Id="rId6" Type="http://schemas.openxmlformats.org/officeDocument/2006/relationships/tags" Target="../tags/tag1981.xml"/><Relationship Id="rId15" Type="http://schemas.openxmlformats.org/officeDocument/2006/relationships/tags" Target="../tags/tag1990.xml"/><Relationship Id="rId23" Type="http://schemas.openxmlformats.org/officeDocument/2006/relationships/tags" Target="../tags/tag1998.xml"/><Relationship Id="rId28" Type="http://schemas.openxmlformats.org/officeDocument/2006/relationships/tags" Target="../tags/tag2003.xml"/><Relationship Id="rId36" Type="http://schemas.openxmlformats.org/officeDocument/2006/relationships/tags" Target="../tags/tag2011.xml"/><Relationship Id="rId49" Type="http://schemas.openxmlformats.org/officeDocument/2006/relationships/tags" Target="../tags/tag2024.xml"/><Relationship Id="rId57" Type="http://schemas.openxmlformats.org/officeDocument/2006/relationships/tags" Target="../tags/tag2032.xml"/><Relationship Id="rId10" Type="http://schemas.openxmlformats.org/officeDocument/2006/relationships/tags" Target="../tags/tag1985.xml"/><Relationship Id="rId31" Type="http://schemas.openxmlformats.org/officeDocument/2006/relationships/tags" Target="../tags/tag2006.xml"/><Relationship Id="rId44" Type="http://schemas.openxmlformats.org/officeDocument/2006/relationships/tags" Target="../tags/tag2019.xml"/><Relationship Id="rId52" Type="http://schemas.openxmlformats.org/officeDocument/2006/relationships/tags" Target="../tags/tag2027.xml"/><Relationship Id="rId60" Type="http://schemas.openxmlformats.org/officeDocument/2006/relationships/tags" Target="../tags/tag2035.xml"/><Relationship Id="rId4" Type="http://schemas.openxmlformats.org/officeDocument/2006/relationships/tags" Target="../tags/tag1979.xml"/><Relationship Id="rId9" Type="http://schemas.openxmlformats.org/officeDocument/2006/relationships/tags" Target="../tags/tag198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9.xml"/><Relationship Id="rId13" Type="http://schemas.openxmlformats.org/officeDocument/2006/relationships/tags" Target="../tags/tag444.xml"/><Relationship Id="rId18" Type="http://schemas.openxmlformats.org/officeDocument/2006/relationships/tags" Target="../tags/tag449.xml"/><Relationship Id="rId26" Type="http://schemas.openxmlformats.org/officeDocument/2006/relationships/tags" Target="../tags/tag457.xml"/><Relationship Id="rId3" Type="http://schemas.openxmlformats.org/officeDocument/2006/relationships/tags" Target="../tags/tag434.xml"/><Relationship Id="rId21" Type="http://schemas.openxmlformats.org/officeDocument/2006/relationships/tags" Target="../tags/tag452.xml"/><Relationship Id="rId7" Type="http://schemas.openxmlformats.org/officeDocument/2006/relationships/tags" Target="../tags/tag438.xml"/><Relationship Id="rId12" Type="http://schemas.openxmlformats.org/officeDocument/2006/relationships/tags" Target="../tags/tag443.xml"/><Relationship Id="rId17" Type="http://schemas.openxmlformats.org/officeDocument/2006/relationships/tags" Target="../tags/tag448.xml"/><Relationship Id="rId25" Type="http://schemas.openxmlformats.org/officeDocument/2006/relationships/tags" Target="../tags/tag456.xml"/><Relationship Id="rId2" Type="http://schemas.openxmlformats.org/officeDocument/2006/relationships/tags" Target="../tags/tag433.xml"/><Relationship Id="rId16" Type="http://schemas.openxmlformats.org/officeDocument/2006/relationships/tags" Target="../tags/tag447.xml"/><Relationship Id="rId20" Type="http://schemas.openxmlformats.org/officeDocument/2006/relationships/tags" Target="../tags/tag451.xml"/><Relationship Id="rId29" Type="http://schemas.openxmlformats.org/officeDocument/2006/relationships/tags" Target="../tags/tag460.xml"/><Relationship Id="rId1" Type="http://schemas.openxmlformats.org/officeDocument/2006/relationships/tags" Target="../tags/tag432.xml"/><Relationship Id="rId6" Type="http://schemas.openxmlformats.org/officeDocument/2006/relationships/tags" Target="../tags/tag437.xml"/><Relationship Id="rId11" Type="http://schemas.openxmlformats.org/officeDocument/2006/relationships/tags" Target="../tags/tag442.xml"/><Relationship Id="rId24" Type="http://schemas.openxmlformats.org/officeDocument/2006/relationships/tags" Target="../tags/tag455.xml"/><Relationship Id="rId5" Type="http://schemas.openxmlformats.org/officeDocument/2006/relationships/tags" Target="../tags/tag436.xml"/><Relationship Id="rId15" Type="http://schemas.openxmlformats.org/officeDocument/2006/relationships/tags" Target="../tags/tag446.xml"/><Relationship Id="rId23" Type="http://schemas.openxmlformats.org/officeDocument/2006/relationships/tags" Target="../tags/tag454.xml"/><Relationship Id="rId28" Type="http://schemas.openxmlformats.org/officeDocument/2006/relationships/tags" Target="../tags/tag459.xml"/><Relationship Id="rId10" Type="http://schemas.openxmlformats.org/officeDocument/2006/relationships/tags" Target="../tags/tag441.xml"/><Relationship Id="rId19" Type="http://schemas.openxmlformats.org/officeDocument/2006/relationships/tags" Target="../tags/tag450.xml"/><Relationship Id="rId31" Type="http://schemas.openxmlformats.org/officeDocument/2006/relationships/notesSlide" Target="../notesSlides/notesSlide7.xml"/><Relationship Id="rId4" Type="http://schemas.openxmlformats.org/officeDocument/2006/relationships/tags" Target="../tags/tag435.xml"/><Relationship Id="rId9" Type="http://schemas.openxmlformats.org/officeDocument/2006/relationships/tags" Target="../tags/tag440.xml"/><Relationship Id="rId14" Type="http://schemas.openxmlformats.org/officeDocument/2006/relationships/tags" Target="../tags/tag445.xml"/><Relationship Id="rId22" Type="http://schemas.openxmlformats.org/officeDocument/2006/relationships/tags" Target="../tags/tag453.xml"/><Relationship Id="rId27" Type="http://schemas.openxmlformats.org/officeDocument/2006/relationships/tags" Target="../tags/tag458.xml"/><Relationship Id="rId30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tags" Target="../tags/tag2050.xml"/><Relationship Id="rId18" Type="http://schemas.openxmlformats.org/officeDocument/2006/relationships/tags" Target="../tags/tag2055.xml"/><Relationship Id="rId26" Type="http://schemas.openxmlformats.org/officeDocument/2006/relationships/tags" Target="../tags/tag2063.xml"/><Relationship Id="rId39" Type="http://schemas.openxmlformats.org/officeDocument/2006/relationships/tags" Target="../tags/tag2076.xml"/><Relationship Id="rId21" Type="http://schemas.openxmlformats.org/officeDocument/2006/relationships/tags" Target="../tags/tag2058.xml"/><Relationship Id="rId34" Type="http://schemas.openxmlformats.org/officeDocument/2006/relationships/tags" Target="../tags/tag2071.xml"/><Relationship Id="rId42" Type="http://schemas.openxmlformats.org/officeDocument/2006/relationships/tags" Target="../tags/tag2079.xml"/><Relationship Id="rId47" Type="http://schemas.openxmlformats.org/officeDocument/2006/relationships/tags" Target="../tags/tag2084.xml"/><Relationship Id="rId50" Type="http://schemas.openxmlformats.org/officeDocument/2006/relationships/tags" Target="../tags/tag2087.xml"/><Relationship Id="rId55" Type="http://schemas.openxmlformats.org/officeDocument/2006/relationships/tags" Target="../tags/tag2092.xml"/><Relationship Id="rId7" Type="http://schemas.openxmlformats.org/officeDocument/2006/relationships/tags" Target="../tags/tag2044.xml"/><Relationship Id="rId2" Type="http://schemas.openxmlformats.org/officeDocument/2006/relationships/tags" Target="../tags/tag2039.xml"/><Relationship Id="rId16" Type="http://schemas.openxmlformats.org/officeDocument/2006/relationships/tags" Target="../tags/tag2053.xml"/><Relationship Id="rId29" Type="http://schemas.openxmlformats.org/officeDocument/2006/relationships/tags" Target="../tags/tag2066.xml"/><Relationship Id="rId11" Type="http://schemas.openxmlformats.org/officeDocument/2006/relationships/tags" Target="../tags/tag2048.xml"/><Relationship Id="rId24" Type="http://schemas.openxmlformats.org/officeDocument/2006/relationships/tags" Target="../tags/tag2061.xml"/><Relationship Id="rId32" Type="http://schemas.openxmlformats.org/officeDocument/2006/relationships/tags" Target="../tags/tag2069.xml"/><Relationship Id="rId37" Type="http://schemas.openxmlformats.org/officeDocument/2006/relationships/tags" Target="../tags/tag2074.xml"/><Relationship Id="rId40" Type="http://schemas.openxmlformats.org/officeDocument/2006/relationships/tags" Target="../tags/tag2077.xml"/><Relationship Id="rId45" Type="http://schemas.openxmlformats.org/officeDocument/2006/relationships/tags" Target="../tags/tag2082.xml"/><Relationship Id="rId53" Type="http://schemas.openxmlformats.org/officeDocument/2006/relationships/tags" Target="../tags/tag2090.xml"/><Relationship Id="rId58" Type="http://schemas.openxmlformats.org/officeDocument/2006/relationships/tags" Target="../tags/tag2095.xml"/><Relationship Id="rId5" Type="http://schemas.openxmlformats.org/officeDocument/2006/relationships/tags" Target="../tags/tag2042.xml"/><Relationship Id="rId61" Type="http://schemas.openxmlformats.org/officeDocument/2006/relationships/tags" Target="../tags/tag2098.xml"/><Relationship Id="rId19" Type="http://schemas.openxmlformats.org/officeDocument/2006/relationships/tags" Target="../tags/tag2056.xml"/><Relationship Id="rId14" Type="http://schemas.openxmlformats.org/officeDocument/2006/relationships/tags" Target="../tags/tag2051.xml"/><Relationship Id="rId22" Type="http://schemas.openxmlformats.org/officeDocument/2006/relationships/tags" Target="../tags/tag2059.xml"/><Relationship Id="rId27" Type="http://schemas.openxmlformats.org/officeDocument/2006/relationships/tags" Target="../tags/tag2064.xml"/><Relationship Id="rId30" Type="http://schemas.openxmlformats.org/officeDocument/2006/relationships/tags" Target="../tags/tag2067.xml"/><Relationship Id="rId35" Type="http://schemas.openxmlformats.org/officeDocument/2006/relationships/tags" Target="../tags/tag2072.xml"/><Relationship Id="rId43" Type="http://schemas.openxmlformats.org/officeDocument/2006/relationships/tags" Target="../tags/tag2080.xml"/><Relationship Id="rId48" Type="http://schemas.openxmlformats.org/officeDocument/2006/relationships/tags" Target="../tags/tag2085.xml"/><Relationship Id="rId56" Type="http://schemas.openxmlformats.org/officeDocument/2006/relationships/tags" Target="../tags/tag2093.xml"/><Relationship Id="rId8" Type="http://schemas.openxmlformats.org/officeDocument/2006/relationships/tags" Target="../tags/tag2045.xml"/><Relationship Id="rId51" Type="http://schemas.openxmlformats.org/officeDocument/2006/relationships/tags" Target="../tags/tag2088.xml"/><Relationship Id="rId3" Type="http://schemas.openxmlformats.org/officeDocument/2006/relationships/tags" Target="../tags/tag2040.xml"/><Relationship Id="rId12" Type="http://schemas.openxmlformats.org/officeDocument/2006/relationships/tags" Target="../tags/tag2049.xml"/><Relationship Id="rId17" Type="http://schemas.openxmlformats.org/officeDocument/2006/relationships/tags" Target="../tags/tag2054.xml"/><Relationship Id="rId25" Type="http://schemas.openxmlformats.org/officeDocument/2006/relationships/tags" Target="../tags/tag2062.xml"/><Relationship Id="rId33" Type="http://schemas.openxmlformats.org/officeDocument/2006/relationships/tags" Target="../tags/tag2070.xml"/><Relationship Id="rId38" Type="http://schemas.openxmlformats.org/officeDocument/2006/relationships/tags" Target="../tags/tag2075.xml"/><Relationship Id="rId46" Type="http://schemas.openxmlformats.org/officeDocument/2006/relationships/tags" Target="../tags/tag2083.xml"/><Relationship Id="rId59" Type="http://schemas.openxmlformats.org/officeDocument/2006/relationships/tags" Target="../tags/tag2096.xml"/><Relationship Id="rId20" Type="http://schemas.openxmlformats.org/officeDocument/2006/relationships/tags" Target="../tags/tag2057.xml"/><Relationship Id="rId41" Type="http://schemas.openxmlformats.org/officeDocument/2006/relationships/tags" Target="../tags/tag2078.xml"/><Relationship Id="rId54" Type="http://schemas.openxmlformats.org/officeDocument/2006/relationships/tags" Target="../tags/tag2091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2038.xml"/><Relationship Id="rId6" Type="http://schemas.openxmlformats.org/officeDocument/2006/relationships/tags" Target="../tags/tag2043.xml"/><Relationship Id="rId15" Type="http://schemas.openxmlformats.org/officeDocument/2006/relationships/tags" Target="../tags/tag2052.xml"/><Relationship Id="rId23" Type="http://schemas.openxmlformats.org/officeDocument/2006/relationships/tags" Target="../tags/tag2060.xml"/><Relationship Id="rId28" Type="http://schemas.openxmlformats.org/officeDocument/2006/relationships/tags" Target="../tags/tag2065.xml"/><Relationship Id="rId36" Type="http://schemas.openxmlformats.org/officeDocument/2006/relationships/tags" Target="../tags/tag2073.xml"/><Relationship Id="rId49" Type="http://schemas.openxmlformats.org/officeDocument/2006/relationships/tags" Target="../tags/tag2086.xml"/><Relationship Id="rId57" Type="http://schemas.openxmlformats.org/officeDocument/2006/relationships/tags" Target="../tags/tag2094.xml"/><Relationship Id="rId10" Type="http://schemas.openxmlformats.org/officeDocument/2006/relationships/tags" Target="../tags/tag2047.xml"/><Relationship Id="rId31" Type="http://schemas.openxmlformats.org/officeDocument/2006/relationships/tags" Target="../tags/tag2068.xml"/><Relationship Id="rId44" Type="http://schemas.openxmlformats.org/officeDocument/2006/relationships/tags" Target="../tags/tag2081.xml"/><Relationship Id="rId52" Type="http://schemas.openxmlformats.org/officeDocument/2006/relationships/tags" Target="../tags/tag2089.xml"/><Relationship Id="rId60" Type="http://schemas.openxmlformats.org/officeDocument/2006/relationships/tags" Target="../tags/tag2097.xml"/><Relationship Id="rId4" Type="http://schemas.openxmlformats.org/officeDocument/2006/relationships/tags" Target="../tags/tag2041.xml"/><Relationship Id="rId9" Type="http://schemas.openxmlformats.org/officeDocument/2006/relationships/tags" Target="../tags/tag2046.xml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tags" Target="../tags/tag2111.xml"/><Relationship Id="rId18" Type="http://schemas.openxmlformats.org/officeDocument/2006/relationships/tags" Target="../tags/tag2116.xml"/><Relationship Id="rId26" Type="http://schemas.openxmlformats.org/officeDocument/2006/relationships/tags" Target="../tags/tag2124.xml"/><Relationship Id="rId39" Type="http://schemas.openxmlformats.org/officeDocument/2006/relationships/tags" Target="../tags/tag2137.xml"/><Relationship Id="rId21" Type="http://schemas.openxmlformats.org/officeDocument/2006/relationships/tags" Target="../tags/tag2119.xml"/><Relationship Id="rId34" Type="http://schemas.openxmlformats.org/officeDocument/2006/relationships/tags" Target="../tags/tag2132.xml"/><Relationship Id="rId42" Type="http://schemas.openxmlformats.org/officeDocument/2006/relationships/tags" Target="../tags/tag2140.xml"/><Relationship Id="rId47" Type="http://schemas.openxmlformats.org/officeDocument/2006/relationships/tags" Target="../tags/tag2145.xml"/><Relationship Id="rId50" Type="http://schemas.openxmlformats.org/officeDocument/2006/relationships/tags" Target="../tags/tag2148.xml"/><Relationship Id="rId55" Type="http://schemas.openxmlformats.org/officeDocument/2006/relationships/tags" Target="../tags/tag2153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2105.xml"/><Relationship Id="rId2" Type="http://schemas.openxmlformats.org/officeDocument/2006/relationships/tags" Target="../tags/tag2100.xml"/><Relationship Id="rId16" Type="http://schemas.openxmlformats.org/officeDocument/2006/relationships/tags" Target="../tags/tag2114.xml"/><Relationship Id="rId29" Type="http://schemas.openxmlformats.org/officeDocument/2006/relationships/tags" Target="../tags/tag2127.xml"/><Relationship Id="rId11" Type="http://schemas.openxmlformats.org/officeDocument/2006/relationships/tags" Target="../tags/tag2109.xml"/><Relationship Id="rId24" Type="http://schemas.openxmlformats.org/officeDocument/2006/relationships/tags" Target="../tags/tag2122.xml"/><Relationship Id="rId32" Type="http://schemas.openxmlformats.org/officeDocument/2006/relationships/tags" Target="../tags/tag2130.xml"/><Relationship Id="rId37" Type="http://schemas.openxmlformats.org/officeDocument/2006/relationships/tags" Target="../tags/tag2135.xml"/><Relationship Id="rId40" Type="http://schemas.openxmlformats.org/officeDocument/2006/relationships/tags" Target="../tags/tag2138.xml"/><Relationship Id="rId45" Type="http://schemas.openxmlformats.org/officeDocument/2006/relationships/tags" Target="../tags/tag2143.xml"/><Relationship Id="rId53" Type="http://schemas.openxmlformats.org/officeDocument/2006/relationships/tags" Target="../tags/tag2151.xml"/><Relationship Id="rId58" Type="http://schemas.openxmlformats.org/officeDocument/2006/relationships/tags" Target="../tags/tag2156.xml"/><Relationship Id="rId5" Type="http://schemas.openxmlformats.org/officeDocument/2006/relationships/tags" Target="../tags/tag2103.xml"/><Relationship Id="rId61" Type="http://schemas.openxmlformats.org/officeDocument/2006/relationships/tags" Target="../tags/tag2159.xml"/><Relationship Id="rId19" Type="http://schemas.openxmlformats.org/officeDocument/2006/relationships/tags" Target="../tags/tag2117.xml"/><Relationship Id="rId14" Type="http://schemas.openxmlformats.org/officeDocument/2006/relationships/tags" Target="../tags/tag2112.xml"/><Relationship Id="rId22" Type="http://schemas.openxmlformats.org/officeDocument/2006/relationships/tags" Target="../tags/tag2120.xml"/><Relationship Id="rId27" Type="http://schemas.openxmlformats.org/officeDocument/2006/relationships/tags" Target="../tags/tag2125.xml"/><Relationship Id="rId30" Type="http://schemas.openxmlformats.org/officeDocument/2006/relationships/tags" Target="../tags/tag2128.xml"/><Relationship Id="rId35" Type="http://schemas.openxmlformats.org/officeDocument/2006/relationships/tags" Target="../tags/tag2133.xml"/><Relationship Id="rId43" Type="http://schemas.openxmlformats.org/officeDocument/2006/relationships/tags" Target="../tags/tag2141.xml"/><Relationship Id="rId48" Type="http://schemas.openxmlformats.org/officeDocument/2006/relationships/tags" Target="../tags/tag2146.xml"/><Relationship Id="rId56" Type="http://schemas.openxmlformats.org/officeDocument/2006/relationships/tags" Target="../tags/tag2154.xml"/><Relationship Id="rId8" Type="http://schemas.openxmlformats.org/officeDocument/2006/relationships/tags" Target="../tags/tag2106.xml"/><Relationship Id="rId51" Type="http://schemas.openxmlformats.org/officeDocument/2006/relationships/tags" Target="../tags/tag2149.xml"/><Relationship Id="rId3" Type="http://schemas.openxmlformats.org/officeDocument/2006/relationships/tags" Target="../tags/tag2101.xml"/><Relationship Id="rId12" Type="http://schemas.openxmlformats.org/officeDocument/2006/relationships/tags" Target="../tags/tag2110.xml"/><Relationship Id="rId17" Type="http://schemas.openxmlformats.org/officeDocument/2006/relationships/tags" Target="../tags/tag2115.xml"/><Relationship Id="rId25" Type="http://schemas.openxmlformats.org/officeDocument/2006/relationships/tags" Target="../tags/tag2123.xml"/><Relationship Id="rId33" Type="http://schemas.openxmlformats.org/officeDocument/2006/relationships/tags" Target="../tags/tag2131.xml"/><Relationship Id="rId38" Type="http://schemas.openxmlformats.org/officeDocument/2006/relationships/tags" Target="../tags/tag2136.xml"/><Relationship Id="rId46" Type="http://schemas.openxmlformats.org/officeDocument/2006/relationships/tags" Target="../tags/tag2144.xml"/><Relationship Id="rId59" Type="http://schemas.openxmlformats.org/officeDocument/2006/relationships/tags" Target="../tags/tag2157.xml"/><Relationship Id="rId20" Type="http://schemas.openxmlformats.org/officeDocument/2006/relationships/tags" Target="../tags/tag2118.xml"/><Relationship Id="rId41" Type="http://schemas.openxmlformats.org/officeDocument/2006/relationships/tags" Target="../tags/tag2139.xml"/><Relationship Id="rId54" Type="http://schemas.openxmlformats.org/officeDocument/2006/relationships/tags" Target="../tags/tag2152.xml"/><Relationship Id="rId62" Type="http://schemas.openxmlformats.org/officeDocument/2006/relationships/tags" Target="../tags/tag2160.xml"/><Relationship Id="rId1" Type="http://schemas.openxmlformats.org/officeDocument/2006/relationships/tags" Target="../tags/tag2099.xml"/><Relationship Id="rId6" Type="http://schemas.openxmlformats.org/officeDocument/2006/relationships/tags" Target="../tags/tag2104.xml"/><Relationship Id="rId15" Type="http://schemas.openxmlformats.org/officeDocument/2006/relationships/tags" Target="../tags/tag2113.xml"/><Relationship Id="rId23" Type="http://schemas.openxmlformats.org/officeDocument/2006/relationships/tags" Target="../tags/tag2121.xml"/><Relationship Id="rId28" Type="http://schemas.openxmlformats.org/officeDocument/2006/relationships/tags" Target="../tags/tag2126.xml"/><Relationship Id="rId36" Type="http://schemas.openxmlformats.org/officeDocument/2006/relationships/tags" Target="../tags/tag2134.xml"/><Relationship Id="rId49" Type="http://schemas.openxmlformats.org/officeDocument/2006/relationships/tags" Target="../tags/tag2147.xml"/><Relationship Id="rId57" Type="http://schemas.openxmlformats.org/officeDocument/2006/relationships/tags" Target="../tags/tag2155.xml"/><Relationship Id="rId10" Type="http://schemas.openxmlformats.org/officeDocument/2006/relationships/tags" Target="../tags/tag2108.xml"/><Relationship Id="rId31" Type="http://schemas.openxmlformats.org/officeDocument/2006/relationships/tags" Target="../tags/tag2129.xml"/><Relationship Id="rId44" Type="http://schemas.openxmlformats.org/officeDocument/2006/relationships/tags" Target="../tags/tag2142.xml"/><Relationship Id="rId52" Type="http://schemas.openxmlformats.org/officeDocument/2006/relationships/tags" Target="../tags/tag2150.xml"/><Relationship Id="rId60" Type="http://schemas.openxmlformats.org/officeDocument/2006/relationships/tags" Target="../tags/tag2158.xml"/><Relationship Id="rId4" Type="http://schemas.openxmlformats.org/officeDocument/2006/relationships/tags" Target="../tags/tag2102.xml"/><Relationship Id="rId9" Type="http://schemas.openxmlformats.org/officeDocument/2006/relationships/tags" Target="../tags/tag2107.xml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tags" Target="../tags/tag2173.xml"/><Relationship Id="rId18" Type="http://schemas.openxmlformats.org/officeDocument/2006/relationships/tags" Target="../tags/tag2178.xml"/><Relationship Id="rId26" Type="http://schemas.openxmlformats.org/officeDocument/2006/relationships/tags" Target="../tags/tag2186.xml"/><Relationship Id="rId39" Type="http://schemas.openxmlformats.org/officeDocument/2006/relationships/tags" Target="../tags/tag2199.xml"/><Relationship Id="rId21" Type="http://schemas.openxmlformats.org/officeDocument/2006/relationships/tags" Target="../tags/tag2181.xml"/><Relationship Id="rId34" Type="http://schemas.openxmlformats.org/officeDocument/2006/relationships/tags" Target="../tags/tag2194.xml"/><Relationship Id="rId42" Type="http://schemas.openxmlformats.org/officeDocument/2006/relationships/tags" Target="../tags/tag2202.xml"/><Relationship Id="rId47" Type="http://schemas.openxmlformats.org/officeDocument/2006/relationships/tags" Target="../tags/tag2207.xml"/><Relationship Id="rId50" Type="http://schemas.openxmlformats.org/officeDocument/2006/relationships/tags" Target="../tags/tag2210.xml"/><Relationship Id="rId55" Type="http://schemas.openxmlformats.org/officeDocument/2006/relationships/tags" Target="../tags/tag2215.xml"/><Relationship Id="rId7" Type="http://schemas.openxmlformats.org/officeDocument/2006/relationships/tags" Target="../tags/tag2167.xml"/><Relationship Id="rId2" Type="http://schemas.openxmlformats.org/officeDocument/2006/relationships/tags" Target="../tags/tag2162.xml"/><Relationship Id="rId16" Type="http://schemas.openxmlformats.org/officeDocument/2006/relationships/tags" Target="../tags/tag2176.xml"/><Relationship Id="rId29" Type="http://schemas.openxmlformats.org/officeDocument/2006/relationships/tags" Target="../tags/tag2189.xml"/><Relationship Id="rId11" Type="http://schemas.openxmlformats.org/officeDocument/2006/relationships/tags" Target="../tags/tag2171.xml"/><Relationship Id="rId24" Type="http://schemas.openxmlformats.org/officeDocument/2006/relationships/tags" Target="../tags/tag2184.xml"/><Relationship Id="rId32" Type="http://schemas.openxmlformats.org/officeDocument/2006/relationships/tags" Target="../tags/tag2192.xml"/><Relationship Id="rId37" Type="http://schemas.openxmlformats.org/officeDocument/2006/relationships/tags" Target="../tags/tag2197.xml"/><Relationship Id="rId40" Type="http://schemas.openxmlformats.org/officeDocument/2006/relationships/tags" Target="../tags/tag2200.xml"/><Relationship Id="rId45" Type="http://schemas.openxmlformats.org/officeDocument/2006/relationships/tags" Target="../tags/tag2205.xml"/><Relationship Id="rId53" Type="http://schemas.openxmlformats.org/officeDocument/2006/relationships/tags" Target="../tags/tag2213.xml"/><Relationship Id="rId58" Type="http://schemas.openxmlformats.org/officeDocument/2006/relationships/tags" Target="../tags/tag2218.xml"/><Relationship Id="rId5" Type="http://schemas.openxmlformats.org/officeDocument/2006/relationships/tags" Target="../tags/tag2165.xml"/><Relationship Id="rId61" Type="http://schemas.openxmlformats.org/officeDocument/2006/relationships/tags" Target="../tags/tag2221.xml"/><Relationship Id="rId19" Type="http://schemas.openxmlformats.org/officeDocument/2006/relationships/tags" Target="../tags/tag2179.xml"/><Relationship Id="rId14" Type="http://schemas.openxmlformats.org/officeDocument/2006/relationships/tags" Target="../tags/tag2174.xml"/><Relationship Id="rId22" Type="http://schemas.openxmlformats.org/officeDocument/2006/relationships/tags" Target="../tags/tag2182.xml"/><Relationship Id="rId27" Type="http://schemas.openxmlformats.org/officeDocument/2006/relationships/tags" Target="../tags/tag2187.xml"/><Relationship Id="rId30" Type="http://schemas.openxmlformats.org/officeDocument/2006/relationships/tags" Target="../tags/tag2190.xml"/><Relationship Id="rId35" Type="http://schemas.openxmlformats.org/officeDocument/2006/relationships/tags" Target="../tags/tag2195.xml"/><Relationship Id="rId43" Type="http://schemas.openxmlformats.org/officeDocument/2006/relationships/tags" Target="../tags/tag2203.xml"/><Relationship Id="rId48" Type="http://schemas.openxmlformats.org/officeDocument/2006/relationships/tags" Target="../tags/tag2208.xml"/><Relationship Id="rId56" Type="http://schemas.openxmlformats.org/officeDocument/2006/relationships/tags" Target="../tags/tag2216.xml"/><Relationship Id="rId8" Type="http://schemas.openxmlformats.org/officeDocument/2006/relationships/tags" Target="../tags/tag2168.xml"/><Relationship Id="rId51" Type="http://schemas.openxmlformats.org/officeDocument/2006/relationships/tags" Target="../tags/tag2211.xml"/><Relationship Id="rId3" Type="http://schemas.openxmlformats.org/officeDocument/2006/relationships/tags" Target="../tags/tag2163.xml"/><Relationship Id="rId12" Type="http://schemas.openxmlformats.org/officeDocument/2006/relationships/tags" Target="../tags/tag2172.xml"/><Relationship Id="rId17" Type="http://schemas.openxmlformats.org/officeDocument/2006/relationships/tags" Target="../tags/tag2177.xml"/><Relationship Id="rId25" Type="http://schemas.openxmlformats.org/officeDocument/2006/relationships/tags" Target="../tags/tag2185.xml"/><Relationship Id="rId33" Type="http://schemas.openxmlformats.org/officeDocument/2006/relationships/tags" Target="../tags/tag2193.xml"/><Relationship Id="rId38" Type="http://schemas.openxmlformats.org/officeDocument/2006/relationships/tags" Target="../tags/tag2198.xml"/><Relationship Id="rId46" Type="http://schemas.openxmlformats.org/officeDocument/2006/relationships/tags" Target="../tags/tag2206.xml"/><Relationship Id="rId59" Type="http://schemas.openxmlformats.org/officeDocument/2006/relationships/tags" Target="../tags/tag2219.xml"/><Relationship Id="rId20" Type="http://schemas.openxmlformats.org/officeDocument/2006/relationships/tags" Target="../tags/tag2180.xml"/><Relationship Id="rId41" Type="http://schemas.openxmlformats.org/officeDocument/2006/relationships/tags" Target="../tags/tag2201.xml"/><Relationship Id="rId54" Type="http://schemas.openxmlformats.org/officeDocument/2006/relationships/tags" Target="../tags/tag2214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2161.xml"/><Relationship Id="rId6" Type="http://schemas.openxmlformats.org/officeDocument/2006/relationships/tags" Target="../tags/tag2166.xml"/><Relationship Id="rId15" Type="http://schemas.openxmlformats.org/officeDocument/2006/relationships/tags" Target="../tags/tag2175.xml"/><Relationship Id="rId23" Type="http://schemas.openxmlformats.org/officeDocument/2006/relationships/tags" Target="../tags/tag2183.xml"/><Relationship Id="rId28" Type="http://schemas.openxmlformats.org/officeDocument/2006/relationships/tags" Target="../tags/tag2188.xml"/><Relationship Id="rId36" Type="http://schemas.openxmlformats.org/officeDocument/2006/relationships/tags" Target="../tags/tag2196.xml"/><Relationship Id="rId49" Type="http://schemas.openxmlformats.org/officeDocument/2006/relationships/tags" Target="../tags/tag2209.xml"/><Relationship Id="rId57" Type="http://schemas.openxmlformats.org/officeDocument/2006/relationships/tags" Target="../tags/tag2217.xml"/><Relationship Id="rId10" Type="http://schemas.openxmlformats.org/officeDocument/2006/relationships/tags" Target="../tags/tag2170.xml"/><Relationship Id="rId31" Type="http://schemas.openxmlformats.org/officeDocument/2006/relationships/tags" Target="../tags/tag2191.xml"/><Relationship Id="rId44" Type="http://schemas.openxmlformats.org/officeDocument/2006/relationships/tags" Target="../tags/tag2204.xml"/><Relationship Id="rId52" Type="http://schemas.openxmlformats.org/officeDocument/2006/relationships/tags" Target="../tags/tag2212.xml"/><Relationship Id="rId60" Type="http://schemas.openxmlformats.org/officeDocument/2006/relationships/tags" Target="../tags/tag2220.xml"/><Relationship Id="rId4" Type="http://schemas.openxmlformats.org/officeDocument/2006/relationships/tags" Target="../tags/tag2164.xml"/><Relationship Id="rId9" Type="http://schemas.openxmlformats.org/officeDocument/2006/relationships/tags" Target="../tags/tag2169.xml"/></Relationships>
</file>

<file path=ppt/slides/_rels/slide83.xml.rels><?xml version="1.0" encoding="UTF-8" standalone="yes"?>
<Relationships xmlns="http://schemas.openxmlformats.org/package/2006/relationships"><Relationship Id="rId13" Type="http://schemas.openxmlformats.org/officeDocument/2006/relationships/tags" Target="../tags/tag2234.xml"/><Relationship Id="rId18" Type="http://schemas.openxmlformats.org/officeDocument/2006/relationships/tags" Target="../tags/tag2239.xml"/><Relationship Id="rId26" Type="http://schemas.openxmlformats.org/officeDocument/2006/relationships/tags" Target="../tags/tag2247.xml"/><Relationship Id="rId21" Type="http://schemas.openxmlformats.org/officeDocument/2006/relationships/tags" Target="../tags/tag2242.xml"/><Relationship Id="rId34" Type="http://schemas.openxmlformats.org/officeDocument/2006/relationships/tags" Target="../tags/tag2255.xml"/><Relationship Id="rId7" Type="http://schemas.openxmlformats.org/officeDocument/2006/relationships/tags" Target="../tags/tag2228.xml"/><Relationship Id="rId12" Type="http://schemas.openxmlformats.org/officeDocument/2006/relationships/tags" Target="../tags/tag2233.xml"/><Relationship Id="rId17" Type="http://schemas.openxmlformats.org/officeDocument/2006/relationships/tags" Target="../tags/tag2238.xml"/><Relationship Id="rId25" Type="http://schemas.openxmlformats.org/officeDocument/2006/relationships/tags" Target="../tags/tag2246.xml"/><Relationship Id="rId33" Type="http://schemas.openxmlformats.org/officeDocument/2006/relationships/tags" Target="../tags/tag2254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2223.xml"/><Relationship Id="rId16" Type="http://schemas.openxmlformats.org/officeDocument/2006/relationships/tags" Target="../tags/tag2237.xml"/><Relationship Id="rId20" Type="http://schemas.openxmlformats.org/officeDocument/2006/relationships/tags" Target="../tags/tag2241.xml"/><Relationship Id="rId29" Type="http://schemas.openxmlformats.org/officeDocument/2006/relationships/tags" Target="../tags/tag2250.xml"/><Relationship Id="rId1" Type="http://schemas.openxmlformats.org/officeDocument/2006/relationships/tags" Target="../tags/tag2222.xml"/><Relationship Id="rId6" Type="http://schemas.openxmlformats.org/officeDocument/2006/relationships/tags" Target="../tags/tag2227.xml"/><Relationship Id="rId11" Type="http://schemas.openxmlformats.org/officeDocument/2006/relationships/tags" Target="../tags/tag2232.xml"/><Relationship Id="rId24" Type="http://schemas.openxmlformats.org/officeDocument/2006/relationships/tags" Target="../tags/tag2245.xml"/><Relationship Id="rId32" Type="http://schemas.openxmlformats.org/officeDocument/2006/relationships/tags" Target="../tags/tag2253.xml"/><Relationship Id="rId37" Type="http://schemas.openxmlformats.org/officeDocument/2006/relationships/tags" Target="../tags/tag2258.xml"/><Relationship Id="rId5" Type="http://schemas.openxmlformats.org/officeDocument/2006/relationships/tags" Target="../tags/tag2226.xml"/><Relationship Id="rId15" Type="http://schemas.openxmlformats.org/officeDocument/2006/relationships/tags" Target="../tags/tag2236.xml"/><Relationship Id="rId23" Type="http://schemas.openxmlformats.org/officeDocument/2006/relationships/tags" Target="../tags/tag2244.xml"/><Relationship Id="rId28" Type="http://schemas.openxmlformats.org/officeDocument/2006/relationships/tags" Target="../tags/tag2249.xml"/><Relationship Id="rId36" Type="http://schemas.openxmlformats.org/officeDocument/2006/relationships/tags" Target="../tags/tag2257.xml"/><Relationship Id="rId10" Type="http://schemas.openxmlformats.org/officeDocument/2006/relationships/tags" Target="../tags/tag2231.xml"/><Relationship Id="rId19" Type="http://schemas.openxmlformats.org/officeDocument/2006/relationships/tags" Target="../tags/tag2240.xml"/><Relationship Id="rId31" Type="http://schemas.openxmlformats.org/officeDocument/2006/relationships/tags" Target="../tags/tag2252.xml"/><Relationship Id="rId4" Type="http://schemas.openxmlformats.org/officeDocument/2006/relationships/tags" Target="../tags/tag2225.xml"/><Relationship Id="rId9" Type="http://schemas.openxmlformats.org/officeDocument/2006/relationships/tags" Target="../tags/tag2230.xml"/><Relationship Id="rId14" Type="http://schemas.openxmlformats.org/officeDocument/2006/relationships/tags" Target="../tags/tag2235.xml"/><Relationship Id="rId22" Type="http://schemas.openxmlformats.org/officeDocument/2006/relationships/tags" Target="../tags/tag2243.xml"/><Relationship Id="rId27" Type="http://schemas.openxmlformats.org/officeDocument/2006/relationships/tags" Target="../tags/tag2248.xml"/><Relationship Id="rId30" Type="http://schemas.openxmlformats.org/officeDocument/2006/relationships/tags" Target="../tags/tag2251.xml"/><Relationship Id="rId35" Type="http://schemas.openxmlformats.org/officeDocument/2006/relationships/tags" Target="../tags/tag2256.xml"/><Relationship Id="rId8" Type="http://schemas.openxmlformats.org/officeDocument/2006/relationships/tags" Target="../tags/tag2229.xml"/><Relationship Id="rId3" Type="http://schemas.openxmlformats.org/officeDocument/2006/relationships/tags" Target="../tags/tag2224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2266.xml"/><Relationship Id="rId13" Type="http://schemas.openxmlformats.org/officeDocument/2006/relationships/tags" Target="../tags/tag2271.xml"/><Relationship Id="rId18" Type="http://schemas.openxmlformats.org/officeDocument/2006/relationships/tags" Target="../tags/tag2276.xml"/><Relationship Id="rId3" Type="http://schemas.openxmlformats.org/officeDocument/2006/relationships/tags" Target="../tags/tag2261.xml"/><Relationship Id="rId21" Type="http://schemas.openxmlformats.org/officeDocument/2006/relationships/tags" Target="../tags/tag2279.xml"/><Relationship Id="rId7" Type="http://schemas.openxmlformats.org/officeDocument/2006/relationships/tags" Target="../tags/tag2265.xml"/><Relationship Id="rId12" Type="http://schemas.openxmlformats.org/officeDocument/2006/relationships/tags" Target="../tags/tag2270.xml"/><Relationship Id="rId17" Type="http://schemas.openxmlformats.org/officeDocument/2006/relationships/tags" Target="../tags/tag2275.xml"/><Relationship Id="rId2" Type="http://schemas.openxmlformats.org/officeDocument/2006/relationships/tags" Target="../tags/tag2260.xml"/><Relationship Id="rId16" Type="http://schemas.openxmlformats.org/officeDocument/2006/relationships/tags" Target="../tags/tag2274.xml"/><Relationship Id="rId20" Type="http://schemas.openxmlformats.org/officeDocument/2006/relationships/tags" Target="../tags/tag2278.xml"/><Relationship Id="rId1" Type="http://schemas.openxmlformats.org/officeDocument/2006/relationships/tags" Target="../tags/tag2259.xml"/><Relationship Id="rId6" Type="http://schemas.openxmlformats.org/officeDocument/2006/relationships/tags" Target="../tags/tag2264.xml"/><Relationship Id="rId11" Type="http://schemas.openxmlformats.org/officeDocument/2006/relationships/tags" Target="../tags/tag2269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2263.xml"/><Relationship Id="rId15" Type="http://schemas.openxmlformats.org/officeDocument/2006/relationships/tags" Target="../tags/tag2273.xml"/><Relationship Id="rId23" Type="http://schemas.openxmlformats.org/officeDocument/2006/relationships/tags" Target="../tags/tag2281.xml"/><Relationship Id="rId10" Type="http://schemas.openxmlformats.org/officeDocument/2006/relationships/tags" Target="../tags/tag2268.xml"/><Relationship Id="rId19" Type="http://schemas.openxmlformats.org/officeDocument/2006/relationships/tags" Target="../tags/tag2277.xml"/><Relationship Id="rId4" Type="http://schemas.openxmlformats.org/officeDocument/2006/relationships/tags" Target="../tags/tag2262.xml"/><Relationship Id="rId9" Type="http://schemas.openxmlformats.org/officeDocument/2006/relationships/tags" Target="../tags/tag2267.xml"/><Relationship Id="rId14" Type="http://schemas.openxmlformats.org/officeDocument/2006/relationships/tags" Target="../tags/tag2272.xml"/><Relationship Id="rId22" Type="http://schemas.openxmlformats.org/officeDocument/2006/relationships/tags" Target="../tags/tag2280.xml"/></Relationships>
</file>

<file path=ppt/slides/_rels/slide85.xml.rels><?xml version="1.0" encoding="UTF-8" standalone="yes"?>
<Relationships xmlns="http://schemas.openxmlformats.org/package/2006/relationships"><Relationship Id="rId26" Type="http://schemas.openxmlformats.org/officeDocument/2006/relationships/tags" Target="../tags/tag2307.xml"/><Relationship Id="rId117" Type="http://schemas.openxmlformats.org/officeDocument/2006/relationships/tags" Target="../tags/tag2398.xml"/><Relationship Id="rId21" Type="http://schemas.openxmlformats.org/officeDocument/2006/relationships/tags" Target="../tags/tag2302.xml"/><Relationship Id="rId42" Type="http://schemas.openxmlformats.org/officeDocument/2006/relationships/tags" Target="../tags/tag2323.xml"/><Relationship Id="rId47" Type="http://schemas.openxmlformats.org/officeDocument/2006/relationships/tags" Target="../tags/tag2328.xml"/><Relationship Id="rId63" Type="http://schemas.openxmlformats.org/officeDocument/2006/relationships/tags" Target="../tags/tag2344.xml"/><Relationship Id="rId68" Type="http://schemas.openxmlformats.org/officeDocument/2006/relationships/tags" Target="../tags/tag2349.xml"/><Relationship Id="rId84" Type="http://schemas.openxmlformats.org/officeDocument/2006/relationships/tags" Target="../tags/tag2365.xml"/><Relationship Id="rId89" Type="http://schemas.openxmlformats.org/officeDocument/2006/relationships/tags" Target="../tags/tag2370.xml"/><Relationship Id="rId112" Type="http://schemas.openxmlformats.org/officeDocument/2006/relationships/tags" Target="../tags/tag2393.xml"/><Relationship Id="rId16" Type="http://schemas.openxmlformats.org/officeDocument/2006/relationships/tags" Target="../tags/tag2297.xml"/><Relationship Id="rId107" Type="http://schemas.openxmlformats.org/officeDocument/2006/relationships/tags" Target="../tags/tag2388.xml"/><Relationship Id="rId11" Type="http://schemas.openxmlformats.org/officeDocument/2006/relationships/tags" Target="../tags/tag2292.xml"/><Relationship Id="rId32" Type="http://schemas.openxmlformats.org/officeDocument/2006/relationships/tags" Target="../tags/tag2313.xml"/><Relationship Id="rId37" Type="http://schemas.openxmlformats.org/officeDocument/2006/relationships/tags" Target="../tags/tag2318.xml"/><Relationship Id="rId53" Type="http://schemas.openxmlformats.org/officeDocument/2006/relationships/tags" Target="../tags/tag2334.xml"/><Relationship Id="rId58" Type="http://schemas.openxmlformats.org/officeDocument/2006/relationships/tags" Target="../tags/tag2339.xml"/><Relationship Id="rId74" Type="http://schemas.openxmlformats.org/officeDocument/2006/relationships/tags" Target="../tags/tag2355.xml"/><Relationship Id="rId79" Type="http://schemas.openxmlformats.org/officeDocument/2006/relationships/tags" Target="../tags/tag2360.xml"/><Relationship Id="rId102" Type="http://schemas.openxmlformats.org/officeDocument/2006/relationships/tags" Target="../tags/tag2383.xml"/><Relationship Id="rId5" Type="http://schemas.openxmlformats.org/officeDocument/2006/relationships/tags" Target="../tags/tag2286.xml"/><Relationship Id="rId90" Type="http://schemas.openxmlformats.org/officeDocument/2006/relationships/tags" Target="../tags/tag2371.xml"/><Relationship Id="rId95" Type="http://schemas.openxmlformats.org/officeDocument/2006/relationships/tags" Target="../tags/tag2376.xml"/><Relationship Id="rId22" Type="http://schemas.openxmlformats.org/officeDocument/2006/relationships/tags" Target="../tags/tag2303.xml"/><Relationship Id="rId27" Type="http://schemas.openxmlformats.org/officeDocument/2006/relationships/tags" Target="../tags/tag2308.xml"/><Relationship Id="rId43" Type="http://schemas.openxmlformats.org/officeDocument/2006/relationships/tags" Target="../tags/tag2324.xml"/><Relationship Id="rId48" Type="http://schemas.openxmlformats.org/officeDocument/2006/relationships/tags" Target="../tags/tag2329.xml"/><Relationship Id="rId64" Type="http://schemas.openxmlformats.org/officeDocument/2006/relationships/tags" Target="../tags/tag2345.xml"/><Relationship Id="rId69" Type="http://schemas.openxmlformats.org/officeDocument/2006/relationships/tags" Target="../tags/tag2350.xml"/><Relationship Id="rId113" Type="http://schemas.openxmlformats.org/officeDocument/2006/relationships/tags" Target="../tags/tag2394.xml"/><Relationship Id="rId118" Type="http://schemas.openxmlformats.org/officeDocument/2006/relationships/tags" Target="../tags/tag2399.xml"/><Relationship Id="rId80" Type="http://schemas.openxmlformats.org/officeDocument/2006/relationships/tags" Target="../tags/tag2361.xml"/><Relationship Id="rId85" Type="http://schemas.openxmlformats.org/officeDocument/2006/relationships/tags" Target="../tags/tag2366.xml"/><Relationship Id="rId12" Type="http://schemas.openxmlformats.org/officeDocument/2006/relationships/tags" Target="../tags/tag2293.xml"/><Relationship Id="rId17" Type="http://schemas.openxmlformats.org/officeDocument/2006/relationships/tags" Target="../tags/tag2298.xml"/><Relationship Id="rId33" Type="http://schemas.openxmlformats.org/officeDocument/2006/relationships/tags" Target="../tags/tag2314.xml"/><Relationship Id="rId38" Type="http://schemas.openxmlformats.org/officeDocument/2006/relationships/tags" Target="../tags/tag2319.xml"/><Relationship Id="rId59" Type="http://schemas.openxmlformats.org/officeDocument/2006/relationships/tags" Target="../tags/tag2340.xml"/><Relationship Id="rId103" Type="http://schemas.openxmlformats.org/officeDocument/2006/relationships/tags" Target="../tags/tag2384.xml"/><Relationship Id="rId108" Type="http://schemas.openxmlformats.org/officeDocument/2006/relationships/tags" Target="../tags/tag2389.xml"/><Relationship Id="rId54" Type="http://schemas.openxmlformats.org/officeDocument/2006/relationships/tags" Target="../tags/tag2335.xml"/><Relationship Id="rId70" Type="http://schemas.openxmlformats.org/officeDocument/2006/relationships/tags" Target="../tags/tag2351.xml"/><Relationship Id="rId75" Type="http://schemas.openxmlformats.org/officeDocument/2006/relationships/tags" Target="../tags/tag2356.xml"/><Relationship Id="rId91" Type="http://schemas.openxmlformats.org/officeDocument/2006/relationships/tags" Target="../tags/tag2372.xml"/><Relationship Id="rId96" Type="http://schemas.openxmlformats.org/officeDocument/2006/relationships/tags" Target="../tags/tag2377.xml"/><Relationship Id="rId1" Type="http://schemas.openxmlformats.org/officeDocument/2006/relationships/tags" Target="../tags/tag2282.xml"/><Relationship Id="rId6" Type="http://schemas.openxmlformats.org/officeDocument/2006/relationships/tags" Target="../tags/tag2287.xml"/><Relationship Id="rId23" Type="http://schemas.openxmlformats.org/officeDocument/2006/relationships/tags" Target="../tags/tag2304.xml"/><Relationship Id="rId28" Type="http://schemas.openxmlformats.org/officeDocument/2006/relationships/tags" Target="../tags/tag2309.xml"/><Relationship Id="rId49" Type="http://schemas.openxmlformats.org/officeDocument/2006/relationships/tags" Target="../tags/tag2330.xml"/><Relationship Id="rId114" Type="http://schemas.openxmlformats.org/officeDocument/2006/relationships/tags" Target="../tags/tag2395.xml"/><Relationship Id="rId119" Type="http://schemas.openxmlformats.org/officeDocument/2006/relationships/tags" Target="../tags/tag2400.xml"/><Relationship Id="rId44" Type="http://schemas.openxmlformats.org/officeDocument/2006/relationships/tags" Target="../tags/tag2325.xml"/><Relationship Id="rId60" Type="http://schemas.openxmlformats.org/officeDocument/2006/relationships/tags" Target="../tags/tag2341.xml"/><Relationship Id="rId65" Type="http://schemas.openxmlformats.org/officeDocument/2006/relationships/tags" Target="../tags/tag2346.xml"/><Relationship Id="rId81" Type="http://schemas.openxmlformats.org/officeDocument/2006/relationships/tags" Target="../tags/tag2362.xml"/><Relationship Id="rId86" Type="http://schemas.openxmlformats.org/officeDocument/2006/relationships/tags" Target="../tags/tag2367.xml"/><Relationship Id="rId4" Type="http://schemas.openxmlformats.org/officeDocument/2006/relationships/tags" Target="../tags/tag2285.xml"/><Relationship Id="rId9" Type="http://schemas.openxmlformats.org/officeDocument/2006/relationships/tags" Target="../tags/tag2290.xml"/><Relationship Id="rId13" Type="http://schemas.openxmlformats.org/officeDocument/2006/relationships/tags" Target="../tags/tag2294.xml"/><Relationship Id="rId18" Type="http://schemas.openxmlformats.org/officeDocument/2006/relationships/tags" Target="../tags/tag2299.xml"/><Relationship Id="rId39" Type="http://schemas.openxmlformats.org/officeDocument/2006/relationships/tags" Target="../tags/tag2320.xml"/><Relationship Id="rId109" Type="http://schemas.openxmlformats.org/officeDocument/2006/relationships/tags" Target="../tags/tag2390.xml"/><Relationship Id="rId34" Type="http://schemas.openxmlformats.org/officeDocument/2006/relationships/tags" Target="../tags/tag2315.xml"/><Relationship Id="rId50" Type="http://schemas.openxmlformats.org/officeDocument/2006/relationships/tags" Target="../tags/tag2331.xml"/><Relationship Id="rId55" Type="http://schemas.openxmlformats.org/officeDocument/2006/relationships/tags" Target="../tags/tag2336.xml"/><Relationship Id="rId76" Type="http://schemas.openxmlformats.org/officeDocument/2006/relationships/tags" Target="../tags/tag2357.xml"/><Relationship Id="rId97" Type="http://schemas.openxmlformats.org/officeDocument/2006/relationships/tags" Target="../tags/tag2378.xml"/><Relationship Id="rId104" Type="http://schemas.openxmlformats.org/officeDocument/2006/relationships/tags" Target="../tags/tag2385.xml"/><Relationship Id="rId120" Type="http://schemas.openxmlformats.org/officeDocument/2006/relationships/tags" Target="../tags/tag2401.xml"/><Relationship Id="rId7" Type="http://schemas.openxmlformats.org/officeDocument/2006/relationships/tags" Target="../tags/tag2288.xml"/><Relationship Id="rId71" Type="http://schemas.openxmlformats.org/officeDocument/2006/relationships/tags" Target="../tags/tag2352.xml"/><Relationship Id="rId92" Type="http://schemas.openxmlformats.org/officeDocument/2006/relationships/tags" Target="../tags/tag2373.xml"/><Relationship Id="rId2" Type="http://schemas.openxmlformats.org/officeDocument/2006/relationships/tags" Target="../tags/tag2283.xml"/><Relationship Id="rId29" Type="http://schemas.openxmlformats.org/officeDocument/2006/relationships/tags" Target="../tags/tag2310.xml"/><Relationship Id="rId24" Type="http://schemas.openxmlformats.org/officeDocument/2006/relationships/tags" Target="../tags/tag2305.xml"/><Relationship Id="rId40" Type="http://schemas.openxmlformats.org/officeDocument/2006/relationships/tags" Target="../tags/tag2321.xml"/><Relationship Id="rId45" Type="http://schemas.openxmlformats.org/officeDocument/2006/relationships/tags" Target="../tags/tag2326.xml"/><Relationship Id="rId66" Type="http://schemas.openxmlformats.org/officeDocument/2006/relationships/tags" Target="../tags/tag2347.xml"/><Relationship Id="rId87" Type="http://schemas.openxmlformats.org/officeDocument/2006/relationships/tags" Target="../tags/tag2368.xml"/><Relationship Id="rId110" Type="http://schemas.openxmlformats.org/officeDocument/2006/relationships/tags" Target="../tags/tag2391.xml"/><Relationship Id="rId115" Type="http://schemas.openxmlformats.org/officeDocument/2006/relationships/tags" Target="../tags/tag2396.xml"/><Relationship Id="rId61" Type="http://schemas.openxmlformats.org/officeDocument/2006/relationships/tags" Target="../tags/tag2342.xml"/><Relationship Id="rId82" Type="http://schemas.openxmlformats.org/officeDocument/2006/relationships/tags" Target="../tags/tag2363.xml"/><Relationship Id="rId19" Type="http://schemas.openxmlformats.org/officeDocument/2006/relationships/tags" Target="../tags/tag2300.xml"/><Relationship Id="rId14" Type="http://schemas.openxmlformats.org/officeDocument/2006/relationships/tags" Target="../tags/tag2295.xml"/><Relationship Id="rId30" Type="http://schemas.openxmlformats.org/officeDocument/2006/relationships/tags" Target="../tags/tag2311.xml"/><Relationship Id="rId35" Type="http://schemas.openxmlformats.org/officeDocument/2006/relationships/tags" Target="../tags/tag2316.xml"/><Relationship Id="rId56" Type="http://schemas.openxmlformats.org/officeDocument/2006/relationships/tags" Target="../tags/tag2337.xml"/><Relationship Id="rId77" Type="http://schemas.openxmlformats.org/officeDocument/2006/relationships/tags" Target="../tags/tag2358.xml"/><Relationship Id="rId100" Type="http://schemas.openxmlformats.org/officeDocument/2006/relationships/tags" Target="../tags/tag2381.xml"/><Relationship Id="rId105" Type="http://schemas.openxmlformats.org/officeDocument/2006/relationships/tags" Target="../tags/tag2386.xml"/><Relationship Id="rId8" Type="http://schemas.openxmlformats.org/officeDocument/2006/relationships/tags" Target="../tags/tag2289.xml"/><Relationship Id="rId51" Type="http://schemas.openxmlformats.org/officeDocument/2006/relationships/tags" Target="../tags/tag2332.xml"/><Relationship Id="rId72" Type="http://schemas.openxmlformats.org/officeDocument/2006/relationships/tags" Target="../tags/tag2353.xml"/><Relationship Id="rId93" Type="http://schemas.openxmlformats.org/officeDocument/2006/relationships/tags" Target="../tags/tag2374.xml"/><Relationship Id="rId98" Type="http://schemas.openxmlformats.org/officeDocument/2006/relationships/tags" Target="../tags/tag2379.xml"/><Relationship Id="rId121" Type="http://schemas.openxmlformats.org/officeDocument/2006/relationships/tags" Target="../tags/tag2402.xml"/><Relationship Id="rId3" Type="http://schemas.openxmlformats.org/officeDocument/2006/relationships/tags" Target="../tags/tag2284.xml"/><Relationship Id="rId25" Type="http://schemas.openxmlformats.org/officeDocument/2006/relationships/tags" Target="../tags/tag2306.xml"/><Relationship Id="rId46" Type="http://schemas.openxmlformats.org/officeDocument/2006/relationships/tags" Target="../tags/tag2327.xml"/><Relationship Id="rId67" Type="http://schemas.openxmlformats.org/officeDocument/2006/relationships/tags" Target="../tags/tag2348.xml"/><Relationship Id="rId116" Type="http://schemas.openxmlformats.org/officeDocument/2006/relationships/tags" Target="../tags/tag2397.xml"/><Relationship Id="rId20" Type="http://schemas.openxmlformats.org/officeDocument/2006/relationships/tags" Target="../tags/tag2301.xml"/><Relationship Id="rId41" Type="http://schemas.openxmlformats.org/officeDocument/2006/relationships/tags" Target="../tags/tag2322.xml"/><Relationship Id="rId62" Type="http://schemas.openxmlformats.org/officeDocument/2006/relationships/tags" Target="../tags/tag2343.xml"/><Relationship Id="rId83" Type="http://schemas.openxmlformats.org/officeDocument/2006/relationships/tags" Target="../tags/tag2364.xml"/><Relationship Id="rId88" Type="http://schemas.openxmlformats.org/officeDocument/2006/relationships/tags" Target="../tags/tag2369.xml"/><Relationship Id="rId111" Type="http://schemas.openxmlformats.org/officeDocument/2006/relationships/tags" Target="../tags/tag2392.xml"/><Relationship Id="rId15" Type="http://schemas.openxmlformats.org/officeDocument/2006/relationships/tags" Target="../tags/tag2296.xml"/><Relationship Id="rId36" Type="http://schemas.openxmlformats.org/officeDocument/2006/relationships/tags" Target="../tags/tag2317.xml"/><Relationship Id="rId57" Type="http://schemas.openxmlformats.org/officeDocument/2006/relationships/tags" Target="../tags/tag2338.xml"/><Relationship Id="rId106" Type="http://schemas.openxmlformats.org/officeDocument/2006/relationships/tags" Target="../tags/tag2387.xml"/><Relationship Id="rId10" Type="http://schemas.openxmlformats.org/officeDocument/2006/relationships/tags" Target="../tags/tag2291.xml"/><Relationship Id="rId31" Type="http://schemas.openxmlformats.org/officeDocument/2006/relationships/tags" Target="../tags/tag2312.xml"/><Relationship Id="rId52" Type="http://schemas.openxmlformats.org/officeDocument/2006/relationships/tags" Target="../tags/tag2333.xml"/><Relationship Id="rId73" Type="http://schemas.openxmlformats.org/officeDocument/2006/relationships/tags" Target="../tags/tag2354.xml"/><Relationship Id="rId78" Type="http://schemas.openxmlformats.org/officeDocument/2006/relationships/tags" Target="../tags/tag2359.xml"/><Relationship Id="rId94" Type="http://schemas.openxmlformats.org/officeDocument/2006/relationships/tags" Target="../tags/tag2375.xml"/><Relationship Id="rId99" Type="http://schemas.openxmlformats.org/officeDocument/2006/relationships/tags" Target="../tags/tag2380.xml"/><Relationship Id="rId101" Type="http://schemas.openxmlformats.org/officeDocument/2006/relationships/tags" Target="../tags/tag2382.xml"/><Relationship Id="rId122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6" Type="http://schemas.openxmlformats.org/officeDocument/2006/relationships/tags" Target="../tags/tag2428.xml"/><Relationship Id="rId117" Type="http://schemas.openxmlformats.org/officeDocument/2006/relationships/tags" Target="../tags/tag2519.xml"/><Relationship Id="rId21" Type="http://schemas.openxmlformats.org/officeDocument/2006/relationships/tags" Target="../tags/tag2423.xml"/><Relationship Id="rId42" Type="http://schemas.openxmlformats.org/officeDocument/2006/relationships/tags" Target="../tags/tag2444.xml"/><Relationship Id="rId47" Type="http://schemas.openxmlformats.org/officeDocument/2006/relationships/tags" Target="../tags/tag2449.xml"/><Relationship Id="rId63" Type="http://schemas.openxmlformats.org/officeDocument/2006/relationships/tags" Target="../tags/tag2465.xml"/><Relationship Id="rId68" Type="http://schemas.openxmlformats.org/officeDocument/2006/relationships/tags" Target="../tags/tag2470.xml"/><Relationship Id="rId84" Type="http://schemas.openxmlformats.org/officeDocument/2006/relationships/tags" Target="../tags/tag2486.xml"/><Relationship Id="rId89" Type="http://schemas.openxmlformats.org/officeDocument/2006/relationships/tags" Target="../tags/tag2491.xml"/><Relationship Id="rId112" Type="http://schemas.openxmlformats.org/officeDocument/2006/relationships/tags" Target="../tags/tag2514.xml"/><Relationship Id="rId16" Type="http://schemas.openxmlformats.org/officeDocument/2006/relationships/tags" Target="../tags/tag2418.xml"/><Relationship Id="rId107" Type="http://schemas.openxmlformats.org/officeDocument/2006/relationships/tags" Target="../tags/tag2509.xml"/><Relationship Id="rId11" Type="http://schemas.openxmlformats.org/officeDocument/2006/relationships/tags" Target="../tags/tag2413.xml"/><Relationship Id="rId32" Type="http://schemas.openxmlformats.org/officeDocument/2006/relationships/tags" Target="../tags/tag2434.xml"/><Relationship Id="rId37" Type="http://schemas.openxmlformats.org/officeDocument/2006/relationships/tags" Target="../tags/tag2439.xml"/><Relationship Id="rId53" Type="http://schemas.openxmlformats.org/officeDocument/2006/relationships/tags" Target="../tags/tag2455.xml"/><Relationship Id="rId58" Type="http://schemas.openxmlformats.org/officeDocument/2006/relationships/tags" Target="../tags/tag2460.xml"/><Relationship Id="rId74" Type="http://schemas.openxmlformats.org/officeDocument/2006/relationships/tags" Target="../tags/tag2476.xml"/><Relationship Id="rId79" Type="http://schemas.openxmlformats.org/officeDocument/2006/relationships/tags" Target="../tags/tag2481.xml"/><Relationship Id="rId102" Type="http://schemas.openxmlformats.org/officeDocument/2006/relationships/tags" Target="../tags/tag2504.xml"/><Relationship Id="rId5" Type="http://schemas.openxmlformats.org/officeDocument/2006/relationships/tags" Target="../tags/tag2407.xml"/><Relationship Id="rId90" Type="http://schemas.openxmlformats.org/officeDocument/2006/relationships/tags" Target="../tags/tag2492.xml"/><Relationship Id="rId95" Type="http://schemas.openxmlformats.org/officeDocument/2006/relationships/tags" Target="../tags/tag2497.xml"/><Relationship Id="rId22" Type="http://schemas.openxmlformats.org/officeDocument/2006/relationships/tags" Target="../tags/tag2424.xml"/><Relationship Id="rId27" Type="http://schemas.openxmlformats.org/officeDocument/2006/relationships/tags" Target="../tags/tag2429.xml"/><Relationship Id="rId43" Type="http://schemas.openxmlformats.org/officeDocument/2006/relationships/tags" Target="../tags/tag2445.xml"/><Relationship Id="rId48" Type="http://schemas.openxmlformats.org/officeDocument/2006/relationships/tags" Target="../tags/tag2450.xml"/><Relationship Id="rId64" Type="http://schemas.openxmlformats.org/officeDocument/2006/relationships/tags" Target="../tags/tag2466.xml"/><Relationship Id="rId69" Type="http://schemas.openxmlformats.org/officeDocument/2006/relationships/tags" Target="../tags/tag2471.xml"/><Relationship Id="rId113" Type="http://schemas.openxmlformats.org/officeDocument/2006/relationships/tags" Target="../tags/tag2515.xml"/><Relationship Id="rId118" Type="http://schemas.openxmlformats.org/officeDocument/2006/relationships/tags" Target="../tags/tag2520.xml"/><Relationship Id="rId80" Type="http://schemas.openxmlformats.org/officeDocument/2006/relationships/tags" Target="../tags/tag2482.xml"/><Relationship Id="rId85" Type="http://schemas.openxmlformats.org/officeDocument/2006/relationships/tags" Target="../tags/tag2487.xml"/><Relationship Id="rId12" Type="http://schemas.openxmlformats.org/officeDocument/2006/relationships/tags" Target="../tags/tag2414.xml"/><Relationship Id="rId17" Type="http://schemas.openxmlformats.org/officeDocument/2006/relationships/tags" Target="../tags/tag2419.xml"/><Relationship Id="rId33" Type="http://schemas.openxmlformats.org/officeDocument/2006/relationships/tags" Target="../tags/tag2435.xml"/><Relationship Id="rId38" Type="http://schemas.openxmlformats.org/officeDocument/2006/relationships/tags" Target="../tags/tag2440.xml"/><Relationship Id="rId59" Type="http://schemas.openxmlformats.org/officeDocument/2006/relationships/tags" Target="../tags/tag2461.xml"/><Relationship Id="rId103" Type="http://schemas.openxmlformats.org/officeDocument/2006/relationships/tags" Target="../tags/tag2505.xml"/><Relationship Id="rId108" Type="http://schemas.openxmlformats.org/officeDocument/2006/relationships/tags" Target="../tags/tag2510.xml"/><Relationship Id="rId54" Type="http://schemas.openxmlformats.org/officeDocument/2006/relationships/tags" Target="../tags/tag2456.xml"/><Relationship Id="rId70" Type="http://schemas.openxmlformats.org/officeDocument/2006/relationships/tags" Target="../tags/tag2472.xml"/><Relationship Id="rId75" Type="http://schemas.openxmlformats.org/officeDocument/2006/relationships/tags" Target="../tags/tag2477.xml"/><Relationship Id="rId91" Type="http://schemas.openxmlformats.org/officeDocument/2006/relationships/tags" Target="../tags/tag2493.xml"/><Relationship Id="rId96" Type="http://schemas.openxmlformats.org/officeDocument/2006/relationships/tags" Target="../tags/tag2498.xml"/><Relationship Id="rId1" Type="http://schemas.openxmlformats.org/officeDocument/2006/relationships/tags" Target="../tags/tag2403.xml"/><Relationship Id="rId6" Type="http://schemas.openxmlformats.org/officeDocument/2006/relationships/tags" Target="../tags/tag2408.xml"/><Relationship Id="rId23" Type="http://schemas.openxmlformats.org/officeDocument/2006/relationships/tags" Target="../tags/tag2425.xml"/><Relationship Id="rId28" Type="http://schemas.openxmlformats.org/officeDocument/2006/relationships/tags" Target="../tags/tag2430.xml"/><Relationship Id="rId49" Type="http://schemas.openxmlformats.org/officeDocument/2006/relationships/tags" Target="../tags/tag2451.xml"/><Relationship Id="rId114" Type="http://schemas.openxmlformats.org/officeDocument/2006/relationships/tags" Target="../tags/tag2516.xml"/><Relationship Id="rId119" Type="http://schemas.openxmlformats.org/officeDocument/2006/relationships/tags" Target="../tags/tag2521.xml"/><Relationship Id="rId44" Type="http://schemas.openxmlformats.org/officeDocument/2006/relationships/tags" Target="../tags/tag2446.xml"/><Relationship Id="rId60" Type="http://schemas.openxmlformats.org/officeDocument/2006/relationships/tags" Target="../tags/tag2462.xml"/><Relationship Id="rId65" Type="http://schemas.openxmlformats.org/officeDocument/2006/relationships/tags" Target="../tags/tag2467.xml"/><Relationship Id="rId81" Type="http://schemas.openxmlformats.org/officeDocument/2006/relationships/tags" Target="../tags/tag2483.xml"/><Relationship Id="rId86" Type="http://schemas.openxmlformats.org/officeDocument/2006/relationships/tags" Target="../tags/tag2488.xml"/><Relationship Id="rId4" Type="http://schemas.openxmlformats.org/officeDocument/2006/relationships/tags" Target="../tags/tag2406.xml"/><Relationship Id="rId9" Type="http://schemas.openxmlformats.org/officeDocument/2006/relationships/tags" Target="../tags/tag2411.xml"/><Relationship Id="rId13" Type="http://schemas.openxmlformats.org/officeDocument/2006/relationships/tags" Target="../tags/tag2415.xml"/><Relationship Id="rId18" Type="http://schemas.openxmlformats.org/officeDocument/2006/relationships/tags" Target="../tags/tag2420.xml"/><Relationship Id="rId39" Type="http://schemas.openxmlformats.org/officeDocument/2006/relationships/tags" Target="../tags/tag2441.xml"/><Relationship Id="rId109" Type="http://schemas.openxmlformats.org/officeDocument/2006/relationships/tags" Target="../tags/tag2511.xml"/><Relationship Id="rId34" Type="http://schemas.openxmlformats.org/officeDocument/2006/relationships/tags" Target="../tags/tag2436.xml"/><Relationship Id="rId50" Type="http://schemas.openxmlformats.org/officeDocument/2006/relationships/tags" Target="../tags/tag2452.xml"/><Relationship Id="rId55" Type="http://schemas.openxmlformats.org/officeDocument/2006/relationships/tags" Target="../tags/tag2457.xml"/><Relationship Id="rId76" Type="http://schemas.openxmlformats.org/officeDocument/2006/relationships/tags" Target="../tags/tag2478.xml"/><Relationship Id="rId97" Type="http://schemas.openxmlformats.org/officeDocument/2006/relationships/tags" Target="../tags/tag2499.xml"/><Relationship Id="rId104" Type="http://schemas.openxmlformats.org/officeDocument/2006/relationships/tags" Target="../tags/tag2506.xml"/><Relationship Id="rId120" Type="http://schemas.openxmlformats.org/officeDocument/2006/relationships/tags" Target="../tags/tag2522.xml"/><Relationship Id="rId7" Type="http://schemas.openxmlformats.org/officeDocument/2006/relationships/tags" Target="../tags/tag2409.xml"/><Relationship Id="rId71" Type="http://schemas.openxmlformats.org/officeDocument/2006/relationships/tags" Target="../tags/tag2473.xml"/><Relationship Id="rId92" Type="http://schemas.openxmlformats.org/officeDocument/2006/relationships/tags" Target="../tags/tag2494.xml"/><Relationship Id="rId2" Type="http://schemas.openxmlformats.org/officeDocument/2006/relationships/tags" Target="../tags/tag2404.xml"/><Relationship Id="rId29" Type="http://schemas.openxmlformats.org/officeDocument/2006/relationships/tags" Target="../tags/tag2431.xml"/><Relationship Id="rId24" Type="http://schemas.openxmlformats.org/officeDocument/2006/relationships/tags" Target="../tags/tag2426.xml"/><Relationship Id="rId40" Type="http://schemas.openxmlformats.org/officeDocument/2006/relationships/tags" Target="../tags/tag2442.xml"/><Relationship Id="rId45" Type="http://schemas.openxmlformats.org/officeDocument/2006/relationships/tags" Target="../tags/tag2447.xml"/><Relationship Id="rId66" Type="http://schemas.openxmlformats.org/officeDocument/2006/relationships/tags" Target="../tags/tag2468.xml"/><Relationship Id="rId87" Type="http://schemas.openxmlformats.org/officeDocument/2006/relationships/tags" Target="../tags/tag2489.xml"/><Relationship Id="rId110" Type="http://schemas.openxmlformats.org/officeDocument/2006/relationships/tags" Target="../tags/tag2512.xml"/><Relationship Id="rId115" Type="http://schemas.openxmlformats.org/officeDocument/2006/relationships/tags" Target="../tags/tag2517.xml"/><Relationship Id="rId61" Type="http://schemas.openxmlformats.org/officeDocument/2006/relationships/tags" Target="../tags/tag2463.xml"/><Relationship Id="rId82" Type="http://schemas.openxmlformats.org/officeDocument/2006/relationships/tags" Target="../tags/tag2484.xml"/><Relationship Id="rId19" Type="http://schemas.openxmlformats.org/officeDocument/2006/relationships/tags" Target="../tags/tag2421.xml"/><Relationship Id="rId14" Type="http://schemas.openxmlformats.org/officeDocument/2006/relationships/tags" Target="../tags/tag2416.xml"/><Relationship Id="rId30" Type="http://schemas.openxmlformats.org/officeDocument/2006/relationships/tags" Target="../tags/tag2432.xml"/><Relationship Id="rId35" Type="http://schemas.openxmlformats.org/officeDocument/2006/relationships/tags" Target="../tags/tag2437.xml"/><Relationship Id="rId56" Type="http://schemas.openxmlformats.org/officeDocument/2006/relationships/tags" Target="../tags/tag2458.xml"/><Relationship Id="rId77" Type="http://schemas.openxmlformats.org/officeDocument/2006/relationships/tags" Target="../tags/tag2479.xml"/><Relationship Id="rId100" Type="http://schemas.openxmlformats.org/officeDocument/2006/relationships/tags" Target="../tags/tag2502.xml"/><Relationship Id="rId105" Type="http://schemas.openxmlformats.org/officeDocument/2006/relationships/tags" Target="../tags/tag2507.xml"/><Relationship Id="rId8" Type="http://schemas.openxmlformats.org/officeDocument/2006/relationships/tags" Target="../tags/tag2410.xml"/><Relationship Id="rId51" Type="http://schemas.openxmlformats.org/officeDocument/2006/relationships/tags" Target="../tags/tag2453.xml"/><Relationship Id="rId72" Type="http://schemas.openxmlformats.org/officeDocument/2006/relationships/tags" Target="../tags/tag2474.xml"/><Relationship Id="rId93" Type="http://schemas.openxmlformats.org/officeDocument/2006/relationships/tags" Target="../tags/tag2495.xml"/><Relationship Id="rId98" Type="http://schemas.openxmlformats.org/officeDocument/2006/relationships/tags" Target="../tags/tag2500.xml"/><Relationship Id="rId121" Type="http://schemas.openxmlformats.org/officeDocument/2006/relationships/tags" Target="../tags/tag2523.xml"/><Relationship Id="rId3" Type="http://schemas.openxmlformats.org/officeDocument/2006/relationships/tags" Target="../tags/tag2405.xml"/><Relationship Id="rId25" Type="http://schemas.openxmlformats.org/officeDocument/2006/relationships/tags" Target="../tags/tag2427.xml"/><Relationship Id="rId46" Type="http://schemas.openxmlformats.org/officeDocument/2006/relationships/tags" Target="../tags/tag2448.xml"/><Relationship Id="rId67" Type="http://schemas.openxmlformats.org/officeDocument/2006/relationships/tags" Target="../tags/tag2469.xml"/><Relationship Id="rId116" Type="http://schemas.openxmlformats.org/officeDocument/2006/relationships/tags" Target="../tags/tag2518.xml"/><Relationship Id="rId20" Type="http://schemas.openxmlformats.org/officeDocument/2006/relationships/tags" Target="../tags/tag2422.xml"/><Relationship Id="rId41" Type="http://schemas.openxmlformats.org/officeDocument/2006/relationships/tags" Target="../tags/tag2443.xml"/><Relationship Id="rId62" Type="http://schemas.openxmlformats.org/officeDocument/2006/relationships/tags" Target="../tags/tag2464.xml"/><Relationship Id="rId83" Type="http://schemas.openxmlformats.org/officeDocument/2006/relationships/tags" Target="../tags/tag2485.xml"/><Relationship Id="rId88" Type="http://schemas.openxmlformats.org/officeDocument/2006/relationships/tags" Target="../tags/tag2490.xml"/><Relationship Id="rId111" Type="http://schemas.openxmlformats.org/officeDocument/2006/relationships/tags" Target="../tags/tag2513.xml"/><Relationship Id="rId15" Type="http://schemas.openxmlformats.org/officeDocument/2006/relationships/tags" Target="../tags/tag2417.xml"/><Relationship Id="rId36" Type="http://schemas.openxmlformats.org/officeDocument/2006/relationships/tags" Target="../tags/tag2438.xml"/><Relationship Id="rId57" Type="http://schemas.openxmlformats.org/officeDocument/2006/relationships/tags" Target="../tags/tag2459.xml"/><Relationship Id="rId106" Type="http://schemas.openxmlformats.org/officeDocument/2006/relationships/tags" Target="../tags/tag2508.xml"/><Relationship Id="rId10" Type="http://schemas.openxmlformats.org/officeDocument/2006/relationships/tags" Target="../tags/tag2412.xml"/><Relationship Id="rId31" Type="http://schemas.openxmlformats.org/officeDocument/2006/relationships/tags" Target="../tags/tag2433.xml"/><Relationship Id="rId52" Type="http://schemas.openxmlformats.org/officeDocument/2006/relationships/tags" Target="../tags/tag2454.xml"/><Relationship Id="rId73" Type="http://schemas.openxmlformats.org/officeDocument/2006/relationships/tags" Target="../tags/tag2475.xml"/><Relationship Id="rId78" Type="http://schemas.openxmlformats.org/officeDocument/2006/relationships/tags" Target="../tags/tag2480.xml"/><Relationship Id="rId94" Type="http://schemas.openxmlformats.org/officeDocument/2006/relationships/tags" Target="../tags/tag2496.xml"/><Relationship Id="rId99" Type="http://schemas.openxmlformats.org/officeDocument/2006/relationships/tags" Target="../tags/tag2501.xml"/><Relationship Id="rId101" Type="http://schemas.openxmlformats.org/officeDocument/2006/relationships/tags" Target="../tags/tag2503.xml"/><Relationship Id="rId12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鑲嵌的轉化</a:t>
            </a:r>
            <a:br>
              <a:rPr lang="en-US" altLang="zh-TW" sz="5400" dirty="0"/>
            </a:b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311912"/>
            <a:ext cx="4867421" cy="19458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Division</a:t>
            </a:r>
            <a:r>
              <a:rPr kumimoji="1"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多邊形</a:t>
            </a:r>
            <a:r>
              <a:rPr kumimoji="1" lang="zh-TW" altLang="en-US" b="1" dirty="0">
                <a:latin typeface="+mn-ea"/>
                <a:cs typeface="Times New Roman" panose="02020603050405020304" pitchFamily="18" charset="0"/>
              </a:rPr>
              <a:t>分割法</a:t>
            </a:r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Dual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以多邊形當端點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Midpoint</a:t>
            </a:r>
            <a:r>
              <a:rPr kumimoji="1"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多邊形</a:t>
            </a:r>
            <a:r>
              <a:rPr kumimoji="1" lang="zh-TW" altLang="en-US" b="1" dirty="0">
                <a:latin typeface="+mn-ea"/>
                <a:cs typeface="Times New Roman" panose="02020603050405020304" pitchFamily="18" charset="0"/>
              </a:rPr>
              <a:t>邊中點當端點</a:t>
            </a:r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Offset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Polygons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平移法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Unit Cells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由一拼圖上擷取一小單元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endParaRPr lang="zh-TW" altLang="en-US" b="1" dirty="0"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463 118786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Title 463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3" name="Rectangle 463 3"/>
          <p:cNvSpPr/>
          <p:nvPr/>
        </p:nvSpPr>
        <p:spPr>
          <a:xfrm>
            <a:off x="838200" y="15180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Dual</a:t>
            </a:r>
            <a:r>
              <a:rPr lang="zh-TW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以多邊形中心當端點，相鄰的多邊形相連。</a:t>
            </a:r>
            <a:br>
              <a:rPr lang="en-US" altLang="zh-TW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新圖與原圖兩者可互相轉化。</a:t>
            </a:r>
            <a:br>
              <a:rPr lang="en-US" altLang="zh-TW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故稱對偶</a:t>
            </a:r>
            <a:r>
              <a:rPr lang="en-US" altLang="zh-TW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(dual)</a:t>
            </a:r>
          </a:p>
        </p:txBody>
      </p:sp>
      <p:sp>
        <p:nvSpPr>
          <p:cNvPr id="8" name="Isosceles 463 8"/>
          <p:cNvSpPr/>
          <p:nvPr>
            <p:custDataLst>
              <p:tags r:id="rId2"/>
            </p:custDataLst>
          </p:nvPr>
        </p:nvSpPr>
        <p:spPr>
          <a:xfrm rot="21599996">
            <a:off x="1568394" y="4140326"/>
            <a:ext cx="559176" cy="482048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Isosceles 463 9"/>
          <p:cNvSpPr/>
          <p:nvPr>
            <p:custDataLst>
              <p:tags r:id="rId3"/>
            </p:custDataLst>
          </p:nvPr>
        </p:nvSpPr>
        <p:spPr>
          <a:xfrm rot="10800000">
            <a:off x="1568395" y="4622375"/>
            <a:ext cx="559176" cy="482048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463 10"/>
          <p:cNvSpPr/>
          <p:nvPr>
            <p:custDataLst>
              <p:tags r:id="rId4"/>
            </p:custDataLst>
          </p:nvPr>
        </p:nvSpPr>
        <p:spPr>
          <a:xfrm rot="18006821">
            <a:off x="1188534" y="3962927"/>
            <a:ext cx="557261" cy="5572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463 11"/>
          <p:cNvSpPr/>
          <p:nvPr>
            <p:custDataLst>
              <p:tags r:id="rId5"/>
            </p:custDataLst>
          </p:nvPr>
        </p:nvSpPr>
        <p:spPr>
          <a:xfrm rot="3593170">
            <a:off x="1950169" y="3962926"/>
            <a:ext cx="557261" cy="5572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463 12"/>
          <p:cNvSpPr/>
          <p:nvPr>
            <p:custDataLst>
              <p:tags r:id="rId6"/>
            </p:custDataLst>
          </p:nvPr>
        </p:nvSpPr>
        <p:spPr>
          <a:xfrm rot="7206826">
            <a:off x="1950170" y="4724562"/>
            <a:ext cx="557261" cy="5572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463 13"/>
          <p:cNvSpPr/>
          <p:nvPr>
            <p:custDataLst>
              <p:tags r:id="rId7"/>
            </p:custDataLst>
          </p:nvPr>
        </p:nvSpPr>
        <p:spPr>
          <a:xfrm rot="14393178">
            <a:off x="1188534" y="4724562"/>
            <a:ext cx="557261" cy="5572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463 14"/>
          <p:cNvSpPr/>
          <p:nvPr>
            <p:custDataLst>
              <p:tags r:id="rId8"/>
            </p:custDataLst>
          </p:nvPr>
        </p:nvSpPr>
        <p:spPr>
          <a:xfrm rot="12606818">
            <a:off x="928229" y="4450162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463 15"/>
          <p:cNvSpPr/>
          <p:nvPr>
            <p:custDataLst>
              <p:tags r:id="rId9"/>
            </p:custDataLst>
          </p:nvPr>
        </p:nvSpPr>
        <p:spPr>
          <a:xfrm rot="1806820">
            <a:off x="1448839" y="3552555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Isosceles 463 16"/>
          <p:cNvSpPr/>
          <p:nvPr>
            <p:custDataLst>
              <p:tags r:id="rId10"/>
            </p:custDataLst>
          </p:nvPr>
        </p:nvSpPr>
        <p:spPr>
          <a:xfrm rot="19793170">
            <a:off x="1689863" y="3552555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Isosceles 463 17"/>
          <p:cNvSpPr/>
          <p:nvPr>
            <p:custDataLst>
              <p:tags r:id="rId11"/>
            </p:custDataLst>
          </p:nvPr>
        </p:nvSpPr>
        <p:spPr>
          <a:xfrm rot="8993169">
            <a:off x="2210477" y="4450159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Isosceles 463 18"/>
          <p:cNvSpPr/>
          <p:nvPr>
            <p:custDataLst>
              <p:tags r:id="rId12"/>
            </p:custDataLst>
          </p:nvPr>
        </p:nvSpPr>
        <p:spPr>
          <a:xfrm rot="12606826">
            <a:off x="1689865" y="5211797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Isosceles 463 19"/>
          <p:cNvSpPr/>
          <p:nvPr>
            <p:custDataLst>
              <p:tags r:id="rId13"/>
            </p:custDataLst>
          </p:nvPr>
        </p:nvSpPr>
        <p:spPr>
          <a:xfrm rot="8993177">
            <a:off x="1448841" y="5211797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8801" name="群組 118800"/>
          <p:cNvGrpSpPr/>
          <p:nvPr/>
        </p:nvGrpSpPr>
        <p:grpSpPr>
          <a:xfrm>
            <a:off x="3773096" y="3544337"/>
            <a:ext cx="1839508" cy="2139639"/>
            <a:chOff x="4432293" y="3544337"/>
            <a:chExt cx="1839508" cy="2139639"/>
          </a:xfrm>
        </p:grpSpPr>
        <p:sp>
          <p:nvSpPr>
            <p:cNvPr id="22" name="Rectangle 463 22"/>
            <p:cNvSpPr/>
            <p:nvPr>
              <p:custDataLst>
                <p:tags r:id="rId59"/>
              </p:custDataLst>
            </p:nvPr>
          </p:nvSpPr>
          <p:spPr>
            <a:xfrm rot="18006821">
              <a:off x="4692598" y="3954709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Rectangle 463 23"/>
            <p:cNvSpPr/>
            <p:nvPr>
              <p:custDataLst>
                <p:tags r:id="rId60"/>
              </p:custDataLst>
            </p:nvPr>
          </p:nvSpPr>
          <p:spPr>
            <a:xfrm rot="3593170">
              <a:off x="5454233" y="3954708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Rectangle 463 24"/>
            <p:cNvSpPr/>
            <p:nvPr>
              <p:custDataLst>
                <p:tags r:id="rId61"/>
              </p:custDataLst>
            </p:nvPr>
          </p:nvSpPr>
          <p:spPr>
            <a:xfrm rot="7206826">
              <a:off x="5454234" y="4716344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Rectangle 463 25"/>
            <p:cNvSpPr/>
            <p:nvPr>
              <p:custDataLst>
                <p:tags r:id="rId62"/>
              </p:custDataLst>
            </p:nvPr>
          </p:nvSpPr>
          <p:spPr>
            <a:xfrm rot="14393178">
              <a:off x="4692598" y="4716344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Isosceles 463 20"/>
            <p:cNvSpPr/>
            <p:nvPr>
              <p:custDataLst>
                <p:tags r:id="rId63"/>
              </p:custDataLst>
            </p:nvPr>
          </p:nvSpPr>
          <p:spPr>
            <a:xfrm rot="21599996">
              <a:off x="5072458" y="4132108"/>
              <a:ext cx="559176" cy="48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Isosceles 463 21"/>
            <p:cNvSpPr/>
            <p:nvPr>
              <p:custDataLst>
                <p:tags r:id="rId64"/>
              </p:custDataLst>
            </p:nvPr>
          </p:nvSpPr>
          <p:spPr>
            <a:xfrm rot="10800000">
              <a:off x="5072459" y="4614157"/>
              <a:ext cx="559176" cy="48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Isosceles 463 26"/>
            <p:cNvSpPr/>
            <p:nvPr>
              <p:custDataLst>
                <p:tags r:id="rId65"/>
              </p:custDataLst>
            </p:nvPr>
          </p:nvSpPr>
          <p:spPr>
            <a:xfrm rot="12606818">
              <a:off x="4432293" y="4441944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Isosceles 463 27"/>
            <p:cNvSpPr/>
            <p:nvPr>
              <p:custDataLst>
                <p:tags r:id="rId66"/>
              </p:custDataLst>
            </p:nvPr>
          </p:nvSpPr>
          <p:spPr>
            <a:xfrm rot="1806820">
              <a:off x="4952903" y="3544337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Isosceles 463 28"/>
            <p:cNvSpPr/>
            <p:nvPr>
              <p:custDataLst>
                <p:tags r:id="rId67"/>
              </p:custDataLst>
            </p:nvPr>
          </p:nvSpPr>
          <p:spPr>
            <a:xfrm rot="19793170">
              <a:off x="5193927" y="3544337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Isosceles 463 29"/>
            <p:cNvSpPr/>
            <p:nvPr>
              <p:custDataLst>
                <p:tags r:id="rId68"/>
              </p:custDataLst>
            </p:nvPr>
          </p:nvSpPr>
          <p:spPr>
            <a:xfrm rot="8993169">
              <a:off x="5714541" y="4441941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Isosceles 463 30"/>
            <p:cNvSpPr/>
            <p:nvPr>
              <p:custDataLst>
                <p:tags r:id="rId69"/>
              </p:custDataLst>
            </p:nvPr>
          </p:nvSpPr>
          <p:spPr>
            <a:xfrm rot="12606826">
              <a:off x="5193929" y="5203579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Isosceles 463 31"/>
            <p:cNvSpPr/>
            <p:nvPr>
              <p:custDataLst>
                <p:tags r:id="rId70"/>
              </p:custDataLst>
            </p:nvPr>
          </p:nvSpPr>
          <p:spPr>
            <a:xfrm rot="8993177">
              <a:off x="4952905" y="5203579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Oval 463 34"/>
            <p:cNvSpPr/>
            <p:nvPr>
              <p:custDataLst>
                <p:tags r:id="rId71"/>
              </p:custDataLst>
            </p:nvPr>
          </p:nvSpPr>
          <p:spPr>
            <a:xfrm>
              <a:off x="4712810" y="45751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Oval 463 38"/>
            <p:cNvSpPr/>
            <p:nvPr>
              <p:custDataLst>
                <p:tags r:id="rId72"/>
              </p:custDataLst>
            </p:nvPr>
          </p:nvSpPr>
          <p:spPr>
            <a:xfrm>
              <a:off x="5313946" y="441500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Oval 463 42"/>
            <p:cNvSpPr/>
            <p:nvPr>
              <p:custDataLst>
                <p:tags r:id="rId73"/>
              </p:custDataLst>
            </p:nvPr>
          </p:nvSpPr>
          <p:spPr>
            <a:xfrm>
              <a:off x="5915084" y="457509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Oval 463 46"/>
            <p:cNvSpPr/>
            <p:nvPr>
              <p:custDataLst>
                <p:tags r:id="rId74"/>
              </p:custDataLst>
            </p:nvPr>
          </p:nvSpPr>
          <p:spPr>
            <a:xfrm>
              <a:off x="5313948" y="47371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Oval 463 50"/>
            <p:cNvSpPr/>
            <p:nvPr>
              <p:custDataLst>
                <p:tags r:id="rId75"/>
              </p:custDataLst>
            </p:nvPr>
          </p:nvSpPr>
          <p:spPr>
            <a:xfrm>
              <a:off x="5153448" y="533673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Oval 463 54"/>
            <p:cNvSpPr/>
            <p:nvPr>
              <p:custDataLst>
                <p:tags r:id="rId76"/>
              </p:custDataLst>
            </p:nvPr>
          </p:nvSpPr>
          <p:spPr>
            <a:xfrm>
              <a:off x="5474446" y="533673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Oval 463 58"/>
            <p:cNvSpPr/>
            <p:nvPr>
              <p:custDataLst>
                <p:tags r:id="rId77"/>
              </p:custDataLst>
            </p:nvPr>
          </p:nvSpPr>
          <p:spPr>
            <a:xfrm>
              <a:off x="5153446" y="381537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Oval 463 62"/>
            <p:cNvSpPr/>
            <p:nvPr>
              <p:custDataLst>
                <p:tags r:id="rId78"/>
              </p:custDataLst>
            </p:nvPr>
          </p:nvSpPr>
          <p:spPr>
            <a:xfrm>
              <a:off x="5474443" y="381537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88" name="Oval 463 118788"/>
            <p:cNvSpPr/>
            <p:nvPr>
              <p:custDataLst>
                <p:tags r:id="rId79"/>
              </p:custDataLst>
            </p:nvPr>
          </p:nvSpPr>
          <p:spPr>
            <a:xfrm>
              <a:off x="4933129" y="41952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89" name="Oval 463 118789"/>
            <p:cNvSpPr/>
            <p:nvPr>
              <p:custDataLst>
                <p:tags r:id="rId80"/>
              </p:custDataLst>
            </p:nvPr>
          </p:nvSpPr>
          <p:spPr>
            <a:xfrm>
              <a:off x="5694764" y="419523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90" name="Oval 463 118790"/>
            <p:cNvSpPr/>
            <p:nvPr>
              <p:custDataLst>
                <p:tags r:id="rId81"/>
              </p:custDataLst>
            </p:nvPr>
          </p:nvSpPr>
          <p:spPr>
            <a:xfrm>
              <a:off x="4933129" y="49568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91" name="Oval 463 118791"/>
            <p:cNvSpPr/>
            <p:nvPr>
              <p:custDataLst>
                <p:tags r:id="rId82"/>
              </p:custDataLst>
            </p:nvPr>
          </p:nvSpPr>
          <p:spPr>
            <a:xfrm>
              <a:off x="5694764" y="49568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8800" name="群組 118799"/>
          <p:cNvGrpSpPr/>
          <p:nvPr/>
        </p:nvGrpSpPr>
        <p:grpSpPr>
          <a:xfrm>
            <a:off x="6579398" y="3675506"/>
            <a:ext cx="1839508" cy="2139639"/>
            <a:chOff x="7041185" y="3675506"/>
            <a:chExt cx="1839508" cy="2139639"/>
          </a:xfrm>
        </p:grpSpPr>
        <p:sp>
          <p:nvSpPr>
            <p:cNvPr id="78" name="Rectangle 463 78"/>
            <p:cNvSpPr/>
            <p:nvPr>
              <p:custDataLst>
                <p:tags r:id="rId31"/>
              </p:custDataLst>
            </p:nvPr>
          </p:nvSpPr>
          <p:spPr>
            <a:xfrm rot="18006821">
              <a:off x="7301490" y="4085878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Rectangle 463 79"/>
            <p:cNvSpPr/>
            <p:nvPr>
              <p:custDataLst>
                <p:tags r:id="rId32"/>
              </p:custDataLst>
            </p:nvPr>
          </p:nvSpPr>
          <p:spPr>
            <a:xfrm rot="3593170">
              <a:off x="8063125" y="4085877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Rectangle 463 80"/>
            <p:cNvSpPr/>
            <p:nvPr>
              <p:custDataLst>
                <p:tags r:id="rId33"/>
              </p:custDataLst>
            </p:nvPr>
          </p:nvSpPr>
          <p:spPr>
            <a:xfrm rot="7206826">
              <a:off x="8063126" y="4847513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Rectangle 463 81"/>
            <p:cNvSpPr/>
            <p:nvPr>
              <p:custDataLst>
                <p:tags r:id="rId34"/>
              </p:custDataLst>
            </p:nvPr>
          </p:nvSpPr>
          <p:spPr>
            <a:xfrm rot="14393178">
              <a:off x="7301490" y="4847513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Isosceles 463 82"/>
            <p:cNvSpPr/>
            <p:nvPr>
              <p:custDataLst>
                <p:tags r:id="rId35"/>
              </p:custDataLst>
            </p:nvPr>
          </p:nvSpPr>
          <p:spPr>
            <a:xfrm rot="21599996">
              <a:off x="7681350" y="4263277"/>
              <a:ext cx="559176" cy="48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Isosceles 463 83"/>
            <p:cNvSpPr/>
            <p:nvPr>
              <p:custDataLst>
                <p:tags r:id="rId36"/>
              </p:custDataLst>
            </p:nvPr>
          </p:nvSpPr>
          <p:spPr>
            <a:xfrm rot="10800000">
              <a:off x="7681351" y="4745326"/>
              <a:ext cx="559176" cy="48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Isosceles 463 84"/>
            <p:cNvSpPr/>
            <p:nvPr>
              <p:custDataLst>
                <p:tags r:id="rId37"/>
              </p:custDataLst>
            </p:nvPr>
          </p:nvSpPr>
          <p:spPr>
            <a:xfrm rot="12606818">
              <a:off x="7041185" y="4573113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Isosceles 463 85"/>
            <p:cNvSpPr/>
            <p:nvPr>
              <p:custDataLst>
                <p:tags r:id="rId38"/>
              </p:custDataLst>
            </p:nvPr>
          </p:nvSpPr>
          <p:spPr>
            <a:xfrm rot="1806820">
              <a:off x="7561795" y="3675506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Isosceles 463 86"/>
            <p:cNvSpPr/>
            <p:nvPr>
              <p:custDataLst>
                <p:tags r:id="rId39"/>
              </p:custDataLst>
            </p:nvPr>
          </p:nvSpPr>
          <p:spPr>
            <a:xfrm rot="19793170">
              <a:off x="7802819" y="3675506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Isosceles 463 87"/>
            <p:cNvSpPr/>
            <p:nvPr>
              <p:custDataLst>
                <p:tags r:id="rId40"/>
              </p:custDataLst>
            </p:nvPr>
          </p:nvSpPr>
          <p:spPr>
            <a:xfrm rot="8993169">
              <a:off x="8323433" y="4573110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Isosceles 463 88"/>
            <p:cNvSpPr/>
            <p:nvPr>
              <p:custDataLst>
                <p:tags r:id="rId41"/>
              </p:custDataLst>
            </p:nvPr>
          </p:nvSpPr>
          <p:spPr>
            <a:xfrm rot="12606826">
              <a:off x="7802821" y="5334748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Isosceles 463 89"/>
            <p:cNvSpPr/>
            <p:nvPr>
              <p:custDataLst>
                <p:tags r:id="rId42"/>
              </p:custDataLst>
            </p:nvPr>
          </p:nvSpPr>
          <p:spPr>
            <a:xfrm rot="8993177">
              <a:off x="7561797" y="5334748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Oval 463 90"/>
            <p:cNvSpPr/>
            <p:nvPr>
              <p:custDataLst>
                <p:tags r:id="rId43"/>
              </p:custDataLst>
            </p:nvPr>
          </p:nvSpPr>
          <p:spPr>
            <a:xfrm>
              <a:off x="7321702" y="470626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Oval 463 91"/>
            <p:cNvSpPr/>
            <p:nvPr>
              <p:custDataLst>
                <p:tags r:id="rId44"/>
              </p:custDataLst>
            </p:nvPr>
          </p:nvSpPr>
          <p:spPr>
            <a:xfrm>
              <a:off x="7922838" y="45461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Oval 463 92"/>
            <p:cNvSpPr/>
            <p:nvPr>
              <p:custDataLst>
                <p:tags r:id="rId45"/>
              </p:custDataLst>
            </p:nvPr>
          </p:nvSpPr>
          <p:spPr>
            <a:xfrm>
              <a:off x="8523976" y="470626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Oval 463 93"/>
            <p:cNvSpPr/>
            <p:nvPr>
              <p:custDataLst>
                <p:tags r:id="rId46"/>
              </p:custDataLst>
            </p:nvPr>
          </p:nvSpPr>
          <p:spPr>
            <a:xfrm>
              <a:off x="7922840" y="486827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Oval 463 94"/>
            <p:cNvSpPr/>
            <p:nvPr>
              <p:custDataLst>
                <p:tags r:id="rId47"/>
              </p:custDataLst>
            </p:nvPr>
          </p:nvSpPr>
          <p:spPr>
            <a:xfrm>
              <a:off x="7762340" y="546790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Oval 463 95"/>
            <p:cNvSpPr/>
            <p:nvPr>
              <p:custDataLst>
                <p:tags r:id="rId48"/>
              </p:custDataLst>
            </p:nvPr>
          </p:nvSpPr>
          <p:spPr>
            <a:xfrm>
              <a:off x="8083338" y="546790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Oval 463 96"/>
            <p:cNvSpPr/>
            <p:nvPr>
              <p:custDataLst>
                <p:tags r:id="rId49"/>
              </p:custDataLst>
            </p:nvPr>
          </p:nvSpPr>
          <p:spPr>
            <a:xfrm>
              <a:off x="7762338" y="394654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Oval 463 97"/>
            <p:cNvSpPr/>
            <p:nvPr>
              <p:custDataLst>
                <p:tags r:id="rId50"/>
              </p:custDataLst>
            </p:nvPr>
          </p:nvSpPr>
          <p:spPr>
            <a:xfrm>
              <a:off x="8083335" y="394654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Oval 463 98"/>
            <p:cNvSpPr/>
            <p:nvPr>
              <p:custDataLst>
                <p:tags r:id="rId51"/>
              </p:custDataLst>
            </p:nvPr>
          </p:nvSpPr>
          <p:spPr>
            <a:xfrm>
              <a:off x="7542021" y="432640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Oval 463 99"/>
            <p:cNvSpPr/>
            <p:nvPr>
              <p:custDataLst>
                <p:tags r:id="rId52"/>
              </p:custDataLst>
            </p:nvPr>
          </p:nvSpPr>
          <p:spPr>
            <a:xfrm>
              <a:off x="8303656" y="43264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Oval 463 100"/>
            <p:cNvSpPr/>
            <p:nvPr>
              <p:custDataLst>
                <p:tags r:id="rId53"/>
              </p:custDataLst>
            </p:nvPr>
          </p:nvSpPr>
          <p:spPr>
            <a:xfrm>
              <a:off x="7542021" y="508804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Oval 463 101"/>
            <p:cNvSpPr/>
            <p:nvPr>
              <p:custDataLst>
                <p:tags r:id="rId54"/>
              </p:custDataLst>
            </p:nvPr>
          </p:nvSpPr>
          <p:spPr>
            <a:xfrm>
              <a:off x="8303656" y="508804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Freeform 463 102"/>
            <p:cNvSpPr/>
            <p:nvPr>
              <p:custDataLst>
                <p:tags r:id="rId55"/>
              </p:custDataLst>
            </p:nvPr>
          </p:nvSpPr>
          <p:spPr>
            <a:xfrm>
              <a:off x="7960938" y="4364508"/>
              <a:ext cx="601139" cy="761637"/>
            </a:xfrm>
            <a:custGeom>
              <a:avLst/>
              <a:gdLst/>
              <a:ahLst/>
              <a:cxnLst/>
              <a:rect l="0" t="0" r="0" b="0"/>
              <a:pathLst>
                <a:path w="601139" h="761637">
                  <a:moveTo>
                    <a:pt x="380818" y="0"/>
                  </a:moveTo>
                  <a:lnTo>
                    <a:pt x="0" y="219767"/>
                  </a:lnTo>
                  <a:lnTo>
                    <a:pt x="2" y="541869"/>
                  </a:lnTo>
                  <a:lnTo>
                    <a:pt x="380818" y="761636"/>
                  </a:lnTo>
                  <a:lnTo>
                    <a:pt x="601138" y="379858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Freeform 463 103"/>
            <p:cNvSpPr/>
            <p:nvPr>
              <p:custDataLst>
                <p:tags r:id="rId56"/>
              </p:custDataLst>
            </p:nvPr>
          </p:nvSpPr>
          <p:spPr>
            <a:xfrm>
              <a:off x="7359802" y="4364509"/>
              <a:ext cx="601139" cy="761636"/>
            </a:xfrm>
            <a:custGeom>
              <a:avLst/>
              <a:gdLst/>
              <a:ahLst/>
              <a:cxnLst/>
              <a:rect l="0" t="0" r="0" b="0"/>
              <a:pathLst>
                <a:path w="601139" h="761636">
                  <a:moveTo>
                    <a:pt x="0" y="379860"/>
                  </a:moveTo>
                  <a:lnTo>
                    <a:pt x="220319" y="761635"/>
                  </a:lnTo>
                  <a:lnTo>
                    <a:pt x="601138" y="541868"/>
                  </a:lnTo>
                  <a:lnTo>
                    <a:pt x="601136" y="219766"/>
                  </a:lnTo>
                  <a:lnTo>
                    <a:pt x="220319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Freeform 463 104"/>
            <p:cNvSpPr/>
            <p:nvPr>
              <p:custDataLst>
                <p:tags r:id="rId57"/>
              </p:custDataLst>
            </p:nvPr>
          </p:nvSpPr>
          <p:spPr>
            <a:xfrm>
              <a:off x="7580121" y="3984647"/>
              <a:ext cx="761636" cy="599629"/>
            </a:xfrm>
            <a:custGeom>
              <a:avLst/>
              <a:gdLst/>
              <a:ahLst/>
              <a:cxnLst/>
              <a:rect l="0" t="0" r="0" b="0"/>
              <a:pathLst>
                <a:path w="761636" h="599629">
                  <a:moveTo>
                    <a:pt x="220317" y="0"/>
                  </a:moveTo>
                  <a:lnTo>
                    <a:pt x="0" y="379862"/>
                  </a:lnTo>
                  <a:lnTo>
                    <a:pt x="380817" y="599628"/>
                  </a:lnTo>
                  <a:lnTo>
                    <a:pt x="761635" y="379861"/>
                  </a:lnTo>
                  <a:lnTo>
                    <a:pt x="541314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Freeform 463 105"/>
            <p:cNvSpPr/>
            <p:nvPr>
              <p:custDataLst>
                <p:tags r:id="rId58"/>
              </p:custDataLst>
            </p:nvPr>
          </p:nvSpPr>
          <p:spPr>
            <a:xfrm>
              <a:off x="7580121" y="4906377"/>
              <a:ext cx="761636" cy="599628"/>
            </a:xfrm>
            <a:custGeom>
              <a:avLst/>
              <a:gdLst/>
              <a:ahLst/>
              <a:cxnLst/>
              <a:rect l="0" t="0" r="0" b="0"/>
              <a:pathLst>
                <a:path w="761636" h="599628">
                  <a:moveTo>
                    <a:pt x="380819" y="0"/>
                  </a:moveTo>
                  <a:lnTo>
                    <a:pt x="0" y="219767"/>
                  </a:lnTo>
                  <a:lnTo>
                    <a:pt x="220319" y="599627"/>
                  </a:lnTo>
                  <a:lnTo>
                    <a:pt x="541317" y="599627"/>
                  </a:lnTo>
                  <a:lnTo>
                    <a:pt x="761635" y="219767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8798" name="群組 118797"/>
          <p:cNvGrpSpPr/>
          <p:nvPr/>
        </p:nvGrpSpPr>
        <p:grpSpPr>
          <a:xfrm>
            <a:off x="9385700" y="3675506"/>
            <a:ext cx="1839508" cy="2139639"/>
            <a:chOff x="9672410" y="3675506"/>
            <a:chExt cx="1839508" cy="2139639"/>
          </a:xfrm>
        </p:grpSpPr>
        <p:grpSp>
          <p:nvGrpSpPr>
            <p:cNvPr id="118797" name="群組 118796"/>
            <p:cNvGrpSpPr/>
            <p:nvPr/>
          </p:nvGrpSpPr>
          <p:grpSpPr>
            <a:xfrm>
              <a:off x="9672410" y="3675506"/>
              <a:ext cx="1839508" cy="2139639"/>
              <a:chOff x="9672410" y="3675506"/>
              <a:chExt cx="1839508" cy="2139639"/>
            </a:xfrm>
          </p:grpSpPr>
          <p:sp>
            <p:nvSpPr>
              <p:cNvPr id="106" name="Rectangle 463 106"/>
              <p:cNvSpPr/>
              <p:nvPr>
                <p:custDataLst>
                  <p:tags r:id="rId19"/>
                </p:custDataLst>
              </p:nvPr>
            </p:nvSpPr>
            <p:spPr>
              <a:xfrm rot="18006821">
                <a:off x="9932715" y="4085878"/>
                <a:ext cx="557261" cy="557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Rectangle 463 107"/>
              <p:cNvSpPr/>
              <p:nvPr>
                <p:custDataLst>
                  <p:tags r:id="rId20"/>
                </p:custDataLst>
              </p:nvPr>
            </p:nvSpPr>
            <p:spPr>
              <a:xfrm rot="3593170">
                <a:off x="10694350" y="4085877"/>
                <a:ext cx="557261" cy="557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Rectangle 463 108"/>
              <p:cNvSpPr/>
              <p:nvPr>
                <p:custDataLst>
                  <p:tags r:id="rId21"/>
                </p:custDataLst>
              </p:nvPr>
            </p:nvSpPr>
            <p:spPr>
              <a:xfrm rot="7206826">
                <a:off x="10694351" y="4847513"/>
                <a:ext cx="557261" cy="557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Rectangle 463 109"/>
              <p:cNvSpPr/>
              <p:nvPr>
                <p:custDataLst>
                  <p:tags r:id="rId22"/>
                </p:custDataLst>
              </p:nvPr>
            </p:nvSpPr>
            <p:spPr>
              <a:xfrm rot="14393178">
                <a:off x="9932715" y="4847513"/>
                <a:ext cx="557261" cy="557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Isosceles 463 112"/>
              <p:cNvSpPr/>
              <p:nvPr>
                <p:custDataLst>
                  <p:tags r:id="rId23"/>
                </p:custDataLst>
              </p:nvPr>
            </p:nvSpPr>
            <p:spPr>
              <a:xfrm rot="12606818">
                <a:off x="9672410" y="4573113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Isosceles 463 113"/>
              <p:cNvSpPr/>
              <p:nvPr>
                <p:custDataLst>
                  <p:tags r:id="rId24"/>
                </p:custDataLst>
              </p:nvPr>
            </p:nvSpPr>
            <p:spPr>
              <a:xfrm rot="1806820">
                <a:off x="10193020" y="3675506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Isosceles 463 114"/>
              <p:cNvSpPr/>
              <p:nvPr>
                <p:custDataLst>
                  <p:tags r:id="rId25"/>
                </p:custDataLst>
              </p:nvPr>
            </p:nvSpPr>
            <p:spPr>
              <a:xfrm rot="19793170">
                <a:off x="10434044" y="3675506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Isosceles 463 115"/>
              <p:cNvSpPr/>
              <p:nvPr>
                <p:custDataLst>
                  <p:tags r:id="rId26"/>
                </p:custDataLst>
              </p:nvPr>
            </p:nvSpPr>
            <p:spPr>
              <a:xfrm rot="8993169">
                <a:off x="10954658" y="4573110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Isosceles 463 116"/>
              <p:cNvSpPr/>
              <p:nvPr>
                <p:custDataLst>
                  <p:tags r:id="rId27"/>
                </p:custDataLst>
              </p:nvPr>
            </p:nvSpPr>
            <p:spPr>
              <a:xfrm rot="12606826">
                <a:off x="10434046" y="5334748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Isosceles 463 117"/>
              <p:cNvSpPr/>
              <p:nvPr>
                <p:custDataLst>
                  <p:tags r:id="rId28"/>
                </p:custDataLst>
              </p:nvPr>
            </p:nvSpPr>
            <p:spPr>
              <a:xfrm rot="8993177">
                <a:off x="10193022" y="5334748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Isosceles 463 110"/>
              <p:cNvSpPr/>
              <p:nvPr>
                <p:custDataLst>
                  <p:tags r:id="rId29"/>
                </p:custDataLst>
              </p:nvPr>
            </p:nvSpPr>
            <p:spPr>
              <a:xfrm rot="21599996">
                <a:off x="10312575" y="4263277"/>
                <a:ext cx="559176" cy="4820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Isosceles 463 111"/>
              <p:cNvSpPr/>
              <p:nvPr>
                <p:custDataLst>
                  <p:tags r:id="rId30"/>
                </p:custDataLst>
              </p:nvPr>
            </p:nvSpPr>
            <p:spPr>
              <a:xfrm rot="10800000">
                <a:off x="10312576" y="4745326"/>
                <a:ext cx="559176" cy="4820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0" name="Freeform 463 130"/>
            <p:cNvSpPr/>
            <p:nvPr>
              <p:custDataLst>
                <p:tags r:id="rId15"/>
              </p:custDataLst>
            </p:nvPr>
          </p:nvSpPr>
          <p:spPr>
            <a:xfrm>
              <a:off x="10592163" y="4364508"/>
              <a:ext cx="601139" cy="761637"/>
            </a:xfrm>
            <a:custGeom>
              <a:avLst/>
              <a:gdLst/>
              <a:ahLst/>
              <a:cxnLst/>
              <a:rect l="0" t="0" r="0" b="0"/>
              <a:pathLst>
                <a:path w="601139" h="761637">
                  <a:moveTo>
                    <a:pt x="380818" y="0"/>
                  </a:moveTo>
                  <a:lnTo>
                    <a:pt x="0" y="219767"/>
                  </a:lnTo>
                  <a:lnTo>
                    <a:pt x="2" y="541869"/>
                  </a:lnTo>
                  <a:lnTo>
                    <a:pt x="380818" y="761636"/>
                  </a:lnTo>
                  <a:lnTo>
                    <a:pt x="601138" y="379858"/>
                  </a:lnTo>
                  <a:close/>
                </a:path>
              </a:pathLst>
            </a:custGeom>
            <a:noFill/>
            <a:ln w="28575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Freeform 463 131"/>
            <p:cNvSpPr/>
            <p:nvPr>
              <p:custDataLst>
                <p:tags r:id="rId16"/>
              </p:custDataLst>
            </p:nvPr>
          </p:nvSpPr>
          <p:spPr>
            <a:xfrm>
              <a:off x="9991027" y="4364509"/>
              <a:ext cx="601139" cy="761636"/>
            </a:xfrm>
            <a:custGeom>
              <a:avLst/>
              <a:gdLst/>
              <a:ahLst/>
              <a:cxnLst/>
              <a:rect l="0" t="0" r="0" b="0"/>
              <a:pathLst>
                <a:path w="601139" h="761636">
                  <a:moveTo>
                    <a:pt x="0" y="379860"/>
                  </a:moveTo>
                  <a:lnTo>
                    <a:pt x="220319" y="761635"/>
                  </a:lnTo>
                  <a:lnTo>
                    <a:pt x="601138" y="541868"/>
                  </a:lnTo>
                  <a:lnTo>
                    <a:pt x="601136" y="219766"/>
                  </a:lnTo>
                  <a:lnTo>
                    <a:pt x="220319" y="0"/>
                  </a:lnTo>
                  <a:close/>
                </a:path>
              </a:pathLst>
            </a:custGeom>
            <a:noFill/>
            <a:ln w="28575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Freeform 463 132"/>
            <p:cNvSpPr/>
            <p:nvPr>
              <p:custDataLst>
                <p:tags r:id="rId17"/>
              </p:custDataLst>
            </p:nvPr>
          </p:nvSpPr>
          <p:spPr>
            <a:xfrm>
              <a:off x="10211346" y="3984647"/>
              <a:ext cx="761636" cy="599629"/>
            </a:xfrm>
            <a:custGeom>
              <a:avLst/>
              <a:gdLst/>
              <a:ahLst/>
              <a:cxnLst/>
              <a:rect l="0" t="0" r="0" b="0"/>
              <a:pathLst>
                <a:path w="761636" h="599629">
                  <a:moveTo>
                    <a:pt x="220317" y="0"/>
                  </a:moveTo>
                  <a:lnTo>
                    <a:pt x="0" y="379862"/>
                  </a:lnTo>
                  <a:lnTo>
                    <a:pt x="380817" y="599628"/>
                  </a:lnTo>
                  <a:lnTo>
                    <a:pt x="761635" y="379861"/>
                  </a:lnTo>
                  <a:lnTo>
                    <a:pt x="541314" y="0"/>
                  </a:lnTo>
                  <a:close/>
                </a:path>
              </a:pathLst>
            </a:custGeom>
            <a:noFill/>
            <a:ln w="28575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Freeform 463 133"/>
            <p:cNvSpPr/>
            <p:nvPr>
              <p:custDataLst>
                <p:tags r:id="rId18"/>
              </p:custDataLst>
            </p:nvPr>
          </p:nvSpPr>
          <p:spPr>
            <a:xfrm>
              <a:off x="10211346" y="4906377"/>
              <a:ext cx="761636" cy="599628"/>
            </a:xfrm>
            <a:custGeom>
              <a:avLst/>
              <a:gdLst/>
              <a:ahLst/>
              <a:cxnLst/>
              <a:rect l="0" t="0" r="0" b="0"/>
              <a:pathLst>
                <a:path w="761636" h="599628">
                  <a:moveTo>
                    <a:pt x="380819" y="0"/>
                  </a:moveTo>
                  <a:lnTo>
                    <a:pt x="0" y="219767"/>
                  </a:lnTo>
                  <a:lnTo>
                    <a:pt x="220319" y="599627"/>
                  </a:lnTo>
                  <a:lnTo>
                    <a:pt x="541317" y="599627"/>
                  </a:lnTo>
                  <a:lnTo>
                    <a:pt x="761635" y="219767"/>
                  </a:lnTo>
                  <a:close/>
                </a:path>
              </a:pathLst>
            </a:custGeom>
            <a:noFill/>
            <a:ln w="28575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圓角矩形 3"/>
          <p:cNvSpPr/>
          <p:nvPr>
            <p:custDataLst>
              <p:tags r:id="rId14"/>
            </p:custDataLst>
          </p:nvPr>
        </p:nvSpPr>
        <p:spPr>
          <a:xfrm>
            <a:off x="4645676" y="6157332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中心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幾何中心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252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527 5"/>
          <p:cNvSpPr/>
          <p:nvPr>
            <p:custDataLst>
              <p:tags r:id="rId2"/>
            </p:custDataLst>
          </p:nvPr>
        </p:nvSpPr>
        <p:spPr>
          <a:xfrm rot="21599996">
            <a:off x="4101568" y="2800413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Isosceles 527 6"/>
          <p:cNvSpPr/>
          <p:nvPr>
            <p:custDataLst>
              <p:tags r:id="rId3"/>
            </p:custDataLst>
          </p:nvPr>
        </p:nvSpPr>
        <p:spPr>
          <a:xfrm rot="10800000">
            <a:off x="4101570" y="3481532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527 7"/>
          <p:cNvSpPr/>
          <p:nvPr>
            <p:custDataLst>
              <p:tags r:id="rId4"/>
            </p:custDataLst>
          </p:nvPr>
        </p:nvSpPr>
        <p:spPr>
          <a:xfrm rot="18006821">
            <a:off x="3564840" y="2549755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527 8"/>
          <p:cNvSpPr/>
          <p:nvPr>
            <p:custDataLst>
              <p:tags r:id="rId5"/>
            </p:custDataLst>
          </p:nvPr>
        </p:nvSpPr>
        <p:spPr>
          <a:xfrm rot="3593170">
            <a:off x="4641003" y="2549754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527 9"/>
          <p:cNvSpPr/>
          <p:nvPr>
            <p:custDataLst>
              <p:tags r:id="rId6"/>
            </p:custDataLst>
          </p:nvPr>
        </p:nvSpPr>
        <p:spPr>
          <a:xfrm rot="7206826">
            <a:off x="4641004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527 10"/>
          <p:cNvSpPr/>
          <p:nvPr>
            <p:custDataLst>
              <p:tags r:id="rId7"/>
            </p:custDataLst>
          </p:nvPr>
        </p:nvSpPr>
        <p:spPr>
          <a:xfrm rot="14393178">
            <a:off x="3564840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527 11"/>
          <p:cNvSpPr/>
          <p:nvPr>
            <p:custDataLst>
              <p:tags r:id="rId8"/>
            </p:custDataLst>
          </p:nvPr>
        </p:nvSpPr>
        <p:spPr>
          <a:xfrm rot="12606818">
            <a:off x="3197038" y="3238201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527 12"/>
          <p:cNvSpPr/>
          <p:nvPr>
            <p:custDataLst>
              <p:tags r:id="rId9"/>
            </p:custDataLst>
          </p:nvPr>
        </p:nvSpPr>
        <p:spPr>
          <a:xfrm rot="1806820">
            <a:off x="3932642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527 13"/>
          <p:cNvSpPr/>
          <p:nvPr>
            <p:custDataLst>
              <p:tags r:id="rId10"/>
            </p:custDataLst>
          </p:nvPr>
        </p:nvSpPr>
        <p:spPr>
          <a:xfrm rot="19793170">
            <a:off x="4273200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527 14"/>
          <p:cNvSpPr/>
          <p:nvPr>
            <p:custDataLst>
              <p:tags r:id="rId11"/>
            </p:custDataLst>
          </p:nvPr>
        </p:nvSpPr>
        <p:spPr>
          <a:xfrm rot="8993169">
            <a:off x="5008809" y="3238196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527 15"/>
          <p:cNvSpPr/>
          <p:nvPr>
            <p:custDataLst>
              <p:tags r:id="rId12"/>
            </p:custDataLst>
          </p:nvPr>
        </p:nvSpPr>
        <p:spPr>
          <a:xfrm rot="12606826">
            <a:off x="4273203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Isosceles 527 16"/>
          <p:cNvSpPr/>
          <p:nvPr>
            <p:custDataLst>
              <p:tags r:id="rId13"/>
            </p:custDataLst>
          </p:nvPr>
        </p:nvSpPr>
        <p:spPr>
          <a:xfrm rot="8993177">
            <a:off x="3932644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77" name="Rectangle 527 77"/>
            <p:cNvSpPr/>
            <p:nvPr>
              <p:custDataLst>
                <p:tags r:id="rId14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Rectangle 527 78"/>
            <p:cNvSpPr/>
            <p:nvPr>
              <p:custDataLst>
                <p:tags r:id="rId15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Isosceles 527 82"/>
            <p:cNvSpPr/>
            <p:nvPr>
              <p:custDataLst>
                <p:tags r:id="rId16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Isosceles 527 83"/>
            <p:cNvSpPr/>
            <p:nvPr>
              <p:custDataLst>
                <p:tags r:id="rId17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75" name="Isosceles 527 75"/>
              <p:cNvSpPr/>
              <p:nvPr>
                <p:custDataLst>
                  <p:tags r:id="rId26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Isosceles 527 76"/>
              <p:cNvSpPr/>
              <p:nvPr>
                <p:custDataLst>
                  <p:tags r:id="rId27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Rectangle 527 79"/>
            <p:cNvSpPr/>
            <p:nvPr>
              <p:custDataLst>
                <p:tags r:id="rId18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Rectangle 527 80"/>
            <p:cNvSpPr/>
            <p:nvPr>
              <p:custDataLst>
                <p:tags r:id="rId19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Isosceles 527 81"/>
            <p:cNvSpPr/>
            <p:nvPr>
              <p:custDataLst>
                <p:tags r:id="rId20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Isosceles 527 84"/>
            <p:cNvSpPr/>
            <p:nvPr>
              <p:custDataLst>
                <p:tags r:id="rId21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Isosceles 527 85"/>
            <p:cNvSpPr/>
            <p:nvPr>
              <p:custDataLst>
                <p:tags r:id="rId22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Isosceles 527 86"/>
            <p:cNvSpPr/>
            <p:nvPr>
              <p:custDataLst>
                <p:tags r:id="rId23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Straight 527 101"/>
            <p:cNvCxnSpPr/>
            <p:nvPr>
              <p:custDataLst>
                <p:tags r:id="rId24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527 103"/>
            <p:cNvCxnSpPr/>
            <p:nvPr>
              <p:custDataLst>
                <p:tags r:id="rId25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標題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85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527 77"/>
          <p:cNvSpPr/>
          <p:nvPr>
            <p:custDataLst>
              <p:tags r:id="rId2"/>
            </p:custDataLst>
          </p:nvPr>
        </p:nvSpPr>
        <p:spPr>
          <a:xfrm rot="18006821">
            <a:off x="484945" y="2549755"/>
            <a:ext cx="787390" cy="787390"/>
          </a:xfrm>
          <a:prstGeom prst="rect">
            <a:avLst/>
          </a:prstGeom>
          <a:solidFill>
            <a:schemeClr val="accent5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Rectangle 527 78"/>
          <p:cNvSpPr/>
          <p:nvPr>
            <p:custDataLst>
              <p:tags r:id="rId3"/>
            </p:custDataLst>
          </p:nvPr>
        </p:nvSpPr>
        <p:spPr>
          <a:xfrm rot="3593170">
            <a:off x="1561108" y="2549754"/>
            <a:ext cx="787390" cy="787390"/>
          </a:xfrm>
          <a:prstGeom prst="rect">
            <a:avLst/>
          </a:prstGeom>
          <a:solidFill>
            <a:schemeClr val="accent5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Isosceles 527 82"/>
          <p:cNvSpPr/>
          <p:nvPr>
            <p:custDataLst>
              <p:tags r:id="rId4"/>
            </p:custDataLst>
          </p:nvPr>
        </p:nvSpPr>
        <p:spPr>
          <a:xfrm rot="1806820">
            <a:off x="852747" y="1969914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Isosceles 527 83"/>
          <p:cNvSpPr/>
          <p:nvPr>
            <p:custDataLst>
              <p:tags r:id="rId5"/>
            </p:custDataLst>
          </p:nvPr>
        </p:nvSpPr>
        <p:spPr>
          <a:xfrm rot="19793170">
            <a:off x="1193306" y="1969914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1021673" y="2800413"/>
            <a:ext cx="790097" cy="1362236"/>
            <a:chOff x="1021673" y="2800413"/>
            <a:chExt cx="790097" cy="1362236"/>
          </a:xfrm>
        </p:grpSpPr>
        <p:sp>
          <p:nvSpPr>
            <p:cNvPr id="75" name="Isosceles 527 75"/>
            <p:cNvSpPr/>
            <p:nvPr>
              <p:custDataLst>
                <p:tags r:id="rId39"/>
              </p:custDataLst>
            </p:nvPr>
          </p:nvSpPr>
          <p:spPr>
            <a:xfrm rot="21599996">
              <a:off x="1021673" y="2800413"/>
              <a:ext cx="790096" cy="681117"/>
            </a:xfrm>
            <a:prstGeom prst="triangle">
              <a:avLst/>
            </a:prstGeom>
            <a:solidFill>
              <a:srgbClr val="000000">
                <a:alpha val="0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Isosceles 527 76"/>
            <p:cNvSpPr/>
            <p:nvPr>
              <p:custDataLst>
                <p:tags r:id="rId40"/>
              </p:custDataLst>
            </p:nvPr>
          </p:nvSpPr>
          <p:spPr>
            <a:xfrm rot="10800000">
              <a:off x="1021674" y="3481532"/>
              <a:ext cx="790096" cy="681117"/>
            </a:xfrm>
            <a:prstGeom prst="triangle">
              <a:avLst/>
            </a:prstGeom>
            <a:solidFill>
              <a:srgbClr val="000000">
                <a:alpha val="0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Rectangle 527 79"/>
          <p:cNvSpPr/>
          <p:nvPr>
            <p:custDataLst>
              <p:tags r:id="rId6"/>
            </p:custDataLst>
          </p:nvPr>
        </p:nvSpPr>
        <p:spPr>
          <a:xfrm rot="7206826">
            <a:off x="1561108" y="3625918"/>
            <a:ext cx="787390" cy="787390"/>
          </a:xfrm>
          <a:prstGeom prst="rect">
            <a:avLst/>
          </a:prstGeom>
          <a:solidFill>
            <a:schemeClr val="accent5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Rectangle 527 80"/>
          <p:cNvSpPr/>
          <p:nvPr>
            <p:custDataLst>
              <p:tags r:id="rId7"/>
            </p:custDataLst>
          </p:nvPr>
        </p:nvSpPr>
        <p:spPr>
          <a:xfrm rot="14393178">
            <a:off x="484944" y="3625918"/>
            <a:ext cx="787390" cy="787390"/>
          </a:xfrm>
          <a:prstGeom prst="rect">
            <a:avLst/>
          </a:prstGeom>
          <a:solidFill>
            <a:schemeClr val="accent5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Isosceles 527 81"/>
          <p:cNvSpPr/>
          <p:nvPr>
            <p:custDataLst>
              <p:tags r:id="rId8"/>
            </p:custDataLst>
          </p:nvPr>
        </p:nvSpPr>
        <p:spPr>
          <a:xfrm rot="12606818">
            <a:off x="117142" y="3238201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Isosceles 527 84"/>
          <p:cNvSpPr/>
          <p:nvPr>
            <p:custDataLst>
              <p:tags r:id="rId9"/>
            </p:custDataLst>
          </p:nvPr>
        </p:nvSpPr>
        <p:spPr>
          <a:xfrm rot="8993169">
            <a:off x="1928913" y="3238196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Isosceles 527 85"/>
          <p:cNvSpPr/>
          <p:nvPr>
            <p:custDataLst>
              <p:tags r:id="rId10"/>
            </p:custDataLst>
          </p:nvPr>
        </p:nvSpPr>
        <p:spPr>
          <a:xfrm rot="12606826">
            <a:off x="1193307" y="4314364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Isosceles 527 86"/>
          <p:cNvSpPr/>
          <p:nvPr>
            <p:custDataLst>
              <p:tags r:id="rId11"/>
            </p:custDataLst>
          </p:nvPr>
        </p:nvSpPr>
        <p:spPr>
          <a:xfrm rot="8993177">
            <a:off x="852749" y="4314364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Straight 527 101"/>
          <p:cNvCxnSpPr/>
          <p:nvPr>
            <p:custDataLst>
              <p:tags r:id="rId12"/>
            </p:custDataLst>
          </p:nvPr>
        </p:nvCxnSpPr>
        <p:spPr>
          <a:xfrm flipV="1">
            <a:off x="1416723" y="3481532"/>
            <a:ext cx="395048" cy="681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527 103"/>
          <p:cNvCxnSpPr/>
          <p:nvPr>
            <p:custDataLst>
              <p:tags r:id="rId13"/>
            </p:custDataLst>
          </p:nvPr>
        </p:nvCxnSpPr>
        <p:spPr>
          <a:xfrm>
            <a:off x="1021675" y="3481532"/>
            <a:ext cx="395048" cy="681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5" name="Isosceles 527 5"/>
          <p:cNvSpPr/>
          <p:nvPr>
            <p:custDataLst>
              <p:tags r:id="rId14"/>
            </p:custDataLst>
          </p:nvPr>
        </p:nvSpPr>
        <p:spPr>
          <a:xfrm rot="21599996">
            <a:off x="4101568" y="2800413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Isosceles 527 6"/>
          <p:cNvSpPr/>
          <p:nvPr>
            <p:custDataLst>
              <p:tags r:id="rId15"/>
            </p:custDataLst>
          </p:nvPr>
        </p:nvSpPr>
        <p:spPr>
          <a:xfrm rot="10800000">
            <a:off x="4101570" y="3481532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527 7"/>
          <p:cNvSpPr/>
          <p:nvPr>
            <p:custDataLst>
              <p:tags r:id="rId16"/>
            </p:custDataLst>
          </p:nvPr>
        </p:nvSpPr>
        <p:spPr>
          <a:xfrm rot="18006821">
            <a:off x="3564840" y="2549755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527 8"/>
          <p:cNvSpPr/>
          <p:nvPr>
            <p:custDataLst>
              <p:tags r:id="rId17"/>
            </p:custDataLst>
          </p:nvPr>
        </p:nvSpPr>
        <p:spPr>
          <a:xfrm rot="3593170">
            <a:off x="4641003" y="2549754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527 9"/>
          <p:cNvSpPr/>
          <p:nvPr>
            <p:custDataLst>
              <p:tags r:id="rId18"/>
            </p:custDataLst>
          </p:nvPr>
        </p:nvSpPr>
        <p:spPr>
          <a:xfrm rot="7206826">
            <a:off x="4641004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527 10"/>
          <p:cNvSpPr/>
          <p:nvPr>
            <p:custDataLst>
              <p:tags r:id="rId19"/>
            </p:custDataLst>
          </p:nvPr>
        </p:nvSpPr>
        <p:spPr>
          <a:xfrm rot="14393178">
            <a:off x="3564840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527 11"/>
          <p:cNvSpPr/>
          <p:nvPr>
            <p:custDataLst>
              <p:tags r:id="rId20"/>
            </p:custDataLst>
          </p:nvPr>
        </p:nvSpPr>
        <p:spPr>
          <a:xfrm rot="12606818">
            <a:off x="3197038" y="3238201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527 12"/>
          <p:cNvSpPr/>
          <p:nvPr>
            <p:custDataLst>
              <p:tags r:id="rId21"/>
            </p:custDataLst>
          </p:nvPr>
        </p:nvSpPr>
        <p:spPr>
          <a:xfrm rot="1806820">
            <a:off x="3932642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527 13"/>
          <p:cNvSpPr/>
          <p:nvPr>
            <p:custDataLst>
              <p:tags r:id="rId22"/>
            </p:custDataLst>
          </p:nvPr>
        </p:nvSpPr>
        <p:spPr>
          <a:xfrm rot="19793170">
            <a:off x="4273200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527 14"/>
          <p:cNvSpPr/>
          <p:nvPr>
            <p:custDataLst>
              <p:tags r:id="rId23"/>
            </p:custDataLst>
          </p:nvPr>
        </p:nvSpPr>
        <p:spPr>
          <a:xfrm rot="8993169">
            <a:off x="5008809" y="3238196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527 15"/>
          <p:cNvSpPr/>
          <p:nvPr>
            <p:custDataLst>
              <p:tags r:id="rId24"/>
            </p:custDataLst>
          </p:nvPr>
        </p:nvSpPr>
        <p:spPr>
          <a:xfrm rot="12606826">
            <a:off x="4273203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Isosceles 527 16"/>
          <p:cNvSpPr/>
          <p:nvPr>
            <p:custDataLst>
              <p:tags r:id="rId25"/>
            </p:custDataLst>
          </p:nvPr>
        </p:nvSpPr>
        <p:spPr>
          <a:xfrm rot="8993177">
            <a:off x="3932644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>
            <p:custDataLst>
              <p:tags r:id="rId26"/>
            </p:custDataLst>
          </p:nvPr>
        </p:nvSpPr>
        <p:spPr>
          <a:xfrm>
            <a:off x="4420413" y="317828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>
            <p:custDataLst>
              <p:tags r:id="rId27"/>
            </p:custDataLst>
          </p:nvPr>
        </p:nvSpPr>
        <p:spPr>
          <a:xfrm>
            <a:off x="4420414" y="363236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>
            <p:custDataLst>
              <p:tags r:id="rId28"/>
            </p:custDataLst>
          </p:nvPr>
        </p:nvSpPr>
        <p:spPr>
          <a:xfrm>
            <a:off x="3882335" y="286725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>
            <p:custDataLst>
              <p:tags r:id="rId29"/>
            </p:custDataLst>
          </p:nvPr>
        </p:nvSpPr>
        <p:spPr>
          <a:xfrm>
            <a:off x="4958494" y="286724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>
            <p:custDataLst>
              <p:tags r:id="rId30"/>
            </p:custDataLst>
          </p:nvPr>
        </p:nvSpPr>
        <p:spPr>
          <a:xfrm>
            <a:off x="4958495" y="394340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>
            <p:custDataLst>
              <p:tags r:id="rId31"/>
            </p:custDataLst>
          </p:nvPr>
        </p:nvSpPr>
        <p:spPr>
          <a:xfrm>
            <a:off x="3882334" y="394341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>
            <p:custDataLst>
              <p:tags r:id="rId32"/>
            </p:custDataLst>
          </p:nvPr>
        </p:nvSpPr>
        <p:spPr>
          <a:xfrm>
            <a:off x="3571289" y="3403531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>
            <p:custDataLst>
              <p:tags r:id="rId33"/>
            </p:custDataLst>
          </p:nvPr>
        </p:nvSpPr>
        <p:spPr>
          <a:xfrm>
            <a:off x="4193379" y="233096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>
            <p:custDataLst>
              <p:tags r:id="rId34"/>
            </p:custDataLst>
          </p:nvPr>
        </p:nvSpPr>
        <p:spPr>
          <a:xfrm>
            <a:off x="4647454" y="233096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>
            <p:custDataLst>
              <p:tags r:id="rId35"/>
            </p:custDataLst>
          </p:nvPr>
        </p:nvSpPr>
        <p:spPr>
          <a:xfrm>
            <a:off x="5269535" y="340352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36"/>
            </p:custDataLst>
          </p:nvPr>
        </p:nvSpPr>
        <p:spPr>
          <a:xfrm>
            <a:off x="4647451" y="44796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>
            <p:custDataLst>
              <p:tags r:id="rId37"/>
            </p:custDataLst>
          </p:nvPr>
        </p:nvSpPr>
        <p:spPr>
          <a:xfrm>
            <a:off x="4193381" y="44796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>
            <p:custDataLst>
              <p:tags r:id="rId38"/>
            </p:custDataLst>
          </p:nvPr>
        </p:nvSpPr>
        <p:spPr>
          <a:xfrm>
            <a:off x="4556466" y="6279995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中心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幾何中心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78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141" name="Isosceles 527 5"/>
            <p:cNvSpPr/>
            <p:nvPr>
              <p:custDataLst>
                <p:tags r:id="rId17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Isosceles 527 6"/>
            <p:cNvSpPr/>
            <p:nvPr>
              <p:custDataLst>
                <p:tags r:id="rId18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Rectangle 527 7"/>
            <p:cNvSpPr/>
            <p:nvPr>
              <p:custDataLst>
                <p:tags r:id="rId19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Rectangle 527 8"/>
            <p:cNvSpPr/>
            <p:nvPr>
              <p:custDataLst>
                <p:tags r:id="rId20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Rectangle 527 9"/>
            <p:cNvSpPr/>
            <p:nvPr>
              <p:custDataLst>
                <p:tags r:id="rId21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Rectangle 527 10"/>
            <p:cNvSpPr/>
            <p:nvPr>
              <p:custDataLst>
                <p:tags r:id="rId22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Isosceles 527 11"/>
            <p:cNvSpPr/>
            <p:nvPr>
              <p:custDataLst>
                <p:tags r:id="rId23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Isosceles 527 12"/>
            <p:cNvSpPr/>
            <p:nvPr>
              <p:custDataLst>
                <p:tags r:id="rId24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Isosceles 527 13"/>
            <p:cNvSpPr/>
            <p:nvPr>
              <p:custDataLst>
                <p:tags r:id="rId25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Isosceles 527 14"/>
            <p:cNvSpPr/>
            <p:nvPr>
              <p:custDataLst>
                <p:tags r:id="rId26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Isosceles 527 15"/>
            <p:cNvSpPr/>
            <p:nvPr>
              <p:custDataLst>
                <p:tags r:id="rId27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Isosceles 527 16"/>
            <p:cNvSpPr/>
            <p:nvPr>
              <p:custDataLst>
                <p:tags r:id="rId28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/>
            <p:cNvSpPr/>
            <p:nvPr>
              <p:custDataLst>
                <p:tags r:id="rId29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>
              <p:custDataLst>
                <p:tags r:id="rId30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/>
            <p:cNvSpPr/>
            <p:nvPr>
              <p:custDataLst>
                <p:tags r:id="rId31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/>
            <p:cNvSpPr/>
            <p:nvPr>
              <p:custDataLst>
                <p:tags r:id="rId32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/>
            <p:cNvSpPr/>
            <p:nvPr>
              <p:custDataLst>
                <p:tags r:id="rId33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>
              <p:custDataLst>
                <p:tags r:id="rId34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>
              <p:custDataLst>
                <p:tags r:id="rId35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>
              <p:custDataLst>
                <p:tags r:id="rId36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/>
            <p:cNvSpPr/>
            <p:nvPr>
              <p:custDataLst>
                <p:tags r:id="rId37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/>
            <p:cNvSpPr/>
            <p:nvPr>
              <p:custDataLst>
                <p:tags r:id="rId38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/>
            <p:cNvSpPr/>
            <p:nvPr>
              <p:custDataLst>
                <p:tags r:id="rId39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>
              <p:custDataLst>
                <p:tags r:id="rId40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3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4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5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6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15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16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7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8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9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10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11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12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13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14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Freeform 256 99"/>
          <p:cNvSpPr/>
          <p:nvPr>
            <p:custDataLst>
              <p:tags r:id="rId2"/>
            </p:custDataLst>
          </p:nvPr>
        </p:nvSpPr>
        <p:spPr>
          <a:xfrm>
            <a:off x="3963494" y="2408068"/>
            <a:ext cx="1076164" cy="847469"/>
          </a:xfrm>
          <a:custGeom>
            <a:avLst/>
            <a:gdLst/>
            <a:ahLst/>
            <a:cxnLst/>
            <a:rect l="0" t="0" r="0" b="0"/>
            <a:pathLst>
              <a:path w="1666236" h="1312145">
                <a:moveTo>
                  <a:pt x="1185451" y="0"/>
                </a:moveTo>
                <a:lnTo>
                  <a:pt x="480781" y="0"/>
                </a:lnTo>
                <a:lnTo>
                  <a:pt x="0" y="828938"/>
                </a:lnTo>
                <a:lnTo>
                  <a:pt x="833118" y="1312144"/>
                </a:lnTo>
                <a:lnTo>
                  <a:pt x="1666235" y="828936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45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141" name="Isosceles 527 5"/>
            <p:cNvSpPr/>
            <p:nvPr>
              <p:custDataLst>
                <p:tags r:id="rId18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Isosceles 527 6"/>
            <p:cNvSpPr/>
            <p:nvPr>
              <p:custDataLst>
                <p:tags r:id="rId19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Rectangle 527 7"/>
            <p:cNvSpPr/>
            <p:nvPr>
              <p:custDataLst>
                <p:tags r:id="rId20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Rectangle 527 8"/>
            <p:cNvSpPr/>
            <p:nvPr>
              <p:custDataLst>
                <p:tags r:id="rId21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Rectangle 527 9"/>
            <p:cNvSpPr/>
            <p:nvPr>
              <p:custDataLst>
                <p:tags r:id="rId22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Rectangle 527 10"/>
            <p:cNvSpPr/>
            <p:nvPr>
              <p:custDataLst>
                <p:tags r:id="rId23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Isosceles 527 11"/>
            <p:cNvSpPr/>
            <p:nvPr>
              <p:custDataLst>
                <p:tags r:id="rId24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Isosceles 527 12"/>
            <p:cNvSpPr/>
            <p:nvPr>
              <p:custDataLst>
                <p:tags r:id="rId25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Isosceles 527 13"/>
            <p:cNvSpPr/>
            <p:nvPr>
              <p:custDataLst>
                <p:tags r:id="rId26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Isosceles 527 14"/>
            <p:cNvSpPr/>
            <p:nvPr>
              <p:custDataLst>
                <p:tags r:id="rId27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Isosceles 527 15"/>
            <p:cNvSpPr/>
            <p:nvPr>
              <p:custDataLst>
                <p:tags r:id="rId28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Isosceles 527 16"/>
            <p:cNvSpPr/>
            <p:nvPr>
              <p:custDataLst>
                <p:tags r:id="rId29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/>
            <p:cNvSpPr/>
            <p:nvPr>
              <p:custDataLst>
                <p:tags r:id="rId30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>
              <p:custDataLst>
                <p:tags r:id="rId31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/>
            <p:cNvSpPr/>
            <p:nvPr>
              <p:custDataLst>
                <p:tags r:id="rId32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/>
            <p:cNvSpPr/>
            <p:nvPr>
              <p:custDataLst>
                <p:tags r:id="rId33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/>
            <p:cNvSpPr/>
            <p:nvPr>
              <p:custDataLst>
                <p:tags r:id="rId34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>
              <p:custDataLst>
                <p:tags r:id="rId35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>
              <p:custDataLst>
                <p:tags r:id="rId36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>
              <p:custDataLst>
                <p:tags r:id="rId37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/>
            <p:cNvSpPr/>
            <p:nvPr>
              <p:custDataLst>
                <p:tags r:id="rId38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/>
            <p:cNvSpPr/>
            <p:nvPr>
              <p:custDataLst>
                <p:tags r:id="rId39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/>
            <p:cNvSpPr/>
            <p:nvPr>
              <p:custDataLst>
                <p:tags r:id="rId40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>
              <p:custDataLst>
                <p:tags r:id="rId41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4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5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6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7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16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17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8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9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10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11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12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13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14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15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3652973" y="2408068"/>
            <a:ext cx="1386685" cy="1611547"/>
            <a:chOff x="7341945" y="1664176"/>
            <a:chExt cx="2147018" cy="2495174"/>
          </a:xfrm>
        </p:grpSpPr>
        <p:sp>
          <p:nvSpPr>
            <p:cNvPr id="136" name="Freeform 256 99"/>
            <p:cNvSpPr/>
            <p:nvPr>
              <p:custDataLst>
                <p:tags r:id="rId2"/>
              </p:custDataLst>
            </p:nvPr>
          </p:nvSpPr>
          <p:spPr>
            <a:xfrm>
              <a:off x="7822727" y="1664176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Freeform 256 100"/>
            <p:cNvSpPr/>
            <p:nvPr>
              <p:custDataLst>
                <p:tags r:id="rId3"/>
              </p:custDataLst>
            </p:nvPr>
          </p:nvSpPr>
          <p:spPr>
            <a:xfrm>
              <a:off x="7341945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064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141" name="Isosceles 527 5"/>
            <p:cNvSpPr/>
            <p:nvPr>
              <p:custDataLst>
                <p:tags r:id="rId19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Isosceles 527 6"/>
            <p:cNvSpPr/>
            <p:nvPr>
              <p:custDataLst>
                <p:tags r:id="rId20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Rectangle 527 7"/>
            <p:cNvSpPr/>
            <p:nvPr>
              <p:custDataLst>
                <p:tags r:id="rId21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Rectangle 527 8"/>
            <p:cNvSpPr/>
            <p:nvPr>
              <p:custDataLst>
                <p:tags r:id="rId22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Rectangle 527 9"/>
            <p:cNvSpPr/>
            <p:nvPr>
              <p:custDataLst>
                <p:tags r:id="rId23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Rectangle 527 10"/>
            <p:cNvSpPr/>
            <p:nvPr>
              <p:custDataLst>
                <p:tags r:id="rId24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Isosceles 527 11"/>
            <p:cNvSpPr/>
            <p:nvPr>
              <p:custDataLst>
                <p:tags r:id="rId25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Isosceles 527 12"/>
            <p:cNvSpPr/>
            <p:nvPr>
              <p:custDataLst>
                <p:tags r:id="rId26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Isosceles 527 13"/>
            <p:cNvSpPr/>
            <p:nvPr>
              <p:custDataLst>
                <p:tags r:id="rId27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Isosceles 527 14"/>
            <p:cNvSpPr/>
            <p:nvPr>
              <p:custDataLst>
                <p:tags r:id="rId28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Isosceles 527 15"/>
            <p:cNvSpPr/>
            <p:nvPr>
              <p:custDataLst>
                <p:tags r:id="rId29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Isosceles 527 16"/>
            <p:cNvSpPr/>
            <p:nvPr>
              <p:custDataLst>
                <p:tags r:id="rId30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/>
            <p:cNvSpPr/>
            <p:nvPr>
              <p:custDataLst>
                <p:tags r:id="rId31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>
              <p:custDataLst>
                <p:tags r:id="rId32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/>
            <p:cNvSpPr/>
            <p:nvPr>
              <p:custDataLst>
                <p:tags r:id="rId33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/>
            <p:cNvSpPr/>
            <p:nvPr>
              <p:custDataLst>
                <p:tags r:id="rId34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/>
            <p:cNvSpPr/>
            <p:nvPr>
              <p:custDataLst>
                <p:tags r:id="rId35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>
              <p:custDataLst>
                <p:tags r:id="rId36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>
              <p:custDataLst>
                <p:tags r:id="rId37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>
              <p:custDataLst>
                <p:tags r:id="rId38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/>
            <p:cNvSpPr/>
            <p:nvPr>
              <p:custDataLst>
                <p:tags r:id="rId39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/>
            <p:cNvSpPr/>
            <p:nvPr>
              <p:custDataLst>
                <p:tags r:id="rId40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/>
            <p:cNvSpPr/>
            <p:nvPr>
              <p:custDataLst>
                <p:tags r:id="rId41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>
              <p:custDataLst>
                <p:tags r:id="rId42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5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6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7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8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17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18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9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10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11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12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13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14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15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16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3652973" y="2408068"/>
            <a:ext cx="1697210" cy="1611547"/>
            <a:chOff x="7341945" y="1664176"/>
            <a:chExt cx="2627807" cy="2495174"/>
          </a:xfrm>
        </p:grpSpPr>
        <p:sp>
          <p:nvSpPr>
            <p:cNvPr id="136" name="Freeform 256 99"/>
            <p:cNvSpPr/>
            <p:nvPr>
              <p:custDataLst>
                <p:tags r:id="rId2"/>
              </p:custDataLst>
            </p:nvPr>
          </p:nvSpPr>
          <p:spPr>
            <a:xfrm>
              <a:off x="7822727" y="1664176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Freeform 256 100"/>
            <p:cNvSpPr/>
            <p:nvPr>
              <p:custDataLst>
                <p:tags r:id="rId3"/>
              </p:custDataLst>
            </p:nvPr>
          </p:nvSpPr>
          <p:spPr>
            <a:xfrm>
              <a:off x="7341945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Freeform 108"/>
            <p:cNvSpPr/>
            <p:nvPr>
              <p:custDataLst>
                <p:tags r:id="rId4"/>
              </p:custDataLst>
            </p:nvPr>
          </p:nvSpPr>
          <p:spPr>
            <a:xfrm rot="10800000">
              <a:off x="8655849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462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141" name="Isosceles 527 5"/>
            <p:cNvSpPr/>
            <p:nvPr>
              <p:custDataLst>
                <p:tags r:id="rId20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Isosceles 527 6"/>
            <p:cNvSpPr/>
            <p:nvPr>
              <p:custDataLst>
                <p:tags r:id="rId21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Rectangle 527 7"/>
            <p:cNvSpPr/>
            <p:nvPr>
              <p:custDataLst>
                <p:tags r:id="rId22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Rectangle 527 8"/>
            <p:cNvSpPr/>
            <p:nvPr>
              <p:custDataLst>
                <p:tags r:id="rId23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Rectangle 527 9"/>
            <p:cNvSpPr/>
            <p:nvPr>
              <p:custDataLst>
                <p:tags r:id="rId24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Rectangle 527 10"/>
            <p:cNvSpPr/>
            <p:nvPr>
              <p:custDataLst>
                <p:tags r:id="rId25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Isosceles 527 11"/>
            <p:cNvSpPr/>
            <p:nvPr>
              <p:custDataLst>
                <p:tags r:id="rId26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Isosceles 527 12"/>
            <p:cNvSpPr/>
            <p:nvPr>
              <p:custDataLst>
                <p:tags r:id="rId27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Isosceles 527 13"/>
            <p:cNvSpPr/>
            <p:nvPr>
              <p:custDataLst>
                <p:tags r:id="rId28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Isosceles 527 14"/>
            <p:cNvSpPr/>
            <p:nvPr>
              <p:custDataLst>
                <p:tags r:id="rId29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Isosceles 527 15"/>
            <p:cNvSpPr/>
            <p:nvPr>
              <p:custDataLst>
                <p:tags r:id="rId30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Isosceles 527 16"/>
            <p:cNvSpPr/>
            <p:nvPr>
              <p:custDataLst>
                <p:tags r:id="rId31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/>
            <p:cNvSpPr/>
            <p:nvPr>
              <p:custDataLst>
                <p:tags r:id="rId32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>
              <p:custDataLst>
                <p:tags r:id="rId33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/>
            <p:cNvSpPr/>
            <p:nvPr>
              <p:custDataLst>
                <p:tags r:id="rId34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/>
            <p:cNvSpPr/>
            <p:nvPr>
              <p:custDataLst>
                <p:tags r:id="rId35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/>
            <p:cNvSpPr/>
            <p:nvPr>
              <p:custDataLst>
                <p:tags r:id="rId36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>
              <p:custDataLst>
                <p:tags r:id="rId37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>
              <p:custDataLst>
                <p:tags r:id="rId38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>
              <p:custDataLst>
                <p:tags r:id="rId39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/>
            <p:cNvSpPr/>
            <p:nvPr>
              <p:custDataLst>
                <p:tags r:id="rId40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/>
            <p:cNvSpPr/>
            <p:nvPr>
              <p:custDataLst>
                <p:tags r:id="rId41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/>
            <p:cNvSpPr/>
            <p:nvPr>
              <p:custDataLst>
                <p:tags r:id="rId42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>
              <p:custDataLst>
                <p:tags r:id="rId43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6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7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8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9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18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19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10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11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12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13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14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15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16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17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3652973" y="2408068"/>
            <a:ext cx="1697210" cy="2146929"/>
            <a:chOff x="7341945" y="1664176"/>
            <a:chExt cx="2627807" cy="3324112"/>
          </a:xfrm>
        </p:grpSpPr>
        <p:sp>
          <p:nvSpPr>
            <p:cNvPr id="136" name="Freeform 256 99"/>
            <p:cNvSpPr/>
            <p:nvPr>
              <p:custDataLst>
                <p:tags r:id="rId2"/>
              </p:custDataLst>
            </p:nvPr>
          </p:nvSpPr>
          <p:spPr>
            <a:xfrm>
              <a:off x="7822727" y="1664176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Freeform 256 100"/>
            <p:cNvSpPr/>
            <p:nvPr>
              <p:custDataLst>
                <p:tags r:id="rId3"/>
              </p:custDataLst>
            </p:nvPr>
          </p:nvSpPr>
          <p:spPr>
            <a:xfrm>
              <a:off x="7341945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Freeform 256 105"/>
            <p:cNvSpPr/>
            <p:nvPr>
              <p:custDataLst>
                <p:tags r:id="rId4"/>
              </p:custDataLst>
            </p:nvPr>
          </p:nvSpPr>
          <p:spPr>
            <a:xfrm rot="21599992" flipV="1">
              <a:off x="7822729" y="3676143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3333FF">
                <a:alpha val="30196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Freeform 108"/>
            <p:cNvSpPr/>
            <p:nvPr>
              <p:custDataLst>
                <p:tags r:id="rId5"/>
              </p:custDataLst>
            </p:nvPr>
          </p:nvSpPr>
          <p:spPr>
            <a:xfrm rot="10800000">
              <a:off x="8655849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093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30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31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32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33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42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43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34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35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36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37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38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39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40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41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568117" y="2408066"/>
            <a:ext cx="1697210" cy="2146929"/>
            <a:chOff x="7341945" y="1664176"/>
            <a:chExt cx="2627807" cy="3324112"/>
          </a:xfrm>
        </p:grpSpPr>
        <p:sp>
          <p:nvSpPr>
            <p:cNvPr id="136" name="Freeform 256 99"/>
            <p:cNvSpPr/>
            <p:nvPr>
              <p:custDataLst>
                <p:tags r:id="rId26"/>
              </p:custDataLst>
            </p:nvPr>
          </p:nvSpPr>
          <p:spPr>
            <a:xfrm>
              <a:off x="7822727" y="1664176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Freeform 256 100"/>
            <p:cNvSpPr/>
            <p:nvPr>
              <p:custDataLst>
                <p:tags r:id="rId27"/>
              </p:custDataLst>
            </p:nvPr>
          </p:nvSpPr>
          <p:spPr>
            <a:xfrm>
              <a:off x="7341945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Freeform 256 105"/>
            <p:cNvSpPr/>
            <p:nvPr>
              <p:custDataLst>
                <p:tags r:id="rId28"/>
              </p:custDataLst>
            </p:nvPr>
          </p:nvSpPr>
          <p:spPr>
            <a:xfrm rot="21599992" flipV="1">
              <a:off x="7822729" y="3676143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3333FF">
                <a:alpha val="30196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Freeform 108"/>
            <p:cNvSpPr/>
            <p:nvPr>
              <p:custDataLst>
                <p:tags r:id="rId29"/>
              </p:custDataLst>
            </p:nvPr>
          </p:nvSpPr>
          <p:spPr>
            <a:xfrm rot="10800000">
              <a:off x="8655849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50" name="Isosceles 527 5"/>
            <p:cNvSpPr/>
            <p:nvPr>
              <p:custDataLst>
                <p:tags r:id="rId2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Isosceles 527 6"/>
            <p:cNvSpPr/>
            <p:nvPr>
              <p:custDataLst>
                <p:tags r:id="rId3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Rectangle 527 7"/>
            <p:cNvSpPr/>
            <p:nvPr>
              <p:custDataLst>
                <p:tags r:id="rId4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Rectangle 527 8"/>
            <p:cNvSpPr/>
            <p:nvPr>
              <p:custDataLst>
                <p:tags r:id="rId5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Rectangle 527 9"/>
            <p:cNvSpPr/>
            <p:nvPr>
              <p:custDataLst>
                <p:tags r:id="rId6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Rectangle 527 10"/>
            <p:cNvSpPr/>
            <p:nvPr>
              <p:custDataLst>
                <p:tags r:id="rId7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Isosceles 527 11"/>
            <p:cNvSpPr/>
            <p:nvPr>
              <p:custDataLst>
                <p:tags r:id="rId8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Isosceles 527 12"/>
            <p:cNvSpPr/>
            <p:nvPr>
              <p:custDataLst>
                <p:tags r:id="rId9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Isosceles 527 13"/>
            <p:cNvSpPr/>
            <p:nvPr>
              <p:custDataLst>
                <p:tags r:id="rId10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Isosceles 527 14"/>
            <p:cNvSpPr/>
            <p:nvPr>
              <p:custDataLst>
                <p:tags r:id="rId11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Isosceles 527 15"/>
            <p:cNvSpPr/>
            <p:nvPr>
              <p:custDataLst>
                <p:tags r:id="rId12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Isosceles 527 16"/>
            <p:cNvSpPr/>
            <p:nvPr>
              <p:custDataLst>
                <p:tags r:id="rId13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>
              <p:custDataLst>
                <p:tags r:id="rId14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>
              <p:custDataLst>
                <p:tags r:id="rId15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>
              <p:custDataLst>
                <p:tags r:id="rId16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>
              <p:custDataLst>
                <p:tags r:id="rId17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>
              <p:custDataLst>
                <p:tags r:id="rId18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>
              <p:custDataLst>
                <p:tags r:id="rId19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>
              <p:custDataLst>
                <p:tags r:id="rId20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>
              <p:custDataLst>
                <p:tags r:id="rId21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>
              <p:custDataLst>
                <p:tags r:id="rId22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>
              <p:custDataLst>
                <p:tags r:id="rId23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>
              <p:custDataLst>
                <p:tags r:id="rId24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>
              <p:custDataLst>
                <p:tags r:id="rId25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371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56135" y="935993"/>
            <a:ext cx="4758267" cy="5664200"/>
            <a:chOff x="6276711" y="489944"/>
            <a:chExt cx="4758267" cy="5664200"/>
          </a:xfrm>
        </p:grpSpPr>
        <p:sp>
          <p:nvSpPr>
            <p:cNvPr id="109" name="矩形 108"/>
            <p:cNvSpPr/>
            <p:nvPr/>
          </p:nvSpPr>
          <p:spPr>
            <a:xfrm>
              <a:off x="6276711" y="489944"/>
              <a:ext cx="4758267" cy="5664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Rectangle 256 77"/>
            <p:cNvSpPr/>
            <p:nvPr>
              <p:custDataLst>
                <p:tags r:id="rId2"/>
              </p:custDataLst>
            </p:nvPr>
          </p:nvSpPr>
          <p:spPr>
            <a:xfrm rot="18006821">
              <a:off x="7213167" y="1883552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Rectangle 256 78"/>
            <p:cNvSpPr/>
            <p:nvPr>
              <p:custDataLst>
                <p:tags r:id="rId3"/>
              </p:custDataLst>
            </p:nvPr>
          </p:nvSpPr>
          <p:spPr>
            <a:xfrm rot="3593170">
              <a:off x="8879402" y="1883550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Isosceles 256 82"/>
            <p:cNvSpPr/>
            <p:nvPr>
              <p:custDataLst>
                <p:tags r:id="rId4"/>
              </p:custDataLst>
            </p:nvPr>
          </p:nvSpPr>
          <p:spPr>
            <a:xfrm rot="1806820">
              <a:off x="778263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Isosceles 256 83"/>
            <p:cNvSpPr/>
            <p:nvPr>
              <p:custDataLst>
                <p:tags r:id="rId5"/>
              </p:custDataLst>
            </p:nvPr>
          </p:nvSpPr>
          <p:spPr>
            <a:xfrm rot="19793170">
              <a:off x="830992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Isosceles 256 75"/>
            <p:cNvSpPr/>
            <p:nvPr>
              <p:custDataLst>
                <p:tags r:id="rId6"/>
              </p:custDataLst>
            </p:nvPr>
          </p:nvSpPr>
          <p:spPr>
            <a:xfrm rot="21599996">
              <a:off x="8044188" y="2271649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Isosceles 256 76"/>
            <p:cNvSpPr/>
            <p:nvPr>
              <p:custDataLst>
                <p:tags r:id="rId7"/>
              </p:custDataLst>
            </p:nvPr>
          </p:nvSpPr>
          <p:spPr>
            <a:xfrm rot="10800000">
              <a:off x="8044190" y="3326232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Rectangle 256 79"/>
            <p:cNvSpPr/>
            <p:nvPr>
              <p:custDataLst>
                <p:tags r:id="rId8"/>
              </p:custDataLst>
            </p:nvPr>
          </p:nvSpPr>
          <p:spPr>
            <a:xfrm rot="7206826">
              <a:off x="8879402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Rectangle 256 80"/>
            <p:cNvSpPr/>
            <p:nvPr>
              <p:custDataLst>
                <p:tags r:id="rId9"/>
              </p:custDataLst>
            </p:nvPr>
          </p:nvSpPr>
          <p:spPr>
            <a:xfrm rot="14393178">
              <a:off x="7213165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Isosceles 256 81"/>
            <p:cNvSpPr/>
            <p:nvPr>
              <p:custDataLst>
                <p:tags r:id="rId10"/>
              </p:custDataLst>
            </p:nvPr>
          </p:nvSpPr>
          <p:spPr>
            <a:xfrm rot="12606818">
              <a:off x="6643694" y="2949480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Isosceles 256 84"/>
            <p:cNvSpPr/>
            <p:nvPr>
              <p:custDataLst>
                <p:tags r:id="rId11"/>
              </p:custDataLst>
            </p:nvPr>
          </p:nvSpPr>
          <p:spPr>
            <a:xfrm rot="8993169">
              <a:off x="9448878" y="2949473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Isosceles 256 85"/>
            <p:cNvSpPr/>
            <p:nvPr>
              <p:custDataLst>
                <p:tags r:id="rId12"/>
              </p:custDataLst>
            </p:nvPr>
          </p:nvSpPr>
          <p:spPr>
            <a:xfrm rot="12606826">
              <a:off x="830993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Isosceles 256 86"/>
            <p:cNvSpPr/>
            <p:nvPr>
              <p:custDataLst>
                <p:tags r:id="rId13"/>
              </p:custDataLst>
            </p:nvPr>
          </p:nvSpPr>
          <p:spPr>
            <a:xfrm rot="8993177">
              <a:off x="778264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Straight 256 101"/>
            <p:cNvCxnSpPr/>
            <p:nvPr>
              <p:custDataLst>
                <p:tags r:id="rId14"/>
              </p:custDataLst>
            </p:nvPr>
          </p:nvCxnSpPr>
          <p:spPr>
            <a:xfrm flipV="1">
              <a:off x="8655848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256 103"/>
            <p:cNvCxnSpPr/>
            <p:nvPr>
              <p:custDataLst>
                <p:tags r:id="rId15"/>
              </p:custDataLst>
            </p:nvPr>
          </p:nvCxnSpPr>
          <p:spPr>
            <a:xfrm>
              <a:off x="8044191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7341945" y="1664176"/>
              <a:ext cx="2627807" cy="3324112"/>
              <a:chOff x="7341945" y="1664176"/>
              <a:chExt cx="2627807" cy="3324112"/>
            </a:xfrm>
          </p:grpSpPr>
          <p:sp>
            <p:nvSpPr>
              <p:cNvPr id="47" name="Freeform 256 99"/>
              <p:cNvSpPr/>
              <p:nvPr>
                <p:custDataLst>
                  <p:tags r:id="rId16"/>
                </p:custDataLst>
              </p:nvPr>
            </p:nvSpPr>
            <p:spPr>
              <a:xfrm>
                <a:off x="7822727" y="1664176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FFFF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reeform 256 100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41945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reeform 256 105"/>
              <p:cNvSpPr/>
              <p:nvPr>
                <p:custDataLst>
                  <p:tags r:id="rId18"/>
                </p:custDataLst>
              </p:nvPr>
            </p:nvSpPr>
            <p:spPr>
              <a:xfrm rot="21599992" flipV="1">
                <a:off x="7822729" y="3676143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3333FF">
                  <a:alpha val="30196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Freeform 108"/>
              <p:cNvSpPr/>
              <p:nvPr>
                <p:custDataLst>
                  <p:tags r:id="rId19"/>
                </p:custDataLst>
              </p:nvPr>
            </p:nvSpPr>
            <p:spPr>
              <a:xfrm rot="10800000">
                <a:off x="8655849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581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30" name="手繪多邊形 29" descr="6"/>
            <p:cNvSpPr/>
            <p:nvPr>
              <p:custDataLst>
                <p:tags r:id="rId2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手繪多邊形 30" descr="4"/>
            <p:cNvSpPr/>
            <p:nvPr>
              <p:custDataLst>
                <p:tags r:id="rId3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2" name="手繪多邊形 31" descr="4"/>
            <p:cNvSpPr/>
            <p:nvPr>
              <p:custDataLst>
                <p:tags r:id="rId4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3" name="手繪多邊形 32" descr="4"/>
            <p:cNvSpPr/>
            <p:nvPr>
              <p:custDataLst>
                <p:tags r:id="rId5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手繪多邊形 33" descr="4"/>
            <p:cNvSpPr/>
            <p:nvPr>
              <p:custDataLst>
                <p:tags r:id="rId6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手繪多邊形 34" descr="4"/>
            <p:cNvSpPr/>
            <p:nvPr>
              <p:custDataLst>
                <p:tags r:id="rId7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6" name="手繪多邊形 35" descr="4"/>
            <p:cNvSpPr/>
            <p:nvPr>
              <p:custDataLst>
                <p:tags r:id="rId8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7" name="手繪多邊形 36" descr="3"/>
            <p:cNvSpPr/>
            <p:nvPr>
              <p:custDataLst>
                <p:tags r:id="rId9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8" name="手繪多邊形 37" descr="3"/>
            <p:cNvSpPr/>
            <p:nvPr>
              <p:custDataLst>
                <p:tags r:id="rId10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9" name="手繪多邊形 38" descr="3"/>
            <p:cNvSpPr/>
            <p:nvPr>
              <p:custDataLst>
                <p:tags r:id="rId11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0" name="手繪多邊形 39" descr="3"/>
            <p:cNvSpPr/>
            <p:nvPr>
              <p:custDataLst>
                <p:tags r:id="rId12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1" name="手繪多邊形 40" descr="3"/>
            <p:cNvSpPr/>
            <p:nvPr>
              <p:custDataLst>
                <p:tags r:id="rId13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2" name="手繪多邊形 41" descr="3"/>
            <p:cNvSpPr/>
            <p:nvPr>
              <p:custDataLst>
                <p:tags r:id="rId14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3" name="手繪多邊形 42" descr="4"/>
            <p:cNvSpPr/>
            <p:nvPr>
              <p:custDataLst>
                <p:tags r:id="rId15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4" name="手繪多邊形 43" descr="4"/>
            <p:cNvSpPr/>
            <p:nvPr>
              <p:custDataLst>
                <p:tags r:id="rId16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5" name="手繪多邊形 44" descr="4"/>
            <p:cNvSpPr/>
            <p:nvPr>
              <p:custDataLst>
                <p:tags r:id="rId17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手繪多邊形 45" descr="4"/>
            <p:cNvSpPr/>
            <p:nvPr>
              <p:custDataLst>
                <p:tags r:id="rId18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手繪多邊形 46" descr="4"/>
            <p:cNvSpPr/>
            <p:nvPr>
              <p:custDataLst>
                <p:tags r:id="rId19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8" name="手繪多邊形 47" descr="4"/>
            <p:cNvSpPr/>
            <p:nvPr>
              <p:custDataLst>
                <p:tags r:id="rId20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手繪多邊形 48" descr="6"/>
            <p:cNvSpPr/>
            <p:nvPr>
              <p:custDataLst>
                <p:tags r:id="rId21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手繪多邊形 49" descr="6"/>
            <p:cNvSpPr/>
            <p:nvPr>
              <p:custDataLst>
                <p:tags r:id="rId22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" name="手繪多邊形 50" descr="6"/>
            <p:cNvSpPr/>
            <p:nvPr>
              <p:custDataLst>
                <p:tags r:id="rId23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手繪多邊形 51" descr="6"/>
            <p:cNvSpPr/>
            <p:nvPr>
              <p:custDataLst>
                <p:tags r:id="rId24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手繪多邊形 52" descr="6"/>
            <p:cNvSpPr/>
            <p:nvPr>
              <p:custDataLst>
                <p:tags r:id="rId25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" name="手繪多邊形 53" descr="6"/>
            <p:cNvSpPr/>
            <p:nvPr>
              <p:custDataLst>
                <p:tags r:id="rId26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982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sp>
        <p:nvSpPr>
          <p:cNvPr id="71" name="手繪多邊形 70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手繪多邊形 71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手繪多邊形 72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手繪多邊形 73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手繪多邊形 74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手繪多邊形 75" descr="4"/>
          <p:cNvSpPr/>
          <p:nvPr>
            <p:custDataLst>
              <p:tags r:id="rId7"/>
            </p:custDataLst>
          </p:nvPr>
        </p:nvSpPr>
        <p:spPr bwMode="auto">
          <a:xfrm>
            <a:off x="3742259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手繪多邊形 76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手繪多邊形 77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手繪多邊形 78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手繪多邊形 79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手繪多邊形 80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手繪多邊形 81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手繪多邊形 82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手繪多邊形 83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手繪多邊形 84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手繪多邊形 85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手繪多邊形 86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手繪多邊形 87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手繪多邊形 88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手繪多邊形 89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手繪多邊形 90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手繪多邊形 91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手繪多邊形 92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手繪多邊形 93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手繪多邊形 94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0" name="手繪多邊形 69" descr="6"/>
          <p:cNvSpPr/>
          <p:nvPr>
            <p:custDataLst>
              <p:tags r:id="rId27"/>
            </p:custDataLst>
          </p:nvPr>
        </p:nvSpPr>
        <p:spPr bwMode="auto">
          <a:xfrm>
            <a:off x="577574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7" name="手繪多邊形 96" descr="4"/>
          <p:cNvSpPr/>
          <p:nvPr>
            <p:custDataLst>
              <p:tags r:id="rId28"/>
            </p:custDataLst>
          </p:nvPr>
        </p:nvSpPr>
        <p:spPr bwMode="auto">
          <a:xfrm>
            <a:off x="675080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8" name="手繪多邊形 97" descr="3"/>
          <p:cNvSpPr/>
          <p:nvPr>
            <p:custDataLst>
              <p:tags r:id="rId29"/>
            </p:custDataLst>
          </p:nvPr>
        </p:nvSpPr>
        <p:spPr bwMode="auto">
          <a:xfrm>
            <a:off x="544891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B055DDB0-472F-4EBE-B56B-DBD69FEAEA5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757712" y="1387879"/>
            <a:ext cx="2815774" cy="4909554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96D72AAF-C5EB-4886-BC38-5F8302D7DFD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9416150" y="381000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複製選項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65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56" name="手繪多邊形 55" descr="6"/>
            <p:cNvSpPr/>
            <p:nvPr>
              <p:custDataLst>
                <p:tags r:id="rId27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8" name="手繪多邊形 57" descr="4"/>
            <p:cNvSpPr/>
            <p:nvPr>
              <p:custDataLst>
                <p:tags r:id="rId28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手繪多邊形 59" descr="4"/>
            <p:cNvSpPr/>
            <p:nvPr>
              <p:custDataLst>
                <p:tags r:id="rId29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手繪多邊形 61" descr="4"/>
            <p:cNvSpPr/>
            <p:nvPr>
              <p:custDataLst>
                <p:tags r:id="rId30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4" name="手繪多邊形 63" descr="4"/>
            <p:cNvSpPr/>
            <p:nvPr>
              <p:custDataLst>
                <p:tags r:id="rId31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6" name="手繪多邊形 65" descr="4"/>
            <p:cNvSpPr/>
            <p:nvPr>
              <p:custDataLst>
                <p:tags r:id="rId32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8" name="手繪多邊形 67" descr="4"/>
            <p:cNvSpPr/>
            <p:nvPr>
              <p:custDataLst>
                <p:tags r:id="rId33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0" name="手繪多邊形 69" descr="3"/>
            <p:cNvSpPr/>
            <p:nvPr>
              <p:custDataLst>
                <p:tags r:id="rId34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手繪多邊形 70" descr="3"/>
            <p:cNvSpPr/>
            <p:nvPr>
              <p:custDataLst>
                <p:tags r:id="rId35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手繪多邊形 71" descr="3"/>
            <p:cNvSpPr/>
            <p:nvPr>
              <p:custDataLst>
                <p:tags r:id="rId36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3"/>
            <p:cNvSpPr/>
            <p:nvPr>
              <p:custDataLst>
                <p:tags r:id="rId37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3"/>
            <p:cNvSpPr/>
            <p:nvPr>
              <p:custDataLst>
                <p:tags r:id="rId38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3"/>
            <p:cNvSpPr/>
            <p:nvPr>
              <p:custDataLst>
                <p:tags r:id="rId39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40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41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42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4"/>
            <p:cNvSpPr/>
            <p:nvPr>
              <p:custDataLst>
                <p:tags r:id="rId43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4"/>
            <p:cNvSpPr/>
            <p:nvPr>
              <p:custDataLst>
                <p:tags r:id="rId44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4"/>
            <p:cNvSpPr/>
            <p:nvPr>
              <p:custDataLst>
                <p:tags r:id="rId45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6"/>
            <p:cNvSpPr/>
            <p:nvPr>
              <p:custDataLst>
                <p:tags r:id="rId46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6"/>
            <p:cNvSpPr/>
            <p:nvPr>
              <p:custDataLst>
                <p:tags r:id="rId47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6"/>
            <p:cNvSpPr/>
            <p:nvPr>
              <p:custDataLst>
                <p:tags r:id="rId48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6"/>
            <p:cNvSpPr/>
            <p:nvPr>
              <p:custDataLst>
                <p:tags r:id="rId49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6"/>
            <p:cNvSpPr/>
            <p:nvPr>
              <p:custDataLst>
                <p:tags r:id="rId50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6"/>
            <p:cNvSpPr/>
            <p:nvPr>
              <p:custDataLst>
                <p:tags r:id="rId51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</a:t>
            </a:r>
          </a:p>
        </p:txBody>
      </p:sp>
      <p:sp>
        <p:nvSpPr>
          <p:cNvPr id="31" name="橢圓 30"/>
          <p:cNvSpPr/>
          <p:nvPr>
            <p:custDataLst>
              <p:tags r:id="rId2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3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4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>
            <p:custDataLst>
              <p:tags r:id="rId5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6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7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8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9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10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11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12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3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4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15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6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17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18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19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20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21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22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23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24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25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26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18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72" name="手繪多邊形 71" descr="6"/>
            <p:cNvSpPr/>
            <p:nvPr>
              <p:custDataLst>
                <p:tags r:id="rId28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29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0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31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32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33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34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35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36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37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3"/>
            <p:cNvSpPr/>
            <p:nvPr>
              <p:custDataLst>
                <p:tags r:id="rId38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3"/>
            <p:cNvSpPr/>
            <p:nvPr>
              <p:custDataLst>
                <p:tags r:id="rId39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3"/>
            <p:cNvSpPr/>
            <p:nvPr>
              <p:custDataLst>
                <p:tags r:id="rId40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41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42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43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4"/>
            <p:cNvSpPr/>
            <p:nvPr>
              <p:custDataLst>
                <p:tags r:id="rId44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4"/>
            <p:cNvSpPr/>
            <p:nvPr>
              <p:custDataLst>
                <p:tags r:id="rId45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4"/>
            <p:cNvSpPr/>
            <p:nvPr>
              <p:custDataLst>
                <p:tags r:id="rId46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47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48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49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4" name="手繪多邊形 93" descr="6"/>
            <p:cNvSpPr/>
            <p:nvPr>
              <p:custDataLst>
                <p:tags r:id="rId50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5" name="手繪多邊形 94" descr="6"/>
            <p:cNvSpPr/>
            <p:nvPr>
              <p:custDataLst>
                <p:tags r:id="rId51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4" name="手繪多邊形 113" descr="6"/>
            <p:cNvSpPr/>
            <p:nvPr>
              <p:custDataLst>
                <p:tags r:id="rId52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31" name="橢圓 30"/>
          <p:cNvSpPr/>
          <p:nvPr>
            <p:custDataLst>
              <p:tags r:id="rId2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3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4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>
            <p:custDataLst>
              <p:tags r:id="rId5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6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7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8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9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10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11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12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3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4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15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6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17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18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19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20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21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22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23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24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25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26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>
            <p:custDataLst>
              <p:tags r:id="rId27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24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60" name="手繪多邊形 59" descr="6"/>
            <p:cNvSpPr/>
            <p:nvPr>
              <p:custDataLst>
                <p:tags r:id="rId30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手繪多邊形 61" descr="4"/>
            <p:cNvSpPr/>
            <p:nvPr>
              <p:custDataLst>
                <p:tags r:id="rId31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手繪多邊形 70" descr="4"/>
            <p:cNvSpPr/>
            <p:nvPr>
              <p:custDataLst>
                <p:tags r:id="rId32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手繪多邊形 71" descr="4"/>
            <p:cNvSpPr/>
            <p:nvPr>
              <p:custDataLst>
                <p:tags r:id="rId33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34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5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36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3"/>
            <p:cNvSpPr/>
            <p:nvPr>
              <p:custDataLst>
                <p:tags r:id="rId37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3"/>
            <p:cNvSpPr/>
            <p:nvPr>
              <p:custDataLst>
                <p:tags r:id="rId38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3"/>
            <p:cNvSpPr/>
            <p:nvPr>
              <p:custDataLst>
                <p:tags r:id="rId39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40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41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42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4"/>
            <p:cNvSpPr/>
            <p:nvPr>
              <p:custDataLst>
                <p:tags r:id="rId43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4"/>
            <p:cNvSpPr/>
            <p:nvPr>
              <p:custDataLst>
                <p:tags r:id="rId44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4"/>
            <p:cNvSpPr/>
            <p:nvPr>
              <p:custDataLst>
                <p:tags r:id="rId45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46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47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48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6"/>
            <p:cNvSpPr/>
            <p:nvPr>
              <p:custDataLst>
                <p:tags r:id="rId49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6"/>
            <p:cNvSpPr/>
            <p:nvPr>
              <p:custDataLst>
                <p:tags r:id="rId50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6"/>
            <p:cNvSpPr/>
            <p:nvPr>
              <p:custDataLst>
                <p:tags r:id="rId51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52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53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54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5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6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7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>
            <p:custDataLst>
              <p:tags r:id="rId8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9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10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11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12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13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14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15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6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7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18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9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20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21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22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23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24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25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26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27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28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29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47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群組 59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62" name="手繪多邊形 61" descr="6"/>
            <p:cNvSpPr/>
            <p:nvPr>
              <p:custDataLst>
                <p:tags r:id="rId33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4" name="手繪多邊形 63" descr="4"/>
            <p:cNvSpPr/>
            <p:nvPr>
              <p:custDataLst>
                <p:tags r:id="rId34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6" name="手繪多邊形 65" descr="4"/>
            <p:cNvSpPr/>
            <p:nvPr>
              <p:custDataLst>
                <p:tags r:id="rId35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手繪多邊形 70" descr="4"/>
            <p:cNvSpPr/>
            <p:nvPr>
              <p:custDataLst>
                <p:tags r:id="rId36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手繪多邊形 71" descr="4"/>
            <p:cNvSpPr/>
            <p:nvPr>
              <p:custDataLst>
                <p:tags r:id="rId37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38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9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3"/>
            <p:cNvSpPr/>
            <p:nvPr>
              <p:custDataLst>
                <p:tags r:id="rId40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3"/>
            <p:cNvSpPr/>
            <p:nvPr>
              <p:custDataLst>
                <p:tags r:id="rId41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3"/>
            <p:cNvSpPr/>
            <p:nvPr>
              <p:custDataLst>
                <p:tags r:id="rId42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3"/>
            <p:cNvSpPr/>
            <p:nvPr>
              <p:custDataLst>
                <p:tags r:id="rId43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44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45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4"/>
            <p:cNvSpPr/>
            <p:nvPr>
              <p:custDataLst>
                <p:tags r:id="rId46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4"/>
            <p:cNvSpPr/>
            <p:nvPr>
              <p:custDataLst>
                <p:tags r:id="rId47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4"/>
            <p:cNvSpPr/>
            <p:nvPr>
              <p:custDataLst>
                <p:tags r:id="rId48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4"/>
            <p:cNvSpPr/>
            <p:nvPr>
              <p:custDataLst>
                <p:tags r:id="rId49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50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51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6"/>
            <p:cNvSpPr/>
            <p:nvPr>
              <p:custDataLst>
                <p:tags r:id="rId52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6"/>
            <p:cNvSpPr/>
            <p:nvPr>
              <p:custDataLst>
                <p:tags r:id="rId53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6"/>
            <p:cNvSpPr/>
            <p:nvPr>
              <p:custDataLst>
                <p:tags r:id="rId54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6"/>
            <p:cNvSpPr/>
            <p:nvPr>
              <p:custDataLst>
                <p:tags r:id="rId55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56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57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5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6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7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8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9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>
            <p:custDataLst>
              <p:tags r:id="rId10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11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12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13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14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15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16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17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8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9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20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21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22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23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24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25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26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27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28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29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30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31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>
            <p:custDataLst>
              <p:tags r:id="rId32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228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72" name="手繪多邊形 71" descr="6"/>
            <p:cNvSpPr/>
            <p:nvPr>
              <p:custDataLst>
                <p:tags r:id="rId36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37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8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39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40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41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42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43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44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45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3"/>
            <p:cNvSpPr/>
            <p:nvPr>
              <p:custDataLst>
                <p:tags r:id="rId46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3"/>
            <p:cNvSpPr/>
            <p:nvPr>
              <p:custDataLst>
                <p:tags r:id="rId47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3"/>
            <p:cNvSpPr/>
            <p:nvPr>
              <p:custDataLst>
                <p:tags r:id="rId48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49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50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51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4"/>
            <p:cNvSpPr/>
            <p:nvPr>
              <p:custDataLst>
                <p:tags r:id="rId52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4"/>
            <p:cNvSpPr/>
            <p:nvPr>
              <p:custDataLst>
                <p:tags r:id="rId53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4"/>
            <p:cNvSpPr/>
            <p:nvPr>
              <p:custDataLst>
                <p:tags r:id="rId54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55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56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57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4" name="手繪多邊形 93" descr="6"/>
            <p:cNvSpPr/>
            <p:nvPr>
              <p:custDataLst>
                <p:tags r:id="rId58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5" name="手繪多邊形 94" descr="6"/>
            <p:cNvSpPr/>
            <p:nvPr>
              <p:custDataLst>
                <p:tags r:id="rId59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8" name="手繪多邊形 117" descr="6"/>
            <p:cNvSpPr/>
            <p:nvPr>
              <p:custDataLst>
                <p:tags r:id="rId60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5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6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" name="橢圓 36"/>
          <p:cNvSpPr/>
          <p:nvPr>
            <p:custDataLst>
              <p:tags r:id="rId7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8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9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0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1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2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13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14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15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16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>
            <p:custDataLst>
              <p:tags r:id="rId17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18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19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20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21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22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23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24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25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26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27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28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29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30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31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32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33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34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35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724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72" name="手繪多邊形 71" descr="6"/>
            <p:cNvSpPr/>
            <p:nvPr>
              <p:custDataLst>
                <p:tags r:id="rId36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37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8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39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40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41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42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43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44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45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3"/>
            <p:cNvSpPr/>
            <p:nvPr>
              <p:custDataLst>
                <p:tags r:id="rId46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3"/>
            <p:cNvSpPr/>
            <p:nvPr>
              <p:custDataLst>
                <p:tags r:id="rId47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3"/>
            <p:cNvSpPr/>
            <p:nvPr>
              <p:custDataLst>
                <p:tags r:id="rId48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49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50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51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4"/>
            <p:cNvSpPr/>
            <p:nvPr>
              <p:custDataLst>
                <p:tags r:id="rId52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4"/>
            <p:cNvSpPr/>
            <p:nvPr>
              <p:custDataLst>
                <p:tags r:id="rId53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4"/>
            <p:cNvSpPr/>
            <p:nvPr>
              <p:custDataLst>
                <p:tags r:id="rId54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55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56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57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4" name="手繪多邊形 93" descr="6"/>
            <p:cNvSpPr/>
            <p:nvPr>
              <p:custDataLst>
                <p:tags r:id="rId58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5" name="手繪多邊形 94" descr="6"/>
            <p:cNvSpPr/>
            <p:nvPr>
              <p:custDataLst>
                <p:tags r:id="rId59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8" name="手繪多邊形 117" descr="6"/>
            <p:cNvSpPr/>
            <p:nvPr>
              <p:custDataLst>
                <p:tags r:id="rId60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5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6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" name="橢圓 36"/>
          <p:cNvSpPr/>
          <p:nvPr>
            <p:custDataLst>
              <p:tags r:id="rId7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8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9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0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1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2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13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14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15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16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>
            <p:custDataLst>
              <p:tags r:id="rId17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18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19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20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21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22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23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24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25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26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27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28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29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30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31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32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33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34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35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45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40" name="手繪多邊形 39" descr="6"/>
            <p:cNvSpPr/>
            <p:nvPr>
              <p:custDataLst>
                <p:tags r:id="rId12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1" name="手繪多邊形 40" descr="4"/>
            <p:cNvSpPr/>
            <p:nvPr>
              <p:custDataLst>
                <p:tags r:id="rId13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2" name="手繪多邊形 41" descr="4"/>
            <p:cNvSpPr/>
            <p:nvPr>
              <p:custDataLst>
                <p:tags r:id="rId14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3" name="手繪多邊形 42" descr="4"/>
            <p:cNvSpPr/>
            <p:nvPr>
              <p:custDataLst>
                <p:tags r:id="rId15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4" name="手繪多邊形 43" descr="4"/>
            <p:cNvSpPr/>
            <p:nvPr>
              <p:custDataLst>
                <p:tags r:id="rId16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5" name="手繪多邊形 44" descr="4"/>
            <p:cNvSpPr/>
            <p:nvPr>
              <p:custDataLst>
                <p:tags r:id="rId17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手繪多邊形 45" descr="4"/>
            <p:cNvSpPr/>
            <p:nvPr>
              <p:custDataLst>
                <p:tags r:id="rId18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手繪多邊形 46" descr="3"/>
            <p:cNvSpPr/>
            <p:nvPr>
              <p:custDataLst>
                <p:tags r:id="rId19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8" name="手繪多邊形 47" descr="3"/>
            <p:cNvSpPr/>
            <p:nvPr>
              <p:custDataLst>
                <p:tags r:id="rId20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手繪多邊形 48" descr="3"/>
            <p:cNvSpPr/>
            <p:nvPr>
              <p:custDataLst>
                <p:tags r:id="rId21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手繪多邊形 49" descr="3"/>
            <p:cNvSpPr/>
            <p:nvPr>
              <p:custDataLst>
                <p:tags r:id="rId22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" name="手繪多邊形 50" descr="3"/>
            <p:cNvSpPr/>
            <p:nvPr>
              <p:custDataLst>
                <p:tags r:id="rId23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手繪多邊形 51" descr="3"/>
            <p:cNvSpPr/>
            <p:nvPr>
              <p:custDataLst>
                <p:tags r:id="rId24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手繪多邊形 52" descr="4"/>
            <p:cNvSpPr/>
            <p:nvPr>
              <p:custDataLst>
                <p:tags r:id="rId25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" name="手繪多邊形 53" descr="4"/>
            <p:cNvSpPr/>
            <p:nvPr>
              <p:custDataLst>
                <p:tags r:id="rId26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5" name="手繪多邊形 54" descr="4"/>
            <p:cNvSpPr/>
            <p:nvPr>
              <p:custDataLst>
                <p:tags r:id="rId27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6" name="手繪多邊形 55" descr="4"/>
            <p:cNvSpPr/>
            <p:nvPr>
              <p:custDataLst>
                <p:tags r:id="rId28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7" name="手繪多邊形 56" descr="4"/>
            <p:cNvSpPr/>
            <p:nvPr>
              <p:custDataLst>
                <p:tags r:id="rId29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8" name="手繪多邊形 57" descr="4"/>
            <p:cNvSpPr/>
            <p:nvPr>
              <p:custDataLst>
                <p:tags r:id="rId30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手繪多邊形 58" descr="6"/>
            <p:cNvSpPr/>
            <p:nvPr>
              <p:custDataLst>
                <p:tags r:id="rId31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手繪多邊形 59" descr="6"/>
            <p:cNvSpPr/>
            <p:nvPr>
              <p:custDataLst>
                <p:tags r:id="rId32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1" name="手繪多邊形 60" descr="6"/>
            <p:cNvSpPr/>
            <p:nvPr>
              <p:custDataLst>
                <p:tags r:id="rId33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手繪多邊形 62" descr="6"/>
            <p:cNvSpPr/>
            <p:nvPr>
              <p:custDataLst>
                <p:tags r:id="rId34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" name="手繪多邊形 64" descr="6"/>
            <p:cNvSpPr/>
            <p:nvPr>
              <p:custDataLst>
                <p:tags r:id="rId35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7" name="手繪多邊形 66" descr="6"/>
            <p:cNvSpPr/>
            <p:nvPr>
              <p:custDataLst>
                <p:tags r:id="rId36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5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6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>
            <p:custDataLst>
              <p:tags r:id="rId7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8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9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10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11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337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67" name="手繪多邊形 66" descr="6"/>
            <p:cNvSpPr/>
            <p:nvPr>
              <p:custDataLst>
                <p:tags r:id="rId12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8" name="手繪多邊形 67" descr="4"/>
            <p:cNvSpPr/>
            <p:nvPr>
              <p:custDataLst>
                <p:tags r:id="rId13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9" name="手繪多邊形 68" descr="4"/>
            <p:cNvSpPr/>
            <p:nvPr>
              <p:custDataLst>
                <p:tags r:id="rId14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0" name="手繪多邊形 69" descr="4"/>
            <p:cNvSpPr/>
            <p:nvPr>
              <p:custDataLst>
                <p:tags r:id="rId15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手繪多邊形 70" descr="4"/>
            <p:cNvSpPr/>
            <p:nvPr>
              <p:custDataLst>
                <p:tags r:id="rId16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手繪多邊形 71" descr="4"/>
            <p:cNvSpPr/>
            <p:nvPr>
              <p:custDataLst>
                <p:tags r:id="rId17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18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3"/>
            <p:cNvSpPr/>
            <p:nvPr>
              <p:custDataLst>
                <p:tags r:id="rId19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3"/>
            <p:cNvSpPr/>
            <p:nvPr>
              <p:custDataLst>
                <p:tags r:id="rId20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3"/>
            <p:cNvSpPr/>
            <p:nvPr>
              <p:custDataLst>
                <p:tags r:id="rId21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3"/>
            <p:cNvSpPr/>
            <p:nvPr>
              <p:custDataLst>
                <p:tags r:id="rId22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3"/>
            <p:cNvSpPr/>
            <p:nvPr>
              <p:custDataLst>
                <p:tags r:id="rId23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24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4"/>
            <p:cNvSpPr/>
            <p:nvPr>
              <p:custDataLst>
                <p:tags r:id="rId25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4"/>
            <p:cNvSpPr/>
            <p:nvPr>
              <p:custDataLst>
                <p:tags r:id="rId26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4"/>
            <p:cNvSpPr/>
            <p:nvPr>
              <p:custDataLst>
                <p:tags r:id="rId27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4"/>
            <p:cNvSpPr/>
            <p:nvPr>
              <p:custDataLst>
                <p:tags r:id="rId28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4"/>
            <p:cNvSpPr/>
            <p:nvPr>
              <p:custDataLst>
                <p:tags r:id="rId29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30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6"/>
            <p:cNvSpPr/>
            <p:nvPr>
              <p:custDataLst>
                <p:tags r:id="rId31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6"/>
            <p:cNvSpPr/>
            <p:nvPr>
              <p:custDataLst>
                <p:tags r:id="rId32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6"/>
            <p:cNvSpPr/>
            <p:nvPr>
              <p:custDataLst>
                <p:tags r:id="rId33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6"/>
            <p:cNvSpPr/>
            <p:nvPr>
              <p:custDataLst>
                <p:tags r:id="rId34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6"/>
            <p:cNvSpPr/>
            <p:nvPr>
              <p:custDataLst>
                <p:tags r:id="rId35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36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31" name="橢圓 30"/>
          <p:cNvSpPr/>
          <p:nvPr>
            <p:custDataLst>
              <p:tags r:id="rId2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>
            <p:custDataLst>
              <p:tags r:id="rId3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4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5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6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7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>
            <p:custDataLst>
              <p:tags r:id="rId8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9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10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11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10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72" name="手繪多邊形 71" descr="6"/>
            <p:cNvSpPr/>
            <p:nvPr>
              <p:custDataLst>
                <p:tags r:id="rId21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22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23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24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25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26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27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28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29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30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3"/>
            <p:cNvSpPr/>
            <p:nvPr>
              <p:custDataLst>
                <p:tags r:id="rId31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3"/>
            <p:cNvSpPr/>
            <p:nvPr>
              <p:custDataLst>
                <p:tags r:id="rId32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3"/>
            <p:cNvSpPr/>
            <p:nvPr>
              <p:custDataLst>
                <p:tags r:id="rId33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34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35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36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4"/>
            <p:cNvSpPr/>
            <p:nvPr>
              <p:custDataLst>
                <p:tags r:id="rId37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4"/>
            <p:cNvSpPr/>
            <p:nvPr>
              <p:custDataLst>
                <p:tags r:id="rId38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4"/>
            <p:cNvSpPr/>
            <p:nvPr>
              <p:custDataLst>
                <p:tags r:id="rId39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40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41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42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4" name="手繪多邊形 93" descr="6"/>
            <p:cNvSpPr/>
            <p:nvPr>
              <p:custDataLst>
                <p:tags r:id="rId43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5" name="手繪多邊形 94" descr="6"/>
            <p:cNvSpPr/>
            <p:nvPr>
              <p:custDataLst>
                <p:tags r:id="rId44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0" name="手繪多邊形 99" descr="6"/>
            <p:cNvSpPr/>
            <p:nvPr>
              <p:custDataLst>
                <p:tags r:id="rId45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31" name="橢圓 30"/>
          <p:cNvSpPr/>
          <p:nvPr>
            <p:custDataLst>
              <p:tags r:id="rId2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>
            <p:custDataLst>
              <p:tags r:id="rId3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4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5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6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7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>
            <p:custDataLst>
              <p:tags r:id="rId8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9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10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11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" name="手繪多邊形 38"/>
          <p:cNvSpPr/>
          <p:nvPr>
            <p:custDataLst>
              <p:tags r:id="rId12"/>
            </p:custDataLst>
          </p:nvPr>
        </p:nvSpPr>
        <p:spPr>
          <a:xfrm rot="10800000">
            <a:off x="3320200" y="3869195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 39"/>
          <p:cNvSpPr/>
          <p:nvPr>
            <p:custDataLst>
              <p:tags r:id="rId13"/>
            </p:custDataLst>
          </p:nvPr>
        </p:nvSpPr>
        <p:spPr>
          <a:xfrm rot="10800000">
            <a:off x="3537228" y="2741496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手繪多邊形 40"/>
          <p:cNvSpPr/>
          <p:nvPr>
            <p:custDataLst>
              <p:tags r:id="rId14"/>
            </p:custDataLst>
          </p:nvPr>
        </p:nvSpPr>
        <p:spPr>
          <a:xfrm rot="10800000">
            <a:off x="2886149" y="1989698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手繪多邊形 41"/>
          <p:cNvSpPr/>
          <p:nvPr>
            <p:custDataLst>
              <p:tags r:id="rId15"/>
            </p:custDataLst>
          </p:nvPr>
        </p:nvSpPr>
        <p:spPr>
          <a:xfrm rot="10800000">
            <a:off x="3537225" y="3493292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手繪多邊形 42"/>
          <p:cNvSpPr/>
          <p:nvPr>
            <p:custDataLst>
              <p:tags r:id="rId16"/>
            </p:custDataLst>
          </p:nvPr>
        </p:nvSpPr>
        <p:spPr>
          <a:xfrm rot="10800000">
            <a:off x="3320202" y="2365600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手繪多邊形 43"/>
          <p:cNvSpPr/>
          <p:nvPr>
            <p:custDataLst>
              <p:tags r:id="rId17"/>
            </p:custDataLst>
          </p:nvPr>
        </p:nvSpPr>
        <p:spPr>
          <a:xfrm rot="10800000">
            <a:off x="2886149" y="27414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手繪多邊形 44"/>
          <p:cNvSpPr/>
          <p:nvPr>
            <p:custDataLst>
              <p:tags r:id="rId18"/>
            </p:custDataLst>
          </p:nvPr>
        </p:nvSpPr>
        <p:spPr>
          <a:xfrm rot="10800000">
            <a:off x="2886149" y="3117394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手繪多邊形 45"/>
          <p:cNvSpPr/>
          <p:nvPr>
            <p:custDataLst>
              <p:tags r:id="rId19"/>
            </p:custDataLst>
          </p:nvPr>
        </p:nvSpPr>
        <p:spPr>
          <a:xfrm rot="10800000">
            <a:off x="2886151" y="4245092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 46"/>
          <p:cNvSpPr/>
          <p:nvPr>
            <p:custDataLst>
              <p:tags r:id="rId20"/>
            </p:custDataLst>
          </p:nvPr>
        </p:nvSpPr>
        <p:spPr>
          <a:xfrm rot="10800000">
            <a:off x="2886149" y="3493295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665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grpSp>
          <p:nvGrpSpPr>
            <p:cNvPr id="48" name="群組 47"/>
            <p:cNvGrpSpPr/>
            <p:nvPr/>
          </p:nvGrpSpPr>
          <p:grpSpPr>
            <a:xfrm>
              <a:off x="1107375" y="1513074"/>
              <a:ext cx="3557549" cy="3960437"/>
              <a:chOff x="1107375" y="1513074"/>
              <a:chExt cx="3557549" cy="3960437"/>
            </a:xfrm>
          </p:grpSpPr>
          <p:sp>
            <p:nvSpPr>
              <p:cNvPr id="49" name="手繪多邊形 48" descr="6"/>
              <p:cNvSpPr/>
              <p:nvPr>
                <p:custDataLst>
                  <p:tags r:id="rId20"/>
                </p:custDataLst>
              </p:nvPr>
            </p:nvSpPr>
            <p:spPr bwMode="auto">
              <a:xfrm rot="10800004">
                <a:off x="2335795" y="3016670"/>
                <a:ext cx="1100712" cy="953244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0" name="手繪多邊形 49" descr="4"/>
              <p:cNvSpPr/>
              <p:nvPr>
                <p:custDataLst>
                  <p:tags r:id="rId21"/>
                </p:custDataLst>
              </p:nvPr>
            </p:nvSpPr>
            <p:spPr bwMode="auto">
              <a:xfrm rot="14400000">
                <a:off x="1959895" y="3594012"/>
                <a:ext cx="550357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1" name="手繪多邊形 50" descr="4"/>
              <p:cNvSpPr/>
              <p:nvPr>
                <p:custDataLst>
                  <p:tags r:id="rId22"/>
                </p:custDataLst>
              </p:nvPr>
            </p:nvSpPr>
            <p:spPr bwMode="auto">
              <a:xfrm rot="10800002">
                <a:off x="2610970" y="3969912"/>
                <a:ext cx="550355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2" name="手繪多邊形 51" descr="4"/>
              <p:cNvSpPr/>
              <p:nvPr>
                <p:custDataLst>
                  <p:tags r:id="rId23"/>
                </p:custDataLst>
              </p:nvPr>
            </p:nvSpPr>
            <p:spPr bwMode="auto">
              <a:xfrm rot="7200009">
                <a:off x="3262047" y="3594014"/>
                <a:ext cx="550357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3" name="手繪多邊形 52" descr="4"/>
              <p:cNvSpPr/>
              <p:nvPr>
                <p:custDataLst>
                  <p:tags r:id="rId24"/>
                </p:custDataLst>
              </p:nvPr>
            </p:nvSpPr>
            <p:spPr bwMode="auto">
              <a:xfrm rot="3600000">
                <a:off x="3262048" y="2842216"/>
                <a:ext cx="550357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4" name="手繪多邊形 53" descr="4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610975" y="2466317"/>
                <a:ext cx="550355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5" name="手繪多邊形 54" descr="4"/>
              <p:cNvSpPr/>
              <p:nvPr>
                <p:custDataLst>
                  <p:tags r:id="rId26"/>
                </p:custDataLst>
              </p:nvPr>
            </p:nvSpPr>
            <p:spPr bwMode="auto">
              <a:xfrm rot="18000009">
                <a:off x="1959896" y="2842213"/>
                <a:ext cx="550357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6" name="手繪多邊形 55" descr="3"/>
              <p:cNvSpPr/>
              <p:nvPr>
                <p:custDataLst>
                  <p:tags r:id="rId27"/>
                </p:custDataLst>
              </p:nvPr>
            </p:nvSpPr>
            <p:spPr bwMode="auto">
              <a:xfrm rot="1800009">
                <a:off x="2216643" y="2434387"/>
                <a:ext cx="550354" cy="476621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7" name="手繪多邊形 56" descr="3"/>
              <p:cNvSpPr/>
              <p:nvPr>
                <p:custDataLst>
                  <p:tags r:id="rId28"/>
                </p:custDataLst>
              </p:nvPr>
            </p:nvSpPr>
            <p:spPr bwMode="auto">
              <a:xfrm rot="19800002">
                <a:off x="1703152" y="3186186"/>
                <a:ext cx="550354" cy="476621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8" name="手繪多邊形 57" descr="3"/>
              <p:cNvSpPr/>
              <p:nvPr>
                <p:custDataLst>
                  <p:tags r:id="rId29"/>
                </p:custDataLst>
              </p:nvPr>
            </p:nvSpPr>
            <p:spPr bwMode="auto">
              <a:xfrm rot="16200002">
                <a:off x="2097485" y="4006781"/>
                <a:ext cx="550354" cy="476620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9" name="手繪多邊形 58" descr="3"/>
              <p:cNvSpPr/>
              <p:nvPr>
                <p:custDataLst>
                  <p:tags r:id="rId30"/>
                </p:custDataLst>
              </p:nvPr>
            </p:nvSpPr>
            <p:spPr bwMode="auto">
              <a:xfrm rot="12600011">
                <a:off x="3005305" y="4075574"/>
                <a:ext cx="550354" cy="476621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0" name="手繪多邊形 59" descr="3"/>
              <p:cNvSpPr/>
              <p:nvPr>
                <p:custDataLst>
                  <p:tags r:id="rId31"/>
                </p:custDataLst>
              </p:nvPr>
            </p:nvSpPr>
            <p:spPr bwMode="auto">
              <a:xfrm rot="9000002">
                <a:off x="3518794" y="3323776"/>
                <a:ext cx="550354" cy="476621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1" name="手繪多邊形 60" descr="3"/>
              <p:cNvSpPr/>
              <p:nvPr>
                <p:custDataLst>
                  <p:tags r:id="rId32"/>
                </p:custDataLst>
              </p:nvPr>
            </p:nvSpPr>
            <p:spPr bwMode="auto">
              <a:xfrm rot="5400002">
                <a:off x="3124461" y="2503184"/>
                <a:ext cx="550354" cy="476620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3" name="手繪多邊形 62" descr="4"/>
              <p:cNvSpPr/>
              <p:nvPr>
                <p:custDataLst>
                  <p:tags r:id="rId33"/>
                </p:custDataLst>
              </p:nvPr>
            </p:nvSpPr>
            <p:spPr bwMode="auto">
              <a:xfrm rot="12600001">
                <a:off x="1959894" y="4345811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4" name="手繪多邊形 63" descr="4"/>
              <p:cNvSpPr/>
              <p:nvPr>
                <p:custDataLst>
                  <p:tags r:id="rId34"/>
                </p:custDataLst>
              </p:nvPr>
            </p:nvSpPr>
            <p:spPr bwMode="auto">
              <a:xfrm rot="9000011">
                <a:off x="3262047" y="4345814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5" name="手繪多邊形 64" descr="4"/>
              <p:cNvSpPr/>
              <p:nvPr>
                <p:custDataLst>
                  <p:tags r:id="rId35"/>
                </p:custDataLst>
              </p:nvPr>
            </p:nvSpPr>
            <p:spPr bwMode="auto">
              <a:xfrm rot="5400005">
                <a:off x="3913127" y="3218119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6" name="手繪多邊形 65" descr="4"/>
              <p:cNvSpPr/>
              <p:nvPr>
                <p:custDataLst>
                  <p:tags r:id="rId36"/>
                </p:custDataLst>
              </p:nvPr>
            </p:nvSpPr>
            <p:spPr bwMode="auto">
              <a:xfrm rot="1800004">
                <a:off x="3262052" y="2090419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7" name="手繪多邊形 66" descr="4"/>
              <p:cNvSpPr/>
              <p:nvPr>
                <p:custDataLst>
                  <p:tags r:id="rId37"/>
                </p:custDataLst>
              </p:nvPr>
            </p:nvSpPr>
            <p:spPr bwMode="auto">
              <a:xfrm rot="19800011">
                <a:off x="1959897" y="2090417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8" name="手繪多邊形 67" descr="4"/>
              <p:cNvSpPr/>
              <p:nvPr>
                <p:custDataLst>
                  <p:tags r:id="rId38"/>
                </p:custDataLst>
              </p:nvPr>
            </p:nvSpPr>
            <p:spPr bwMode="auto">
              <a:xfrm rot="16200004">
                <a:off x="1308818" y="3218113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9" name="手繪多邊形 68" descr="6"/>
              <p:cNvSpPr/>
              <p:nvPr>
                <p:custDataLst>
                  <p:tags r:id="rId39"/>
                </p:custDataLst>
              </p:nvPr>
            </p:nvSpPr>
            <p:spPr bwMode="auto">
              <a:xfrm rot="10800004">
                <a:off x="2335791" y="4520267"/>
                <a:ext cx="1100712" cy="953244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0" name="手繪多邊形 69" descr="6"/>
              <p:cNvSpPr/>
              <p:nvPr>
                <p:custDataLst>
                  <p:tags r:id="rId40"/>
                </p:custDataLst>
              </p:nvPr>
            </p:nvSpPr>
            <p:spPr bwMode="auto">
              <a:xfrm rot="7200009">
                <a:off x="3637945" y="3768473"/>
                <a:ext cx="1100712" cy="953242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6" name="手繪多邊形 95" descr="6"/>
              <p:cNvSpPr/>
              <p:nvPr>
                <p:custDataLst>
                  <p:tags r:id="rId41"/>
                </p:custDataLst>
              </p:nvPr>
            </p:nvSpPr>
            <p:spPr bwMode="auto">
              <a:xfrm rot="3600000">
                <a:off x="3637947" y="2264877"/>
                <a:ext cx="1100712" cy="953242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7" name="手繪多邊形 96" descr="6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335797" y="1513074"/>
                <a:ext cx="1100712" cy="953244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8" name="手繪多邊形 97" descr="6"/>
              <p:cNvSpPr/>
              <p:nvPr>
                <p:custDataLst>
                  <p:tags r:id="rId43"/>
                </p:custDataLst>
              </p:nvPr>
            </p:nvSpPr>
            <p:spPr bwMode="auto">
              <a:xfrm rot="18000009">
                <a:off x="1033641" y="2264871"/>
                <a:ext cx="1100712" cy="953242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9" name="手繪多邊形 98" descr="6"/>
              <p:cNvSpPr/>
              <p:nvPr>
                <p:custDataLst>
                  <p:tags r:id="rId44"/>
                </p:custDataLst>
              </p:nvPr>
            </p:nvSpPr>
            <p:spPr bwMode="auto">
              <a:xfrm rot="14400001">
                <a:off x="1033640" y="3768468"/>
                <a:ext cx="1100712" cy="953242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  <a:ex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" name="手繪多邊形 3" descr="Freeform 4"/>
            <p:cNvSpPr/>
            <p:nvPr>
              <p:custDataLst>
                <p:tags r:id="rId2"/>
              </p:custDataLst>
            </p:nvPr>
          </p:nvSpPr>
          <p:spPr>
            <a:xfrm>
              <a:off x="1583996" y="2365596"/>
              <a:ext cx="868102" cy="751799"/>
            </a:xfrm>
            <a:custGeom>
              <a:avLst/>
              <a:gdLst>
                <a:gd name="connsiteX0" fmla="*/ 651077 w 868102"/>
                <a:gd name="connsiteY0" fmla="*/ 0 h 751799"/>
                <a:gd name="connsiteX1" fmla="*/ 868102 w 868102"/>
                <a:gd name="connsiteY1" fmla="*/ 375900 h 751799"/>
                <a:gd name="connsiteX2" fmla="*/ 651077 w 868102"/>
                <a:gd name="connsiteY2" fmla="*/ 751799 h 751799"/>
                <a:gd name="connsiteX3" fmla="*/ 0 w 868102"/>
                <a:gd name="connsiteY3" fmla="*/ 375897 h 751799"/>
                <a:gd name="connsiteX4" fmla="*/ 651077 w 868102"/>
                <a:gd name="connsiteY4" fmla="*/ 0 h 7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2" h="751799">
                  <a:moveTo>
                    <a:pt x="651077" y="0"/>
                  </a:moveTo>
                  <a:lnTo>
                    <a:pt x="868102" y="375900"/>
                  </a:lnTo>
                  <a:lnTo>
                    <a:pt x="651077" y="751799"/>
                  </a:lnTo>
                  <a:lnTo>
                    <a:pt x="0" y="375897"/>
                  </a:lnTo>
                  <a:lnTo>
                    <a:pt x="651077" y="0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手繪多邊形 4" descr="Freeform 5"/>
            <p:cNvSpPr/>
            <p:nvPr>
              <p:custDataLst>
                <p:tags r:id="rId3"/>
              </p:custDataLst>
            </p:nvPr>
          </p:nvSpPr>
          <p:spPr>
            <a:xfrm>
              <a:off x="1583993" y="3493295"/>
              <a:ext cx="651077" cy="751799"/>
            </a:xfrm>
            <a:custGeom>
              <a:avLst/>
              <a:gdLst>
                <a:gd name="connsiteX0" fmla="*/ 1 w 651077"/>
                <a:gd name="connsiteY0" fmla="*/ 0 h 751799"/>
                <a:gd name="connsiteX1" fmla="*/ 434051 w 651077"/>
                <a:gd name="connsiteY1" fmla="*/ 3 h 751799"/>
                <a:gd name="connsiteX2" fmla="*/ 651077 w 651077"/>
                <a:gd name="connsiteY2" fmla="*/ 375900 h 751799"/>
                <a:gd name="connsiteX3" fmla="*/ 0 w 651077"/>
                <a:gd name="connsiteY3" fmla="*/ 751799 h 751799"/>
                <a:gd name="connsiteX4" fmla="*/ 1 w 651077"/>
                <a:gd name="connsiteY4" fmla="*/ 0 h 7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7" h="751799">
                  <a:moveTo>
                    <a:pt x="1" y="0"/>
                  </a:moveTo>
                  <a:lnTo>
                    <a:pt x="434051" y="3"/>
                  </a:lnTo>
                  <a:lnTo>
                    <a:pt x="651077" y="375900"/>
                  </a:lnTo>
                  <a:lnTo>
                    <a:pt x="0" y="7517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手繪多邊形 6" descr="Freeform 7"/>
            <p:cNvSpPr/>
            <p:nvPr>
              <p:custDataLst>
                <p:tags r:id="rId4"/>
              </p:custDataLst>
            </p:nvPr>
          </p:nvSpPr>
          <p:spPr>
            <a:xfrm>
              <a:off x="2235070" y="4245089"/>
              <a:ext cx="651079" cy="751803"/>
            </a:xfrm>
            <a:custGeom>
              <a:avLst/>
              <a:gdLst>
                <a:gd name="connsiteX0" fmla="*/ 0 w 651079"/>
                <a:gd name="connsiteY0" fmla="*/ 375900 h 751803"/>
                <a:gd name="connsiteX1" fmla="*/ 217026 w 651079"/>
                <a:gd name="connsiteY1" fmla="*/ 0 h 751803"/>
                <a:gd name="connsiteX2" fmla="*/ 651079 w 651079"/>
                <a:gd name="connsiteY2" fmla="*/ 5 h 751803"/>
                <a:gd name="connsiteX3" fmla="*/ 651076 w 651079"/>
                <a:gd name="connsiteY3" fmla="*/ 751803 h 751803"/>
                <a:gd name="connsiteX4" fmla="*/ 0 w 651079"/>
                <a:gd name="connsiteY4" fmla="*/ 375900 h 75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9" h="751803">
                  <a:moveTo>
                    <a:pt x="0" y="375900"/>
                  </a:moveTo>
                  <a:lnTo>
                    <a:pt x="217026" y="0"/>
                  </a:lnTo>
                  <a:lnTo>
                    <a:pt x="651079" y="5"/>
                  </a:lnTo>
                  <a:lnTo>
                    <a:pt x="651076" y="751803"/>
                  </a:lnTo>
                  <a:lnTo>
                    <a:pt x="0" y="37590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手繪多邊形 8" descr="Freeform 9"/>
            <p:cNvSpPr/>
            <p:nvPr>
              <p:custDataLst>
                <p:tags r:id="rId5"/>
              </p:custDataLst>
            </p:nvPr>
          </p:nvSpPr>
          <p:spPr>
            <a:xfrm>
              <a:off x="1583995" y="2741493"/>
              <a:ext cx="651078" cy="751805"/>
            </a:xfrm>
            <a:custGeom>
              <a:avLst/>
              <a:gdLst>
                <a:gd name="connsiteX0" fmla="*/ 1 w 651078"/>
                <a:gd name="connsiteY0" fmla="*/ 0 h 751805"/>
                <a:gd name="connsiteX1" fmla="*/ 0 w 651078"/>
                <a:gd name="connsiteY1" fmla="*/ 751802 h 751805"/>
                <a:gd name="connsiteX2" fmla="*/ 434050 w 651078"/>
                <a:gd name="connsiteY2" fmla="*/ 751805 h 751805"/>
                <a:gd name="connsiteX3" fmla="*/ 651078 w 651078"/>
                <a:gd name="connsiteY3" fmla="*/ 375902 h 751805"/>
                <a:gd name="connsiteX4" fmla="*/ 1 w 651078"/>
                <a:gd name="connsiteY4" fmla="*/ 0 h 75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8" h="751805">
                  <a:moveTo>
                    <a:pt x="1" y="0"/>
                  </a:moveTo>
                  <a:lnTo>
                    <a:pt x="0" y="751802"/>
                  </a:lnTo>
                  <a:lnTo>
                    <a:pt x="434050" y="751805"/>
                  </a:lnTo>
                  <a:lnTo>
                    <a:pt x="651078" y="375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手繪多邊形 10" descr="Freeform 11"/>
            <p:cNvSpPr/>
            <p:nvPr>
              <p:custDataLst>
                <p:tags r:id="rId6"/>
              </p:custDataLst>
            </p:nvPr>
          </p:nvSpPr>
          <p:spPr>
            <a:xfrm>
              <a:off x="1583993" y="3869196"/>
              <a:ext cx="868103" cy="751794"/>
            </a:xfrm>
            <a:custGeom>
              <a:avLst/>
              <a:gdLst>
                <a:gd name="connsiteX0" fmla="*/ 0 w 868103"/>
                <a:gd name="connsiteY0" fmla="*/ 375899 h 751794"/>
                <a:gd name="connsiteX1" fmla="*/ 651077 w 868103"/>
                <a:gd name="connsiteY1" fmla="*/ 0 h 751794"/>
                <a:gd name="connsiteX2" fmla="*/ 868103 w 868103"/>
                <a:gd name="connsiteY2" fmla="*/ 375894 h 751794"/>
                <a:gd name="connsiteX3" fmla="*/ 651077 w 868103"/>
                <a:gd name="connsiteY3" fmla="*/ 751794 h 751794"/>
                <a:gd name="connsiteX4" fmla="*/ 0 w 868103"/>
                <a:gd name="connsiteY4" fmla="*/ 375899 h 75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3" h="751794">
                  <a:moveTo>
                    <a:pt x="0" y="375899"/>
                  </a:moveTo>
                  <a:lnTo>
                    <a:pt x="651077" y="0"/>
                  </a:lnTo>
                  <a:lnTo>
                    <a:pt x="868103" y="375894"/>
                  </a:lnTo>
                  <a:lnTo>
                    <a:pt x="651077" y="751794"/>
                  </a:lnTo>
                  <a:lnTo>
                    <a:pt x="0" y="375899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手繪多邊形 9" descr="Freeform 10"/>
            <p:cNvSpPr/>
            <p:nvPr>
              <p:custDataLst>
                <p:tags r:id="rId7"/>
              </p:custDataLst>
            </p:nvPr>
          </p:nvSpPr>
          <p:spPr>
            <a:xfrm>
              <a:off x="2235070" y="3493295"/>
              <a:ext cx="651079" cy="751800"/>
            </a:xfrm>
            <a:custGeom>
              <a:avLst/>
              <a:gdLst>
                <a:gd name="connsiteX0" fmla="*/ 651078 w 651079"/>
                <a:gd name="connsiteY0" fmla="*/ 0 h 751800"/>
                <a:gd name="connsiteX1" fmla="*/ 651079 w 651079"/>
                <a:gd name="connsiteY1" fmla="*/ 751800 h 751800"/>
                <a:gd name="connsiteX2" fmla="*/ 217026 w 651079"/>
                <a:gd name="connsiteY2" fmla="*/ 751795 h 751800"/>
                <a:gd name="connsiteX3" fmla="*/ 0 w 651079"/>
                <a:gd name="connsiteY3" fmla="*/ 375901 h 751800"/>
                <a:gd name="connsiteX4" fmla="*/ 651078 w 651079"/>
                <a:gd name="connsiteY4" fmla="*/ 0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9" h="751800">
                  <a:moveTo>
                    <a:pt x="651078" y="0"/>
                  </a:moveTo>
                  <a:lnTo>
                    <a:pt x="651079" y="751800"/>
                  </a:lnTo>
                  <a:lnTo>
                    <a:pt x="217026" y="751795"/>
                  </a:lnTo>
                  <a:lnTo>
                    <a:pt x="0" y="375901"/>
                  </a:lnTo>
                  <a:lnTo>
                    <a:pt x="651078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手繪多邊形 12" descr="Freeform 13"/>
            <p:cNvSpPr/>
            <p:nvPr>
              <p:custDataLst>
                <p:tags r:id="rId8"/>
              </p:custDataLst>
            </p:nvPr>
          </p:nvSpPr>
          <p:spPr>
            <a:xfrm>
              <a:off x="2018045" y="3117396"/>
              <a:ext cx="868104" cy="751800"/>
            </a:xfrm>
            <a:custGeom>
              <a:avLst/>
              <a:gdLst>
                <a:gd name="connsiteX0" fmla="*/ 868104 w 868104"/>
                <a:gd name="connsiteY0" fmla="*/ 375899 h 751800"/>
                <a:gd name="connsiteX1" fmla="*/ 217026 w 868104"/>
                <a:gd name="connsiteY1" fmla="*/ 751800 h 751800"/>
                <a:gd name="connsiteX2" fmla="*/ 0 w 868104"/>
                <a:gd name="connsiteY2" fmla="*/ 375903 h 751800"/>
                <a:gd name="connsiteX3" fmla="*/ 217028 w 868104"/>
                <a:gd name="connsiteY3" fmla="*/ 0 h 751800"/>
                <a:gd name="connsiteX4" fmla="*/ 868104 w 868104"/>
                <a:gd name="connsiteY4" fmla="*/ 375899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4" h="751800">
                  <a:moveTo>
                    <a:pt x="868104" y="375899"/>
                  </a:moveTo>
                  <a:lnTo>
                    <a:pt x="217026" y="751800"/>
                  </a:lnTo>
                  <a:lnTo>
                    <a:pt x="0" y="375903"/>
                  </a:lnTo>
                  <a:lnTo>
                    <a:pt x="217028" y="0"/>
                  </a:lnTo>
                  <a:lnTo>
                    <a:pt x="868104" y="375899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 61" descr="Freeform 62"/>
            <p:cNvSpPr/>
            <p:nvPr>
              <p:custDataLst>
                <p:tags r:id="rId9"/>
              </p:custDataLst>
            </p:nvPr>
          </p:nvSpPr>
          <p:spPr>
            <a:xfrm>
              <a:off x="2235072" y="1989698"/>
              <a:ext cx="651075" cy="751800"/>
            </a:xfrm>
            <a:custGeom>
              <a:avLst/>
              <a:gdLst>
                <a:gd name="connsiteX0" fmla="*/ 651075 w 651075"/>
                <a:gd name="connsiteY0" fmla="*/ 0 h 751800"/>
                <a:gd name="connsiteX1" fmla="*/ 0 w 651075"/>
                <a:gd name="connsiteY1" fmla="*/ 375899 h 751800"/>
                <a:gd name="connsiteX2" fmla="*/ 217025 w 651075"/>
                <a:gd name="connsiteY2" fmla="*/ 751799 h 751800"/>
                <a:gd name="connsiteX3" fmla="*/ 651075 w 651075"/>
                <a:gd name="connsiteY3" fmla="*/ 751800 h 751800"/>
                <a:gd name="connsiteX4" fmla="*/ 651075 w 651075"/>
                <a:gd name="connsiteY4" fmla="*/ 0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5" h="751800">
                  <a:moveTo>
                    <a:pt x="651075" y="0"/>
                  </a:moveTo>
                  <a:lnTo>
                    <a:pt x="0" y="375899"/>
                  </a:lnTo>
                  <a:lnTo>
                    <a:pt x="217025" y="751799"/>
                  </a:lnTo>
                  <a:lnTo>
                    <a:pt x="651075" y="751800"/>
                  </a:lnTo>
                  <a:lnTo>
                    <a:pt x="651075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手繪多邊形 5" descr="Freeform 6"/>
            <p:cNvSpPr/>
            <p:nvPr>
              <p:custDataLst>
                <p:tags r:id="rId10"/>
              </p:custDataLst>
            </p:nvPr>
          </p:nvSpPr>
          <p:spPr>
            <a:xfrm>
              <a:off x="2235073" y="2741497"/>
              <a:ext cx="651076" cy="751798"/>
            </a:xfrm>
            <a:custGeom>
              <a:avLst/>
              <a:gdLst>
                <a:gd name="connsiteX0" fmla="*/ 651075 w 651076"/>
                <a:gd name="connsiteY0" fmla="*/ 1 h 751798"/>
                <a:gd name="connsiteX1" fmla="*/ 217025 w 651076"/>
                <a:gd name="connsiteY1" fmla="*/ 0 h 751798"/>
                <a:gd name="connsiteX2" fmla="*/ 0 w 651076"/>
                <a:gd name="connsiteY2" fmla="*/ 375899 h 751798"/>
                <a:gd name="connsiteX3" fmla="*/ 651076 w 651076"/>
                <a:gd name="connsiteY3" fmla="*/ 751798 h 751798"/>
                <a:gd name="connsiteX4" fmla="*/ 651075 w 651076"/>
                <a:gd name="connsiteY4" fmla="*/ 1 h 75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6" h="751798">
                  <a:moveTo>
                    <a:pt x="651075" y="1"/>
                  </a:moveTo>
                  <a:lnTo>
                    <a:pt x="217025" y="0"/>
                  </a:lnTo>
                  <a:lnTo>
                    <a:pt x="0" y="375899"/>
                  </a:lnTo>
                  <a:lnTo>
                    <a:pt x="651076" y="751798"/>
                  </a:lnTo>
                  <a:lnTo>
                    <a:pt x="651075" y="1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38" descr="Freeform 39"/>
            <p:cNvSpPr/>
            <p:nvPr>
              <p:custDataLst>
                <p:tags r:id="rId11"/>
              </p:custDataLst>
            </p:nvPr>
          </p:nvSpPr>
          <p:spPr>
            <a:xfrm rot="10800000">
              <a:off x="3320200" y="3869195"/>
              <a:ext cx="868102" cy="751799"/>
            </a:xfrm>
            <a:custGeom>
              <a:avLst/>
              <a:gdLst>
                <a:gd name="connsiteX0" fmla="*/ 651077 w 868102"/>
                <a:gd name="connsiteY0" fmla="*/ 0 h 751799"/>
                <a:gd name="connsiteX1" fmla="*/ 868102 w 868102"/>
                <a:gd name="connsiteY1" fmla="*/ 375900 h 751799"/>
                <a:gd name="connsiteX2" fmla="*/ 651077 w 868102"/>
                <a:gd name="connsiteY2" fmla="*/ 751799 h 751799"/>
                <a:gd name="connsiteX3" fmla="*/ 0 w 868102"/>
                <a:gd name="connsiteY3" fmla="*/ 375897 h 751799"/>
                <a:gd name="connsiteX4" fmla="*/ 651077 w 868102"/>
                <a:gd name="connsiteY4" fmla="*/ 0 h 7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2" h="751799">
                  <a:moveTo>
                    <a:pt x="651077" y="0"/>
                  </a:moveTo>
                  <a:lnTo>
                    <a:pt x="868102" y="375900"/>
                  </a:lnTo>
                  <a:lnTo>
                    <a:pt x="651077" y="751799"/>
                  </a:lnTo>
                  <a:lnTo>
                    <a:pt x="0" y="375897"/>
                  </a:lnTo>
                  <a:lnTo>
                    <a:pt x="651077" y="0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Freeform 40"/>
            <p:cNvSpPr/>
            <p:nvPr>
              <p:custDataLst>
                <p:tags r:id="rId12"/>
              </p:custDataLst>
            </p:nvPr>
          </p:nvSpPr>
          <p:spPr>
            <a:xfrm rot="10800000">
              <a:off x="3537228" y="2741496"/>
              <a:ext cx="651077" cy="751799"/>
            </a:xfrm>
            <a:custGeom>
              <a:avLst/>
              <a:gdLst>
                <a:gd name="connsiteX0" fmla="*/ 1 w 651077"/>
                <a:gd name="connsiteY0" fmla="*/ 0 h 751799"/>
                <a:gd name="connsiteX1" fmla="*/ 434051 w 651077"/>
                <a:gd name="connsiteY1" fmla="*/ 3 h 751799"/>
                <a:gd name="connsiteX2" fmla="*/ 651077 w 651077"/>
                <a:gd name="connsiteY2" fmla="*/ 375900 h 751799"/>
                <a:gd name="connsiteX3" fmla="*/ 0 w 651077"/>
                <a:gd name="connsiteY3" fmla="*/ 751799 h 751799"/>
                <a:gd name="connsiteX4" fmla="*/ 1 w 651077"/>
                <a:gd name="connsiteY4" fmla="*/ 0 h 7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7" h="751799">
                  <a:moveTo>
                    <a:pt x="1" y="0"/>
                  </a:moveTo>
                  <a:lnTo>
                    <a:pt x="434051" y="3"/>
                  </a:lnTo>
                  <a:lnTo>
                    <a:pt x="651077" y="375900"/>
                  </a:lnTo>
                  <a:lnTo>
                    <a:pt x="0" y="7517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Freeform 41"/>
            <p:cNvSpPr/>
            <p:nvPr>
              <p:custDataLst>
                <p:tags r:id="rId13"/>
              </p:custDataLst>
            </p:nvPr>
          </p:nvSpPr>
          <p:spPr>
            <a:xfrm rot="10800000">
              <a:off x="2886149" y="1989698"/>
              <a:ext cx="651079" cy="751803"/>
            </a:xfrm>
            <a:custGeom>
              <a:avLst/>
              <a:gdLst>
                <a:gd name="connsiteX0" fmla="*/ 0 w 651079"/>
                <a:gd name="connsiteY0" fmla="*/ 375900 h 751803"/>
                <a:gd name="connsiteX1" fmla="*/ 217026 w 651079"/>
                <a:gd name="connsiteY1" fmla="*/ 0 h 751803"/>
                <a:gd name="connsiteX2" fmla="*/ 651079 w 651079"/>
                <a:gd name="connsiteY2" fmla="*/ 5 h 751803"/>
                <a:gd name="connsiteX3" fmla="*/ 651076 w 651079"/>
                <a:gd name="connsiteY3" fmla="*/ 751803 h 751803"/>
                <a:gd name="connsiteX4" fmla="*/ 0 w 651079"/>
                <a:gd name="connsiteY4" fmla="*/ 375900 h 75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9" h="751803">
                  <a:moveTo>
                    <a:pt x="0" y="375900"/>
                  </a:moveTo>
                  <a:lnTo>
                    <a:pt x="217026" y="0"/>
                  </a:lnTo>
                  <a:lnTo>
                    <a:pt x="651079" y="5"/>
                  </a:lnTo>
                  <a:lnTo>
                    <a:pt x="651076" y="751803"/>
                  </a:lnTo>
                  <a:lnTo>
                    <a:pt x="0" y="37590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手繪多邊形 41" descr="Freeform 42"/>
            <p:cNvSpPr/>
            <p:nvPr>
              <p:custDataLst>
                <p:tags r:id="rId14"/>
              </p:custDataLst>
            </p:nvPr>
          </p:nvSpPr>
          <p:spPr>
            <a:xfrm rot="10800000">
              <a:off x="3537225" y="3493292"/>
              <a:ext cx="651078" cy="751805"/>
            </a:xfrm>
            <a:custGeom>
              <a:avLst/>
              <a:gdLst>
                <a:gd name="connsiteX0" fmla="*/ 1 w 651078"/>
                <a:gd name="connsiteY0" fmla="*/ 0 h 751805"/>
                <a:gd name="connsiteX1" fmla="*/ 0 w 651078"/>
                <a:gd name="connsiteY1" fmla="*/ 751802 h 751805"/>
                <a:gd name="connsiteX2" fmla="*/ 434050 w 651078"/>
                <a:gd name="connsiteY2" fmla="*/ 751805 h 751805"/>
                <a:gd name="connsiteX3" fmla="*/ 651078 w 651078"/>
                <a:gd name="connsiteY3" fmla="*/ 375902 h 751805"/>
                <a:gd name="connsiteX4" fmla="*/ 1 w 651078"/>
                <a:gd name="connsiteY4" fmla="*/ 0 h 75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8" h="751805">
                  <a:moveTo>
                    <a:pt x="1" y="0"/>
                  </a:moveTo>
                  <a:lnTo>
                    <a:pt x="0" y="751802"/>
                  </a:lnTo>
                  <a:lnTo>
                    <a:pt x="434050" y="751805"/>
                  </a:lnTo>
                  <a:lnTo>
                    <a:pt x="651078" y="375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Freeform 43"/>
            <p:cNvSpPr/>
            <p:nvPr>
              <p:custDataLst>
                <p:tags r:id="rId15"/>
              </p:custDataLst>
            </p:nvPr>
          </p:nvSpPr>
          <p:spPr>
            <a:xfrm rot="10800000">
              <a:off x="3320202" y="2365600"/>
              <a:ext cx="868103" cy="751794"/>
            </a:xfrm>
            <a:custGeom>
              <a:avLst/>
              <a:gdLst>
                <a:gd name="connsiteX0" fmla="*/ 0 w 868103"/>
                <a:gd name="connsiteY0" fmla="*/ 375899 h 751794"/>
                <a:gd name="connsiteX1" fmla="*/ 651077 w 868103"/>
                <a:gd name="connsiteY1" fmla="*/ 0 h 751794"/>
                <a:gd name="connsiteX2" fmla="*/ 868103 w 868103"/>
                <a:gd name="connsiteY2" fmla="*/ 375894 h 751794"/>
                <a:gd name="connsiteX3" fmla="*/ 651077 w 868103"/>
                <a:gd name="connsiteY3" fmla="*/ 751794 h 751794"/>
                <a:gd name="connsiteX4" fmla="*/ 0 w 868103"/>
                <a:gd name="connsiteY4" fmla="*/ 375899 h 75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3" h="751794">
                  <a:moveTo>
                    <a:pt x="0" y="375899"/>
                  </a:moveTo>
                  <a:lnTo>
                    <a:pt x="651077" y="0"/>
                  </a:lnTo>
                  <a:lnTo>
                    <a:pt x="868103" y="375894"/>
                  </a:lnTo>
                  <a:lnTo>
                    <a:pt x="651077" y="751794"/>
                  </a:lnTo>
                  <a:lnTo>
                    <a:pt x="0" y="375899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Freeform 44"/>
            <p:cNvSpPr/>
            <p:nvPr>
              <p:custDataLst>
                <p:tags r:id="rId16"/>
              </p:custDataLst>
            </p:nvPr>
          </p:nvSpPr>
          <p:spPr>
            <a:xfrm rot="10800000">
              <a:off x="2886149" y="2741495"/>
              <a:ext cx="651079" cy="751800"/>
            </a:xfrm>
            <a:custGeom>
              <a:avLst/>
              <a:gdLst>
                <a:gd name="connsiteX0" fmla="*/ 651078 w 651079"/>
                <a:gd name="connsiteY0" fmla="*/ 0 h 751800"/>
                <a:gd name="connsiteX1" fmla="*/ 651079 w 651079"/>
                <a:gd name="connsiteY1" fmla="*/ 751800 h 751800"/>
                <a:gd name="connsiteX2" fmla="*/ 217026 w 651079"/>
                <a:gd name="connsiteY2" fmla="*/ 751795 h 751800"/>
                <a:gd name="connsiteX3" fmla="*/ 0 w 651079"/>
                <a:gd name="connsiteY3" fmla="*/ 375901 h 751800"/>
                <a:gd name="connsiteX4" fmla="*/ 651078 w 651079"/>
                <a:gd name="connsiteY4" fmla="*/ 0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9" h="751800">
                  <a:moveTo>
                    <a:pt x="651078" y="0"/>
                  </a:moveTo>
                  <a:lnTo>
                    <a:pt x="651079" y="751800"/>
                  </a:lnTo>
                  <a:lnTo>
                    <a:pt x="217026" y="751795"/>
                  </a:lnTo>
                  <a:lnTo>
                    <a:pt x="0" y="375901"/>
                  </a:lnTo>
                  <a:lnTo>
                    <a:pt x="651078" y="0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Freeform 45"/>
            <p:cNvSpPr/>
            <p:nvPr>
              <p:custDataLst>
                <p:tags r:id="rId17"/>
              </p:custDataLst>
            </p:nvPr>
          </p:nvSpPr>
          <p:spPr>
            <a:xfrm rot="10800000">
              <a:off x="2886149" y="3117394"/>
              <a:ext cx="868104" cy="751800"/>
            </a:xfrm>
            <a:custGeom>
              <a:avLst/>
              <a:gdLst>
                <a:gd name="connsiteX0" fmla="*/ 868104 w 868104"/>
                <a:gd name="connsiteY0" fmla="*/ 375899 h 751800"/>
                <a:gd name="connsiteX1" fmla="*/ 217026 w 868104"/>
                <a:gd name="connsiteY1" fmla="*/ 751800 h 751800"/>
                <a:gd name="connsiteX2" fmla="*/ 0 w 868104"/>
                <a:gd name="connsiteY2" fmla="*/ 375903 h 751800"/>
                <a:gd name="connsiteX3" fmla="*/ 217028 w 868104"/>
                <a:gd name="connsiteY3" fmla="*/ 0 h 751800"/>
                <a:gd name="connsiteX4" fmla="*/ 868104 w 868104"/>
                <a:gd name="connsiteY4" fmla="*/ 375899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4" h="751800">
                  <a:moveTo>
                    <a:pt x="868104" y="375899"/>
                  </a:moveTo>
                  <a:lnTo>
                    <a:pt x="217026" y="751800"/>
                  </a:lnTo>
                  <a:lnTo>
                    <a:pt x="0" y="375903"/>
                  </a:lnTo>
                  <a:lnTo>
                    <a:pt x="217028" y="0"/>
                  </a:lnTo>
                  <a:lnTo>
                    <a:pt x="868104" y="375899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Freeform 46"/>
            <p:cNvSpPr/>
            <p:nvPr>
              <p:custDataLst>
                <p:tags r:id="rId18"/>
              </p:custDataLst>
            </p:nvPr>
          </p:nvSpPr>
          <p:spPr>
            <a:xfrm rot="10800000">
              <a:off x="2886151" y="4245092"/>
              <a:ext cx="651075" cy="751800"/>
            </a:xfrm>
            <a:custGeom>
              <a:avLst/>
              <a:gdLst>
                <a:gd name="connsiteX0" fmla="*/ 651075 w 651075"/>
                <a:gd name="connsiteY0" fmla="*/ 0 h 751800"/>
                <a:gd name="connsiteX1" fmla="*/ 0 w 651075"/>
                <a:gd name="connsiteY1" fmla="*/ 375899 h 751800"/>
                <a:gd name="connsiteX2" fmla="*/ 217025 w 651075"/>
                <a:gd name="connsiteY2" fmla="*/ 751799 h 751800"/>
                <a:gd name="connsiteX3" fmla="*/ 651075 w 651075"/>
                <a:gd name="connsiteY3" fmla="*/ 751800 h 751800"/>
                <a:gd name="connsiteX4" fmla="*/ 651075 w 651075"/>
                <a:gd name="connsiteY4" fmla="*/ 0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5" h="751800">
                  <a:moveTo>
                    <a:pt x="651075" y="0"/>
                  </a:moveTo>
                  <a:lnTo>
                    <a:pt x="0" y="375899"/>
                  </a:lnTo>
                  <a:lnTo>
                    <a:pt x="217025" y="751799"/>
                  </a:lnTo>
                  <a:lnTo>
                    <a:pt x="651075" y="751800"/>
                  </a:lnTo>
                  <a:lnTo>
                    <a:pt x="651075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Freeform 47"/>
            <p:cNvSpPr/>
            <p:nvPr>
              <p:custDataLst>
                <p:tags r:id="rId19"/>
              </p:custDataLst>
            </p:nvPr>
          </p:nvSpPr>
          <p:spPr>
            <a:xfrm rot="10800000">
              <a:off x="2886149" y="3493295"/>
              <a:ext cx="651076" cy="751798"/>
            </a:xfrm>
            <a:custGeom>
              <a:avLst/>
              <a:gdLst>
                <a:gd name="connsiteX0" fmla="*/ 651075 w 651076"/>
                <a:gd name="connsiteY0" fmla="*/ 1 h 751798"/>
                <a:gd name="connsiteX1" fmla="*/ 217025 w 651076"/>
                <a:gd name="connsiteY1" fmla="*/ 0 h 751798"/>
                <a:gd name="connsiteX2" fmla="*/ 0 w 651076"/>
                <a:gd name="connsiteY2" fmla="*/ 375899 h 751798"/>
                <a:gd name="connsiteX3" fmla="*/ 651076 w 651076"/>
                <a:gd name="connsiteY3" fmla="*/ 751798 h 751798"/>
                <a:gd name="connsiteX4" fmla="*/ 651075 w 651076"/>
                <a:gd name="connsiteY4" fmla="*/ 1 h 75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6" h="751798">
                  <a:moveTo>
                    <a:pt x="651075" y="1"/>
                  </a:moveTo>
                  <a:lnTo>
                    <a:pt x="217025" y="0"/>
                  </a:lnTo>
                  <a:lnTo>
                    <a:pt x="0" y="375899"/>
                  </a:lnTo>
                  <a:lnTo>
                    <a:pt x="651076" y="751798"/>
                  </a:lnTo>
                  <a:lnTo>
                    <a:pt x="651075" y="1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089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sp>
        <p:nvSpPr>
          <p:cNvPr id="71" name="手繪多邊形 70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手繪多邊形 71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手繪多邊形 72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手繪多邊形 73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手繪多邊形 74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手繪多邊形 75" descr="4"/>
          <p:cNvSpPr/>
          <p:nvPr>
            <p:custDataLst>
              <p:tags r:id="rId7"/>
            </p:custDataLst>
          </p:nvPr>
        </p:nvSpPr>
        <p:spPr bwMode="auto">
          <a:xfrm>
            <a:off x="3742259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手繪多邊形 76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手繪多邊形 77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手繪多邊形 78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手繪多邊形 79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手繪多邊形 80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手繪多邊形 81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手繪多邊形 82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手繪多邊形 83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手繪多邊形 84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手繪多邊形 85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手繪多邊形 86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手繪多邊形 87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手繪多邊形 88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手繪多邊形 89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手繪多邊形 90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手繪多邊形 91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手繪多邊形 92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手繪多邊形 93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手繪多邊形 94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0" name="手繪多邊形 69" descr="6"/>
          <p:cNvSpPr/>
          <p:nvPr>
            <p:custDataLst>
              <p:tags r:id="rId27"/>
            </p:custDataLst>
          </p:nvPr>
        </p:nvSpPr>
        <p:spPr bwMode="auto">
          <a:xfrm>
            <a:off x="577574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7" name="手繪多邊形 96" descr="4"/>
          <p:cNvSpPr/>
          <p:nvPr>
            <p:custDataLst>
              <p:tags r:id="rId28"/>
            </p:custDataLst>
          </p:nvPr>
        </p:nvSpPr>
        <p:spPr bwMode="auto">
          <a:xfrm>
            <a:off x="675080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8" name="手繪多邊形 97" descr="3"/>
          <p:cNvSpPr/>
          <p:nvPr>
            <p:custDataLst>
              <p:tags r:id="rId29"/>
            </p:custDataLst>
          </p:nvPr>
        </p:nvSpPr>
        <p:spPr bwMode="auto">
          <a:xfrm>
            <a:off x="544891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956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鑲嵌的轉化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中點法</a:t>
            </a:r>
            <a:endParaRPr lang="en-US" altLang="zh-TW" b="1" dirty="0"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929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sp>
        <p:nvSpPr>
          <p:cNvPr id="4" name="Isosceles 464 9"/>
          <p:cNvSpPr/>
          <p:nvPr>
            <p:custDataLst>
              <p:tags r:id="rId2"/>
            </p:custDataLst>
          </p:nvPr>
        </p:nvSpPr>
        <p:spPr>
          <a:xfrm rot="21599996">
            <a:off x="2117655" y="2617851"/>
            <a:ext cx="940933" cy="81114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Isosceles 464 10"/>
          <p:cNvSpPr/>
          <p:nvPr>
            <p:custDataLst>
              <p:tags r:id="rId3"/>
            </p:custDataLst>
          </p:nvPr>
        </p:nvSpPr>
        <p:spPr>
          <a:xfrm rot="10800000">
            <a:off x="2117657" y="3429002"/>
            <a:ext cx="940933" cy="81114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464 11"/>
          <p:cNvSpPr/>
          <p:nvPr>
            <p:custDataLst>
              <p:tags r:id="rId4"/>
            </p:custDataLst>
          </p:nvPr>
        </p:nvSpPr>
        <p:spPr>
          <a:xfrm rot="18006821">
            <a:off x="1478459" y="2319340"/>
            <a:ext cx="937711" cy="93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464 12"/>
          <p:cNvSpPr/>
          <p:nvPr>
            <p:custDataLst>
              <p:tags r:id="rId5"/>
            </p:custDataLst>
          </p:nvPr>
        </p:nvSpPr>
        <p:spPr>
          <a:xfrm rot="3593170">
            <a:off x="2760072" y="2319338"/>
            <a:ext cx="937711" cy="93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464 13"/>
          <p:cNvSpPr/>
          <p:nvPr>
            <p:custDataLst>
              <p:tags r:id="rId6"/>
            </p:custDataLst>
          </p:nvPr>
        </p:nvSpPr>
        <p:spPr>
          <a:xfrm rot="7206826">
            <a:off x="2760074" y="3600954"/>
            <a:ext cx="937711" cy="93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464 14"/>
          <p:cNvSpPr/>
          <p:nvPr>
            <p:custDataLst>
              <p:tags r:id="rId7"/>
            </p:custDataLst>
          </p:nvPr>
        </p:nvSpPr>
        <p:spPr>
          <a:xfrm rot="14393178">
            <a:off x="1478459" y="3600954"/>
            <a:ext cx="937711" cy="93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Isosceles 464 15"/>
          <p:cNvSpPr/>
          <p:nvPr>
            <p:custDataLst>
              <p:tags r:id="rId8"/>
            </p:custDataLst>
          </p:nvPr>
        </p:nvSpPr>
        <p:spPr>
          <a:xfrm rot="12606818">
            <a:off x="1040441" y="3139217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464 16"/>
          <p:cNvSpPr/>
          <p:nvPr>
            <p:custDataLst>
              <p:tags r:id="rId9"/>
            </p:custDataLst>
          </p:nvPr>
        </p:nvSpPr>
        <p:spPr>
          <a:xfrm rot="1806820">
            <a:off x="1916478" y="1628801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464 17"/>
          <p:cNvSpPr/>
          <p:nvPr>
            <p:custDataLst>
              <p:tags r:id="rId10"/>
            </p:custDataLst>
          </p:nvPr>
        </p:nvSpPr>
        <p:spPr>
          <a:xfrm rot="19793170">
            <a:off x="2322052" y="1628801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464 18"/>
          <p:cNvSpPr/>
          <p:nvPr>
            <p:custDataLst>
              <p:tags r:id="rId11"/>
            </p:custDataLst>
          </p:nvPr>
        </p:nvSpPr>
        <p:spPr>
          <a:xfrm rot="8993169">
            <a:off x="3198096" y="3139212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464 19"/>
          <p:cNvSpPr/>
          <p:nvPr>
            <p:custDataLst>
              <p:tags r:id="rId12"/>
            </p:custDataLst>
          </p:nvPr>
        </p:nvSpPr>
        <p:spPr>
          <a:xfrm rot="12606826">
            <a:off x="2322056" y="4420830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464 20"/>
          <p:cNvSpPr/>
          <p:nvPr>
            <p:custDataLst>
              <p:tags r:id="rId13"/>
            </p:custDataLst>
          </p:nvPr>
        </p:nvSpPr>
        <p:spPr>
          <a:xfrm rot="8993177">
            <a:off x="1916482" y="4420830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Straight 464 4"/>
          <p:cNvCxnSpPr/>
          <p:nvPr>
            <p:custDataLst>
              <p:tags r:id="rId14"/>
            </p:custDataLst>
          </p:nvPr>
        </p:nvCxnSpPr>
        <p:spPr>
          <a:xfrm flipH="1">
            <a:off x="2117655" y="2617851"/>
            <a:ext cx="470466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464 5"/>
          <p:cNvCxnSpPr/>
          <p:nvPr>
            <p:custDataLst>
              <p:tags r:id="rId15"/>
            </p:custDataLst>
          </p:nvPr>
        </p:nvCxnSpPr>
        <p:spPr>
          <a:xfrm flipV="1">
            <a:off x="2117655" y="3429000"/>
            <a:ext cx="94093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464 6"/>
          <p:cNvCxnSpPr/>
          <p:nvPr>
            <p:custDataLst>
              <p:tags r:id="rId16"/>
            </p:custDataLst>
          </p:nvPr>
        </p:nvCxnSpPr>
        <p:spPr>
          <a:xfrm flipH="1" flipV="1">
            <a:off x="2588121" y="2617851"/>
            <a:ext cx="470466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464 21"/>
          <p:cNvCxnSpPr/>
          <p:nvPr>
            <p:custDataLst>
              <p:tags r:id="rId17"/>
            </p:custDataLst>
          </p:nvPr>
        </p:nvCxnSpPr>
        <p:spPr>
          <a:xfrm flipV="1">
            <a:off x="2588125" y="3429002"/>
            <a:ext cx="470466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464 22"/>
          <p:cNvCxnSpPr/>
          <p:nvPr>
            <p:custDataLst>
              <p:tags r:id="rId18"/>
            </p:custDataLst>
          </p:nvPr>
        </p:nvCxnSpPr>
        <p:spPr>
          <a:xfrm flipH="1">
            <a:off x="2117658" y="3429002"/>
            <a:ext cx="940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464 23"/>
          <p:cNvCxnSpPr/>
          <p:nvPr>
            <p:custDataLst>
              <p:tags r:id="rId19"/>
            </p:custDataLst>
          </p:nvPr>
        </p:nvCxnSpPr>
        <p:spPr>
          <a:xfrm>
            <a:off x="2117658" y="3429002"/>
            <a:ext cx="470466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464 24"/>
          <p:cNvCxnSpPr/>
          <p:nvPr>
            <p:custDataLst>
              <p:tags r:id="rId20"/>
            </p:custDataLst>
          </p:nvPr>
        </p:nvCxnSpPr>
        <p:spPr>
          <a:xfrm>
            <a:off x="1306507" y="2958537"/>
            <a:ext cx="811150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464 25"/>
          <p:cNvCxnSpPr/>
          <p:nvPr>
            <p:custDataLst>
              <p:tags r:id="rId21"/>
            </p:custDataLst>
          </p:nvPr>
        </p:nvCxnSpPr>
        <p:spPr>
          <a:xfrm flipV="1">
            <a:off x="2117657" y="2617851"/>
            <a:ext cx="470466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464 26"/>
          <p:cNvCxnSpPr/>
          <p:nvPr>
            <p:custDataLst>
              <p:tags r:id="rId22"/>
            </p:custDataLst>
          </p:nvPr>
        </p:nvCxnSpPr>
        <p:spPr>
          <a:xfrm flipH="1" flipV="1">
            <a:off x="1776973" y="2147386"/>
            <a:ext cx="811150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464 27"/>
          <p:cNvCxnSpPr/>
          <p:nvPr>
            <p:custDataLst>
              <p:tags r:id="rId23"/>
            </p:custDataLst>
          </p:nvPr>
        </p:nvCxnSpPr>
        <p:spPr>
          <a:xfrm flipH="1">
            <a:off x="1306507" y="2147386"/>
            <a:ext cx="470466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464 28"/>
          <p:cNvCxnSpPr/>
          <p:nvPr>
            <p:custDataLst>
              <p:tags r:id="rId24"/>
            </p:custDataLst>
          </p:nvPr>
        </p:nvCxnSpPr>
        <p:spPr>
          <a:xfrm flipH="1">
            <a:off x="2588120" y="2147385"/>
            <a:ext cx="811148" cy="4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464 29"/>
          <p:cNvCxnSpPr/>
          <p:nvPr>
            <p:custDataLst>
              <p:tags r:id="rId25"/>
            </p:custDataLst>
          </p:nvPr>
        </p:nvCxnSpPr>
        <p:spPr>
          <a:xfrm>
            <a:off x="2588120" y="2617853"/>
            <a:ext cx="470470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464 30"/>
          <p:cNvCxnSpPr/>
          <p:nvPr>
            <p:custDataLst>
              <p:tags r:id="rId26"/>
            </p:custDataLst>
          </p:nvPr>
        </p:nvCxnSpPr>
        <p:spPr>
          <a:xfrm flipV="1">
            <a:off x="3058589" y="2958535"/>
            <a:ext cx="811147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464 31"/>
          <p:cNvCxnSpPr/>
          <p:nvPr>
            <p:custDataLst>
              <p:tags r:id="rId27"/>
            </p:custDataLst>
          </p:nvPr>
        </p:nvCxnSpPr>
        <p:spPr>
          <a:xfrm flipH="1" flipV="1">
            <a:off x="3399268" y="2147385"/>
            <a:ext cx="470468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464 32"/>
          <p:cNvCxnSpPr/>
          <p:nvPr>
            <p:custDataLst>
              <p:tags r:id="rId28"/>
            </p:custDataLst>
          </p:nvPr>
        </p:nvCxnSpPr>
        <p:spPr>
          <a:xfrm flipH="1" flipV="1">
            <a:off x="3058589" y="3429002"/>
            <a:ext cx="811147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464 33"/>
          <p:cNvCxnSpPr/>
          <p:nvPr>
            <p:custDataLst>
              <p:tags r:id="rId29"/>
            </p:custDataLst>
          </p:nvPr>
        </p:nvCxnSpPr>
        <p:spPr>
          <a:xfrm flipH="1">
            <a:off x="2588121" y="3429002"/>
            <a:ext cx="470468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464 34"/>
          <p:cNvCxnSpPr/>
          <p:nvPr>
            <p:custDataLst>
              <p:tags r:id="rId30"/>
            </p:custDataLst>
          </p:nvPr>
        </p:nvCxnSpPr>
        <p:spPr>
          <a:xfrm>
            <a:off x="2588121" y="4240151"/>
            <a:ext cx="811148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464 35"/>
          <p:cNvCxnSpPr/>
          <p:nvPr>
            <p:custDataLst>
              <p:tags r:id="rId31"/>
            </p:custDataLst>
          </p:nvPr>
        </p:nvCxnSpPr>
        <p:spPr>
          <a:xfrm flipV="1">
            <a:off x="3399270" y="3899468"/>
            <a:ext cx="470466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464 36"/>
          <p:cNvCxnSpPr/>
          <p:nvPr>
            <p:custDataLst>
              <p:tags r:id="rId32"/>
            </p:custDataLst>
          </p:nvPr>
        </p:nvCxnSpPr>
        <p:spPr>
          <a:xfrm flipV="1">
            <a:off x="1776973" y="4240151"/>
            <a:ext cx="811148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464 37"/>
          <p:cNvCxnSpPr/>
          <p:nvPr>
            <p:custDataLst>
              <p:tags r:id="rId33"/>
            </p:custDataLst>
          </p:nvPr>
        </p:nvCxnSpPr>
        <p:spPr>
          <a:xfrm flipH="1" flipV="1">
            <a:off x="2117657" y="3429002"/>
            <a:ext cx="470465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464 38"/>
          <p:cNvCxnSpPr/>
          <p:nvPr>
            <p:custDataLst>
              <p:tags r:id="rId34"/>
            </p:custDataLst>
          </p:nvPr>
        </p:nvCxnSpPr>
        <p:spPr>
          <a:xfrm flipH="1">
            <a:off x="1306507" y="3429002"/>
            <a:ext cx="811150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464 39"/>
          <p:cNvCxnSpPr/>
          <p:nvPr>
            <p:custDataLst>
              <p:tags r:id="rId35"/>
            </p:custDataLst>
          </p:nvPr>
        </p:nvCxnSpPr>
        <p:spPr>
          <a:xfrm>
            <a:off x="1306507" y="3899467"/>
            <a:ext cx="470466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464 40"/>
          <p:cNvCxnSpPr/>
          <p:nvPr>
            <p:custDataLst>
              <p:tags r:id="rId36"/>
            </p:custDataLst>
          </p:nvPr>
        </p:nvCxnSpPr>
        <p:spPr>
          <a:xfrm flipV="1">
            <a:off x="1306508" y="3429000"/>
            <a:ext cx="811148" cy="464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464 41"/>
          <p:cNvCxnSpPr/>
          <p:nvPr>
            <p:custDataLst>
              <p:tags r:id="rId37"/>
            </p:custDataLst>
          </p:nvPr>
        </p:nvCxnSpPr>
        <p:spPr>
          <a:xfrm flipH="1" flipV="1">
            <a:off x="1306507" y="2958537"/>
            <a:ext cx="811150" cy="470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464 42"/>
          <p:cNvCxnSpPr/>
          <p:nvPr>
            <p:custDataLst>
              <p:tags r:id="rId38"/>
            </p:custDataLst>
          </p:nvPr>
        </p:nvCxnSpPr>
        <p:spPr>
          <a:xfrm>
            <a:off x="1306507" y="2958537"/>
            <a:ext cx="2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464 43"/>
          <p:cNvCxnSpPr/>
          <p:nvPr>
            <p:custDataLst>
              <p:tags r:id="rId39"/>
            </p:custDataLst>
          </p:nvPr>
        </p:nvCxnSpPr>
        <p:spPr>
          <a:xfrm flipH="1">
            <a:off x="1776973" y="1683353"/>
            <a:ext cx="811147" cy="464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464 44"/>
          <p:cNvCxnSpPr/>
          <p:nvPr>
            <p:custDataLst>
              <p:tags r:id="rId40"/>
            </p:custDataLst>
          </p:nvPr>
        </p:nvCxnSpPr>
        <p:spPr>
          <a:xfrm>
            <a:off x="1776973" y="2147386"/>
            <a:ext cx="811147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464 45"/>
          <p:cNvCxnSpPr/>
          <p:nvPr>
            <p:custDataLst>
              <p:tags r:id="rId41"/>
            </p:custDataLst>
          </p:nvPr>
        </p:nvCxnSpPr>
        <p:spPr>
          <a:xfrm flipV="1">
            <a:off x="2588120" y="1683353"/>
            <a:ext cx="0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464 46"/>
          <p:cNvCxnSpPr/>
          <p:nvPr>
            <p:custDataLst>
              <p:tags r:id="rId42"/>
            </p:custDataLst>
          </p:nvPr>
        </p:nvCxnSpPr>
        <p:spPr>
          <a:xfrm>
            <a:off x="2588120" y="1683355"/>
            <a:ext cx="2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464 47"/>
          <p:cNvCxnSpPr/>
          <p:nvPr>
            <p:custDataLst>
              <p:tags r:id="rId43"/>
            </p:custDataLst>
          </p:nvPr>
        </p:nvCxnSpPr>
        <p:spPr>
          <a:xfrm flipV="1">
            <a:off x="2588121" y="2147385"/>
            <a:ext cx="811147" cy="4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464 48"/>
          <p:cNvCxnSpPr/>
          <p:nvPr>
            <p:custDataLst>
              <p:tags r:id="rId44"/>
            </p:custDataLst>
          </p:nvPr>
        </p:nvCxnSpPr>
        <p:spPr>
          <a:xfrm flipH="1" flipV="1">
            <a:off x="2588120" y="1683355"/>
            <a:ext cx="811148" cy="46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464 49"/>
          <p:cNvCxnSpPr/>
          <p:nvPr>
            <p:custDataLst>
              <p:tags r:id="rId45"/>
            </p:custDataLst>
          </p:nvPr>
        </p:nvCxnSpPr>
        <p:spPr>
          <a:xfrm flipH="1" flipV="1">
            <a:off x="3869738" y="2958530"/>
            <a:ext cx="0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464 50"/>
          <p:cNvCxnSpPr/>
          <p:nvPr>
            <p:custDataLst>
              <p:tags r:id="rId46"/>
            </p:custDataLst>
          </p:nvPr>
        </p:nvCxnSpPr>
        <p:spPr>
          <a:xfrm flipH="1">
            <a:off x="3058591" y="2958530"/>
            <a:ext cx="811147" cy="4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464 51"/>
          <p:cNvCxnSpPr/>
          <p:nvPr>
            <p:custDataLst>
              <p:tags r:id="rId47"/>
            </p:custDataLst>
          </p:nvPr>
        </p:nvCxnSpPr>
        <p:spPr>
          <a:xfrm>
            <a:off x="3058591" y="3428998"/>
            <a:ext cx="811147" cy="46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464 52"/>
          <p:cNvCxnSpPr/>
          <p:nvPr>
            <p:custDataLst>
              <p:tags r:id="rId48"/>
            </p:custDataLst>
          </p:nvPr>
        </p:nvCxnSpPr>
        <p:spPr>
          <a:xfrm flipV="1">
            <a:off x="2588123" y="4710617"/>
            <a:ext cx="811148" cy="464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464 53"/>
          <p:cNvCxnSpPr/>
          <p:nvPr>
            <p:custDataLst>
              <p:tags r:id="rId49"/>
            </p:custDataLst>
          </p:nvPr>
        </p:nvCxnSpPr>
        <p:spPr>
          <a:xfrm flipH="1" flipV="1">
            <a:off x="2588125" y="4240151"/>
            <a:ext cx="811147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464 54"/>
          <p:cNvCxnSpPr/>
          <p:nvPr>
            <p:custDataLst>
              <p:tags r:id="rId50"/>
            </p:custDataLst>
          </p:nvPr>
        </p:nvCxnSpPr>
        <p:spPr>
          <a:xfrm flipH="1">
            <a:off x="2588123" y="4240151"/>
            <a:ext cx="2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464 55"/>
          <p:cNvCxnSpPr/>
          <p:nvPr>
            <p:custDataLst>
              <p:tags r:id="rId51"/>
            </p:custDataLst>
          </p:nvPr>
        </p:nvCxnSpPr>
        <p:spPr>
          <a:xfrm flipV="1">
            <a:off x="2588123" y="4240151"/>
            <a:ext cx="0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464 56"/>
          <p:cNvCxnSpPr/>
          <p:nvPr>
            <p:custDataLst>
              <p:tags r:id="rId52"/>
            </p:custDataLst>
          </p:nvPr>
        </p:nvCxnSpPr>
        <p:spPr>
          <a:xfrm flipH="1">
            <a:off x="1776976" y="4240151"/>
            <a:ext cx="811147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464 57"/>
          <p:cNvCxnSpPr/>
          <p:nvPr>
            <p:custDataLst>
              <p:tags r:id="rId53"/>
            </p:custDataLst>
          </p:nvPr>
        </p:nvCxnSpPr>
        <p:spPr>
          <a:xfrm>
            <a:off x="1776976" y="4710616"/>
            <a:ext cx="811147" cy="464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/>
          <p:cNvGrpSpPr/>
          <p:nvPr/>
        </p:nvGrpSpPr>
        <p:grpSpPr>
          <a:xfrm>
            <a:off x="4548318" y="1628801"/>
            <a:ext cx="3095364" cy="3600400"/>
            <a:chOff x="5503280" y="3226665"/>
            <a:chExt cx="1839508" cy="2139639"/>
          </a:xfrm>
        </p:grpSpPr>
        <p:sp>
          <p:nvSpPr>
            <p:cNvPr id="57" name="Isosceles 464 60"/>
            <p:cNvSpPr/>
            <p:nvPr>
              <p:custDataLst>
                <p:tags r:id="rId78"/>
              </p:custDataLst>
            </p:nvPr>
          </p:nvSpPr>
          <p:spPr>
            <a:xfrm rot="21599996">
              <a:off x="6143445" y="3814436"/>
              <a:ext cx="559176" cy="4820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Isosceles 464 61"/>
            <p:cNvSpPr/>
            <p:nvPr>
              <p:custDataLst>
                <p:tags r:id="rId79"/>
              </p:custDataLst>
            </p:nvPr>
          </p:nvSpPr>
          <p:spPr>
            <a:xfrm rot="10800000">
              <a:off x="6143446" y="4296485"/>
              <a:ext cx="559176" cy="4820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Rectangle 464 62"/>
            <p:cNvSpPr/>
            <p:nvPr>
              <p:custDataLst>
                <p:tags r:id="rId80"/>
              </p:custDataLst>
            </p:nvPr>
          </p:nvSpPr>
          <p:spPr>
            <a:xfrm rot="18006821">
              <a:off x="5763585" y="3637037"/>
              <a:ext cx="557261" cy="557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Rectangle 464 63"/>
            <p:cNvSpPr/>
            <p:nvPr>
              <p:custDataLst>
                <p:tags r:id="rId81"/>
              </p:custDataLst>
            </p:nvPr>
          </p:nvSpPr>
          <p:spPr>
            <a:xfrm rot="3593170">
              <a:off x="6525220" y="3637036"/>
              <a:ext cx="557261" cy="557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Rectangle 464 64"/>
            <p:cNvSpPr/>
            <p:nvPr>
              <p:custDataLst>
                <p:tags r:id="rId82"/>
              </p:custDataLst>
            </p:nvPr>
          </p:nvSpPr>
          <p:spPr>
            <a:xfrm rot="7206826">
              <a:off x="6525221" y="4398672"/>
              <a:ext cx="557261" cy="557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Rectangle 464 65"/>
            <p:cNvSpPr/>
            <p:nvPr>
              <p:custDataLst>
                <p:tags r:id="rId83"/>
              </p:custDataLst>
            </p:nvPr>
          </p:nvSpPr>
          <p:spPr>
            <a:xfrm rot="14393178">
              <a:off x="5763585" y="4398672"/>
              <a:ext cx="557261" cy="557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Isosceles 464 66"/>
            <p:cNvSpPr/>
            <p:nvPr>
              <p:custDataLst>
                <p:tags r:id="rId84"/>
              </p:custDataLst>
            </p:nvPr>
          </p:nvSpPr>
          <p:spPr>
            <a:xfrm rot="12606818">
              <a:off x="5503280" y="4124272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Isosceles 464 67"/>
            <p:cNvSpPr/>
            <p:nvPr>
              <p:custDataLst>
                <p:tags r:id="rId85"/>
              </p:custDataLst>
            </p:nvPr>
          </p:nvSpPr>
          <p:spPr>
            <a:xfrm rot="1806820">
              <a:off x="6023890" y="3226665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Isosceles 464 68"/>
            <p:cNvSpPr/>
            <p:nvPr>
              <p:custDataLst>
                <p:tags r:id="rId86"/>
              </p:custDataLst>
            </p:nvPr>
          </p:nvSpPr>
          <p:spPr>
            <a:xfrm rot="19793170">
              <a:off x="6264914" y="3226665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Isosceles 464 69"/>
            <p:cNvSpPr/>
            <p:nvPr>
              <p:custDataLst>
                <p:tags r:id="rId87"/>
              </p:custDataLst>
            </p:nvPr>
          </p:nvSpPr>
          <p:spPr>
            <a:xfrm rot="8993169">
              <a:off x="6785528" y="4124269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Isosceles 464 70"/>
            <p:cNvSpPr/>
            <p:nvPr>
              <p:custDataLst>
                <p:tags r:id="rId88"/>
              </p:custDataLst>
            </p:nvPr>
          </p:nvSpPr>
          <p:spPr>
            <a:xfrm rot="12606826">
              <a:off x="6264916" y="4885907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Isosceles 464 71"/>
            <p:cNvSpPr/>
            <p:nvPr>
              <p:custDataLst>
                <p:tags r:id="rId89"/>
              </p:custDataLst>
            </p:nvPr>
          </p:nvSpPr>
          <p:spPr>
            <a:xfrm rot="8993177">
              <a:off x="6023892" y="4885907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Straight 464 72"/>
            <p:cNvCxnSpPr/>
            <p:nvPr>
              <p:custDataLst>
                <p:tags r:id="rId90"/>
              </p:custDataLst>
            </p:nvPr>
          </p:nvCxnSpPr>
          <p:spPr>
            <a:xfrm flipH="1">
              <a:off x="6143445" y="3814436"/>
              <a:ext cx="279588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464 73"/>
            <p:cNvCxnSpPr/>
            <p:nvPr>
              <p:custDataLst>
                <p:tags r:id="rId91"/>
              </p:custDataLst>
            </p:nvPr>
          </p:nvCxnSpPr>
          <p:spPr>
            <a:xfrm flipV="1">
              <a:off x="6143445" y="4296484"/>
              <a:ext cx="55917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464 74"/>
            <p:cNvCxnSpPr/>
            <p:nvPr>
              <p:custDataLst>
                <p:tags r:id="rId92"/>
              </p:custDataLst>
            </p:nvPr>
          </p:nvCxnSpPr>
          <p:spPr>
            <a:xfrm flipH="1" flipV="1">
              <a:off x="6423033" y="3814436"/>
              <a:ext cx="279588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464 75"/>
            <p:cNvCxnSpPr/>
            <p:nvPr>
              <p:custDataLst>
                <p:tags r:id="rId93"/>
              </p:custDataLst>
            </p:nvPr>
          </p:nvCxnSpPr>
          <p:spPr>
            <a:xfrm flipV="1">
              <a:off x="6423035" y="4296485"/>
              <a:ext cx="279588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464 76"/>
            <p:cNvCxnSpPr/>
            <p:nvPr>
              <p:custDataLst>
                <p:tags r:id="rId94"/>
              </p:custDataLst>
            </p:nvPr>
          </p:nvCxnSpPr>
          <p:spPr>
            <a:xfrm flipH="1">
              <a:off x="6143447" y="4296485"/>
              <a:ext cx="5591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464 77"/>
            <p:cNvCxnSpPr/>
            <p:nvPr>
              <p:custDataLst>
                <p:tags r:id="rId95"/>
              </p:custDataLst>
            </p:nvPr>
          </p:nvCxnSpPr>
          <p:spPr>
            <a:xfrm>
              <a:off x="6143447" y="4296485"/>
              <a:ext cx="279588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464 78"/>
            <p:cNvCxnSpPr/>
            <p:nvPr>
              <p:custDataLst>
                <p:tags r:id="rId96"/>
              </p:custDataLst>
            </p:nvPr>
          </p:nvCxnSpPr>
          <p:spPr>
            <a:xfrm>
              <a:off x="5661397" y="4016898"/>
              <a:ext cx="482049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464 79"/>
            <p:cNvCxnSpPr/>
            <p:nvPr>
              <p:custDataLst>
                <p:tags r:id="rId97"/>
              </p:custDataLst>
            </p:nvPr>
          </p:nvCxnSpPr>
          <p:spPr>
            <a:xfrm flipV="1">
              <a:off x="6143446" y="3814436"/>
              <a:ext cx="279588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464 80"/>
            <p:cNvCxnSpPr/>
            <p:nvPr>
              <p:custDataLst>
                <p:tags r:id="rId98"/>
              </p:custDataLst>
            </p:nvPr>
          </p:nvCxnSpPr>
          <p:spPr>
            <a:xfrm flipH="1" flipV="1">
              <a:off x="5940985" y="3534849"/>
              <a:ext cx="482049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464 81"/>
            <p:cNvCxnSpPr/>
            <p:nvPr>
              <p:custDataLst>
                <p:tags r:id="rId99"/>
              </p:custDataLst>
            </p:nvPr>
          </p:nvCxnSpPr>
          <p:spPr>
            <a:xfrm flipH="1">
              <a:off x="5661397" y="3534849"/>
              <a:ext cx="279588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464 82"/>
            <p:cNvCxnSpPr/>
            <p:nvPr>
              <p:custDataLst>
                <p:tags r:id="rId100"/>
              </p:custDataLst>
            </p:nvPr>
          </p:nvCxnSpPr>
          <p:spPr>
            <a:xfrm flipH="1">
              <a:off x="6423032" y="3534848"/>
              <a:ext cx="482048" cy="279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464 83"/>
            <p:cNvCxnSpPr/>
            <p:nvPr>
              <p:custDataLst>
                <p:tags r:id="rId101"/>
              </p:custDataLst>
            </p:nvPr>
          </p:nvCxnSpPr>
          <p:spPr>
            <a:xfrm>
              <a:off x="6423032" y="3814437"/>
              <a:ext cx="279590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464 84"/>
            <p:cNvCxnSpPr/>
            <p:nvPr>
              <p:custDataLst>
                <p:tags r:id="rId102"/>
              </p:custDataLst>
            </p:nvPr>
          </p:nvCxnSpPr>
          <p:spPr>
            <a:xfrm flipV="1">
              <a:off x="6702622" y="4016897"/>
              <a:ext cx="482047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464 85"/>
            <p:cNvCxnSpPr/>
            <p:nvPr>
              <p:custDataLst>
                <p:tags r:id="rId103"/>
              </p:custDataLst>
            </p:nvPr>
          </p:nvCxnSpPr>
          <p:spPr>
            <a:xfrm flipH="1" flipV="1">
              <a:off x="6905080" y="3534848"/>
              <a:ext cx="279589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464 86"/>
            <p:cNvCxnSpPr/>
            <p:nvPr>
              <p:custDataLst>
                <p:tags r:id="rId104"/>
              </p:custDataLst>
            </p:nvPr>
          </p:nvCxnSpPr>
          <p:spPr>
            <a:xfrm flipH="1" flipV="1">
              <a:off x="6702622" y="4296485"/>
              <a:ext cx="482047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464 87"/>
            <p:cNvCxnSpPr/>
            <p:nvPr>
              <p:custDataLst>
                <p:tags r:id="rId105"/>
              </p:custDataLst>
            </p:nvPr>
          </p:nvCxnSpPr>
          <p:spPr>
            <a:xfrm flipH="1">
              <a:off x="6423033" y="4296485"/>
              <a:ext cx="279589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464 88"/>
            <p:cNvCxnSpPr/>
            <p:nvPr>
              <p:custDataLst>
                <p:tags r:id="rId106"/>
              </p:custDataLst>
            </p:nvPr>
          </p:nvCxnSpPr>
          <p:spPr>
            <a:xfrm>
              <a:off x="6423033" y="4778533"/>
              <a:ext cx="482048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464 89"/>
            <p:cNvCxnSpPr/>
            <p:nvPr>
              <p:custDataLst>
                <p:tags r:id="rId107"/>
              </p:custDataLst>
            </p:nvPr>
          </p:nvCxnSpPr>
          <p:spPr>
            <a:xfrm flipV="1">
              <a:off x="6905081" y="4576073"/>
              <a:ext cx="279588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464 90"/>
            <p:cNvCxnSpPr/>
            <p:nvPr>
              <p:custDataLst>
                <p:tags r:id="rId108"/>
              </p:custDataLst>
            </p:nvPr>
          </p:nvCxnSpPr>
          <p:spPr>
            <a:xfrm flipV="1">
              <a:off x="5940985" y="4778533"/>
              <a:ext cx="482048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464 91"/>
            <p:cNvCxnSpPr/>
            <p:nvPr>
              <p:custDataLst>
                <p:tags r:id="rId109"/>
              </p:custDataLst>
            </p:nvPr>
          </p:nvCxnSpPr>
          <p:spPr>
            <a:xfrm flipH="1" flipV="1">
              <a:off x="6143446" y="4296485"/>
              <a:ext cx="279587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464 92"/>
            <p:cNvCxnSpPr/>
            <p:nvPr>
              <p:custDataLst>
                <p:tags r:id="rId110"/>
              </p:custDataLst>
            </p:nvPr>
          </p:nvCxnSpPr>
          <p:spPr>
            <a:xfrm flipH="1">
              <a:off x="5661397" y="4296485"/>
              <a:ext cx="482049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464 93"/>
            <p:cNvCxnSpPr/>
            <p:nvPr>
              <p:custDataLst>
                <p:tags r:id="rId111"/>
              </p:custDataLst>
            </p:nvPr>
          </p:nvCxnSpPr>
          <p:spPr>
            <a:xfrm>
              <a:off x="5661397" y="4576072"/>
              <a:ext cx="279588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464 94"/>
            <p:cNvCxnSpPr/>
            <p:nvPr>
              <p:custDataLst>
                <p:tags r:id="rId112"/>
              </p:custDataLst>
            </p:nvPr>
          </p:nvCxnSpPr>
          <p:spPr>
            <a:xfrm flipV="1">
              <a:off x="5661398" y="4296484"/>
              <a:ext cx="482048" cy="275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464 95"/>
            <p:cNvCxnSpPr/>
            <p:nvPr>
              <p:custDataLst>
                <p:tags r:id="rId113"/>
              </p:custDataLst>
            </p:nvPr>
          </p:nvCxnSpPr>
          <p:spPr>
            <a:xfrm flipH="1" flipV="1">
              <a:off x="5661397" y="4016898"/>
              <a:ext cx="482049" cy="279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464 96"/>
            <p:cNvCxnSpPr/>
            <p:nvPr>
              <p:custDataLst>
                <p:tags r:id="rId114"/>
              </p:custDataLst>
            </p:nvPr>
          </p:nvCxnSpPr>
          <p:spPr>
            <a:xfrm>
              <a:off x="5661397" y="4016898"/>
              <a:ext cx="1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464 97"/>
            <p:cNvCxnSpPr/>
            <p:nvPr>
              <p:custDataLst>
                <p:tags r:id="rId115"/>
              </p:custDataLst>
            </p:nvPr>
          </p:nvCxnSpPr>
          <p:spPr>
            <a:xfrm flipH="1">
              <a:off x="5940985" y="3259084"/>
              <a:ext cx="482047" cy="2757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464 98"/>
            <p:cNvCxnSpPr/>
            <p:nvPr>
              <p:custDataLst>
                <p:tags r:id="rId116"/>
              </p:custDataLst>
            </p:nvPr>
          </p:nvCxnSpPr>
          <p:spPr>
            <a:xfrm>
              <a:off x="5940985" y="3534849"/>
              <a:ext cx="482047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464 99"/>
            <p:cNvCxnSpPr/>
            <p:nvPr>
              <p:custDataLst>
                <p:tags r:id="rId117"/>
              </p:custDataLst>
            </p:nvPr>
          </p:nvCxnSpPr>
          <p:spPr>
            <a:xfrm flipV="1">
              <a:off x="6423032" y="3259084"/>
              <a:ext cx="0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464 100"/>
            <p:cNvCxnSpPr/>
            <p:nvPr>
              <p:custDataLst>
                <p:tags r:id="rId118"/>
              </p:custDataLst>
            </p:nvPr>
          </p:nvCxnSpPr>
          <p:spPr>
            <a:xfrm>
              <a:off x="6423032" y="3259085"/>
              <a:ext cx="1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464 101"/>
            <p:cNvCxnSpPr/>
            <p:nvPr>
              <p:custDataLst>
                <p:tags r:id="rId119"/>
              </p:custDataLst>
            </p:nvPr>
          </p:nvCxnSpPr>
          <p:spPr>
            <a:xfrm flipV="1">
              <a:off x="6423033" y="3534848"/>
              <a:ext cx="482047" cy="279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464 102"/>
            <p:cNvCxnSpPr/>
            <p:nvPr>
              <p:custDataLst>
                <p:tags r:id="rId120"/>
              </p:custDataLst>
            </p:nvPr>
          </p:nvCxnSpPr>
          <p:spPr>
            <a:xfrm flipH="1" flipV="1">
              <a:off x="6423032" y="3259085"/>
              <a:ext cx="482048" cy="2757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464 103"/>
            <p:cNvCxnSpPr/>
            <p:nvPr>
              <p:custDataLst>
                <p:tags r:id="rId121"/>
              </p:custDataLst>
            </p:nvPr>
          </p:nvCxnSpPr>
          <p:spPr>
            <a:xfrm flipH="1" flipV="1">
              <a:off x="7184670" y="4016894"/>
              <a:ext cx="0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464 104"/>
            <p:cNvCxnSpPr/>
            <p:nvPr>
              <p:custDataLst>
                <p:tags r:id="rId122"/>
              </p:custDataLst>
            </p:nvPr>
          </p:nvCxnSpPr>
          <p:spPr>
            <a:xfrm flipH="1">
              <a:off x="6702623" y="4016894"/>
              <a:ext cx="482047" cy="279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464 105"/>
            <p:cNvCxnSpPr/>
            <p:nvPr>
              <p:custDataLst>
                <p:tags r:id="rId123"/>
              </p:custDataLst>
            </p:nvPr>
          </p:nvCxnSpPr>
          <p:spPr>
            <a:xfrm>
              <a:off x="6702623" y="4296483"/>
              <a:ext cx="482047" cy="2757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464 106"/>
            <p:cNvCxnSpPr/>
            <p:nvPr>
              <p:custDataLst>
                <p:tags r:id="rId124"/>
              </p:custDataLst>
            </p:nvPr>
          </p:nvCxnSpPr>
          <p:spPr>
            <a:xfrm flipV="1">
              <a:off x="6423034" y="5058121"/>
              <a:ext cx="482048" cy="275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464 107"/>
            <p:cNvCxnSpPr/>
            <p:nvPr>
              <p:custDataLst>
                <p:tags r:id="rId125"/>
              </p:custDataLst>
            </p:nvPr>
          </p:nvCxnSpPr>
          <p:spPr>
            <a:xfrm flipH="1" flipV="1">
              <a:off x="6423035" y="4778533"/>
              <a:ext cx="482047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464 108"/>
            <p:cNvCxnSpPr/>
            <p:nvPr>
              <p:custDataLst>
                <p:tags r:id="rId126"/>
              </p:custDataLst>
            </p:nvPr>
          </p:nvCxnSpPr>
          <p:spPr>
            <a:xfrm flipH="1">
              <a:off x="6423034" y="4778533"/>
              <a:ext cx="1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464 109"/>
            <p:cNvCxnSpPr/>
            <p:nvPr>
              <p:custDataLst>
                <p:tags r:id="rId127"/>
              </p:custDataLst>
            </p:nvPr>
          </p:nvCxnSpPr>
          <p:spPr>
            <a:xfrm flipV="1">
              <a:off x="6423034" y="4778533"/>
              <a:ext cx="0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464 110"/>
            <p:cNvCxnSpPr/>
            <p:nvPr>
              <p:custDataLst>
                <p:tags r:id="rId128"/>
              </p:custDataLst>
            </p:nvPr>
          </p:nvCxnSpPr>
          <p:spPr>
            <a:xfrm flipH="1">
              <a:off x="5940987" y="4778533"/>
              <a:ext cx="482047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464 111"/>
            <p:cNvCxnSpPr/>
            <p:nvPr>
              <p:custDataLst>
                <p:tags r:id="rId129"/>
              </p:custDataLst>
            </p:nvPr>
          </p:nvCxnSpPr>
          <p:spPr>
            <a:xfrm>
              <a:off x="5940987" y="5058120"/>
              <a:ext cx="482047" cy="2757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reeform 464 58"/>
            <p:cNvSpPr/>
            <p:nvPr>
              <p:custDataLst>
                <p:tags r:id="rId130"/>
              </p:custDataLst>
            </p:nvPr>
          </p:nvSpPr>
          <p:spPr>
            <a:xfrm>
              <a:off x="5801191" y="3674643"/>
              <a:ext cx="482050" cy="482049"/>
            </a:xfrm>
            <a:custGeom>
              <a:avLst/>
              <a:gdLst/>
              <a:ahLst/>
              <a:cxnLst/>
              <a:rect l="0" t="0" r="0" b="0"/>
              <a:pathLst>
                <a:path w="482050" h="482049">
                  <a:moveTo>
                    <a:pt x="380817" y="0"/>
                  </a:moveTo>
                  <a:lnTo>
                    <a:pt x="0" y="101231"/>
                  </a:lnTo>
                  <a:lnTo>
                    <a:pt x="101231" y="482048"/>
                  </a:lnTo>
                  <a:lnTo>
                    <a:pt x="482049" y="380818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" name="Freeform 464 59"/>
            <p:cNvSpPr/>
            <p:nvPr>
              <p:custDataLst>
                <p:tags r:id="rId131"/>
              </p:custDataLst>
            </p:nvPr>
          </p:nvSpPr>
          <p:spPr>
            <a:xfrm>
              <a:off x="6562827" y="3674643"/>
              <a:ext cx="482049" cy="482046"/>
            </a:xfrm>
            <a:custGeom>
              <a:avLst/>
              <a:gdLst/>
              <a:ahLst/>
              <a:cxnLst/>
              <a:rect l="0" t="0" r="0" b="0"/>
              <a:pathLst>
                <a:path w="482049" h="482046">
                  <a:moveTo>
                    <a:pt x="101229" y="0"/>
                  </a:moveTo>
                  <a:lnTo>
                    <a:pt x="0" y="380818"/>
                  </a:lnTo>
                  <a:lnTo>
                    <a:pt x="380819" y="482045"/>
                  </a:lnTo>
                  <a:lnTo>
                    <a:pt x="482048" y="10123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Freeform 464 118784"/>
            <p:cNvSpPr/>
            <p:nvPr>
              <p:custDataLst>
                <p:tags r:id="rId132"/>
              </p:custDataLst>
            </p:nvPr>
          </p:nvSpPr>
          <p:spPr>
            <a:xfrm>
              <a:off x="6283240" y="4296485"/>
              <a:ext cx="279588" cy="241025"/>
            </a:xfrm>
            <a:custGeom>
              <a:avLst/>
              <a:gdLst/>
              <a:ahLst/>
              <a:cxnLst/>
              <a:rect l="0" t="0" r="0" b="0"/>
              <a:pathLst>
                <a:path w="279588" h="241025">
                  <a:moveTo>
                    <a:pt x="0" y="241024"/>
                  </a:moveTo>
                  <a:lnTo>
                    <a:pt x="139795" y="0"/>
                  </a:lnTo>
                  <a:lnTo>
                    <a:pt x="279587" y="241024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Freeform 464 116"/>
            <p:cNvSpPr/>
            <p:nvPr>
              <p:custDataLst>
                <p:tags r:id="rId133"/>
              </p:custDataLst>
            </p:nvPr>
          </p:nvSpPr>
          <p:spPr>
            <a:xfrm rot="21599992" flipV="1">
              <a:off x="6283240" y="4055459"/>
              <a:ext cx="279588" cy="241025"/>
            </a:xfrm>
            <a:custGeom>
              <a:avLst/>
              <a:gdLst/>
              <a:ahLst/>
              <a:cxnLst/>
              <a:rect l="0" t="0" r="0" b="0"/>
              <a:pathLst>
                <a:path w="279588" h="241025">
                  <a:moveTo>
                    <a:pt x="0" y="241024"/>
                  </a:moveTo>
                  <a:lnTo>
                    <a:pt x="139795" y="0"/>
                  </a:lnTo>
                  <a:lnTo>
                    <a:pt x="279587" y="241024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Freeform 464 120"/>
            <p:cNvSpPr/>
            <p:nvPr>
              <p:custDataLst>
                <p:tags r:id="rId134"/>
              </p:custDataLst>
            </p:nvPr>
          </p:nvSpPr>
          <p:spPr>
            <a:xfrm rot="21599992" flipV="1">
              <a:off x="5801191" y="4436278"/>
              <a:ext cx="482050" cy="482049"/>
            </a:xfrm>
            <a:custGeom>
              <a:avLst/>
              <a:gdLst/>
              <a:ahLst/>
              <a:cxnLst/>
              <a:rect l="0" t="0" r="0" b="0"/>
              <a:pathLst>
                <a:path w="482050" h="482049">
                  <a:moveTo>
                    <a:pt x="380817" y="0"/>
                  </a:moveTo>
                  <a:lnTo>
                    <a:pt x="0" y="101231"/>
                  </a:lnTo>
                  <a:lnTo>
                    <a:pt x="101231" y="482048"/>
                  </a:lnTo>
                  <a:lnTo>
                    <a:pt x="482049" y="380818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Freeform 464 124"/>
            <p:cNvSpPr/>
            <p:nvPr>
              <p:custDataLst>
                <p:tags r:id="rId135"/>
              </p:custDataLst>
            </p:nvPr>
          </p:nvSpPr>
          <p:spPr>
            <a:xfrm rot="21599992" flipV="1">
              <a:off x="6562827" y="4436281"/>
              <a:ext cx="482049" cy="482046"/>
            </a:xfrm>
            <a:custGeom>
              <a:avLst/>
              <a:gdLst/>
              <a:ahLst/>
              <a:cxnLst/>
              <a:rect l="0" t="0" r="0" b="0"/>
              <a:pathLst>
                <a:path w="482049" h="482046">
                  <a:moveTo>
                    <a:pt x="101229" y="0"/>
                  </a:moveTo>
                  <a:lnTo>
                    <a:pt x="0" y="380818"/>
                  </a:lnTo>
                  <a:lnTo>
                    <a:pt x="380819" y="482045"/>
                  </a:lnTo>
                  <a:lnTo>
                    <a:pt x="482048" y="10123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Freeform 464 118793"/>
            <p:cNvSpPr/>
            <p:nvPr>
              <p:custDataLst>
                <p:tags r:id="rId136"/>
              </p:custDataLst>
            </p:nvPr>
          </p:nvSpPr>
          <p:spPr>
            <a:xfrm>
              <a:off x="5661398" y="4156691"/>
              <a:ext cx="241025" cy="277677"/>
            </a:xfrm>
            <a:custGeom>
              <a:avLst/>
              <a:gdLst/>
              <a:ahLst/>
              <a:cxnLst/>
              <a:rect l="0" t="0" r="0" b="0"/>
              <a:pathLst>
                <a:path w="241025" h="277677">
                  <a:moveTo>
                    <a:pt x="0" y="137883"/>
                  </a:moveTo>
                  <a:lnTo>
                    <a:pt x="241024" y="0"/>
                  </a:lnTo>
                  <a:lnTo>
                    <a:pt x="241024" y="277676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Freeform 464 118794"/>
            <p:cNvSpPr/>
            <p:nvPr>
              <p:custDataLst>
                <p:tags r:id="rId137"/>
              </p:custDataLst>
            </p:nvPr>
          </p:nvSpPr>
          <p:spPr>
            <a:xfrm>
              <a:off x="6943646" y="4156688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2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Freeform 464 118795"/>
            <p:cNvSpPr/>
            <p:nvPr>
              <p:custDataLst>
                <p:tags r:id="rId138"/>
              </p:custDataLst>
            </p:nvPr>
          </p:nvSpPr>
          <p:spPr>
            <a:xfrm>
              <a:off x="6182008" y="3396966"/>
              <a:ext cx="241026" cy="277678"/>
            </a:xfrm>
            <a:custGeom>
              <a:avLst/>
              <a:gdLst/>
              <a:ahLst/>
              <a:cxnLst/>
              <a:rect l="0" t="0" r="0" b="0"/>
              <a:pathLst>
                <a:path w="241026" h="277678">
                  <a:moveTo>
                    <a:pt x="0" y="0"/>
                  </a:moveTo>
                  <a:lnTo>
                    <a:pt x="241025" y="139795"/>
                  </a:lnTo>
                  <a:lnTo>
                    <a:pt x="0" y="277677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Freeform 464 131"/>
            <p:cNvSpPr/>
            <p:nvPr>
              <p:custDataLst>
                <p:tags r:id="rId139"/>
              </p:custDataLst>
            </p:nvPr>
          </p:nvSpPr>
          <p:spPr>
            <a:xfrm rot="10799992" flipV="1">
              <a:off x="6423030" y="3396965"/>
              <a:ext cx="241026" cy="277678"/>
            </a:xfrm>
            <a:custGeom>
              <a:avLst/>
              <a:gdLst/>
              <a:ahLst/>
              <a:cxnLst/>
              <a:rect l="0" t="0" r="0" b="0"/>
              <a:pathLst>
                <a:path w="241026" h="277678">
                  <a:moveTo>
                    <a:pt x="0" y="0"/>
                  </a:moveTo>
                  <a:lnTo>
                    <a:pt x="241025" y="139795"/>
                  </a:lnTo>
                  <a:lnTo>
                    <a:pt x="0" y="277677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Freeform 464 118798"/>
            <p:cNvSpPr/>
            <p:nvPr>
              <p:custDataLst>
                <p:tags r:id="rId140"/>
              </p:custDataLst>
            </p:nvPr>
          </p:nvSpPr>
          <p:spPr>
            <a:xfrm>
              <a:off x="6182010" y="4918326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3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Freeform 464 136"/>
            <p:cNvSpPr/>
            <p:nvPr>
              <p:custDataLst>
                <p:tags r:id="rId141"/>
              </p:custDataLst>
            </p:nvPr>
          </p:nvSpPr>
          <p:spPr>
            <a:xfrm rot="10800000" flipV="1">
              <a:off x="6423034" y="4918326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3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8056195" y="1628801"/>
            <a:ext cx="3095364" cy="3600400"/>
            <a:chOff x="8558807" y="3226665"/>
            <a:chExt cx="1839508" cy="2139639"/>
          </a:xfrm>
        </p:grpSpPr>
        <p:grpSp>
          <p:nvGrpSpPr>
            <p:cNvPr id="122" name="群組 121"/>
            <p:cNvGrpSpPr/>
            <p:nvPr/>
          </p:nvGrpSpPr>
          <p:grpSpPr>
            <a:xfrm>
              <a:off x="8558807" y="3226665"/>
              <a:ext cx="1839508" cy="2139639"/>
              <a:chOff x="8558807" y="3226665"/>
              <a:chExt cx="1839508" cy="2139639"/>
            </a:xfrm>
          </p:grpSpPr>
          <p:grpSp>
            <p:nvGrpSpPr>
              <p:cNvPr id="136" name="群組 135"/>
              <p:cNvGrpSpPr/>
              <p:nvPr/>
            </p:nvGrpSpPr>
            <p:grpSpPr>
              <a:xfrm>
                <a:off x="8558807" y="3226665"/>
                <a:ext cx="1839508" cy="2139639"/>
                <a:chOff x="8558807" y="3226665"/>
                <a:chExt cx="1839508" cy="2139639"/>
              </a:xfrm>
            </p:grpSpPr>
            <p:sp>
              <p:nvSpPr>
                <p:cNvPr id="139" name="Rectangle 464 141"/>
                <p:cNvSpPr/>
                <p:nvPr>
                  <p:custDataLst>
                    <p:tags r:id="rId68"/>
                  </p:custDataLst>
                </p:nvPr>
              </p:nvSpPr>
              <p:spPr>
                <a:xfrm rot="18006821">
                  <a:off x="8819112" y="3637037"/>
                  <a:ext cx="557261" cy="55726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Rectangle 464 142"/>
                <p:cNvSpPr/>
                <p:nvPr>
                  <p:custDataLst>
                    <p:tags r:id="rId69"/>
                  </p:custDataLst>
                </p:nvPr>
              </p:nvSpPr>
              <p:spPr>
                <a:xfrm rot="3593170">
                  <a:off x="9580747" y="3637036"/>
                  <a:ext cx="557261" cy="55726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Rectangle 464 143"/>
                <p:cNvSpPr/>
                <p:nvPr>
                  <p:custDataLst>
                    <p:tags r:id="rId70"/>
                  </p:custDataLst>
                </p:nvPr>
              </p:nvSpPr>
              <p:spPr>
                <a:xfrm rot="7206826">
                  <a:off x="9580748" y="4398672"/>
                  <a:ext cx="557261" cy="55726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Rectangle 464 144"/>
                <p:cNvSpPr/>
                <p:nvPr>
                  <p:custDataLst>
                    <p:tags r:id="rId71"/>
                  </p:custDataLst>
                </p:nvPr>
              </p:nvSpPr>
              <p:spPr>
                <a:xfrm rot="14393178">
                  <a:off x="8819112" y="4398672"/>
                  <a:ext cx="557261" cy="55726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3" name="Isosceles 464 145"/>
                <p:cNvSpPr/>
                <p:nvPr>
                  <p:custDataLst>
                    <p:tags r:id="rId72"/>
                  </p:custDataLst>
                </p:nvPr>
              </p:nvSpPr>
              <p:spPr>
                <a:xfrm rot="12606818">
                  <a:off x="8558807" y="4124272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4" name="Isosceles 464 146"/>
                <p:cNvSpPr/>
                <p:nvPr>
                  <p:custDataLst>
                    <p:tags r:id="rId73"/>
                  </p:custDataLst>
                </p:nvPr>
              </p:nvSpPr>
              <p:spPr>
                <a:xfrm rot="1806820">
                  <a:off x="9079417" y="3226665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5" name="Isosceles 464 147"/>
                <p:cNvSpPr/>
                <p:nvPr>
                  <p:custDataLst>
                    <p:tags r:id="rId74"/>
                  </p:custDataLst>
                </p:nvPr>
              </p:nvSpPr>
              <p:spPr>
                <a:xfrm rot="19793170">
                  <a:off x="9320441" y="3226665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6" name="Isosceles 464 148"/>
                <p:cNvSpPr/>
                <p:nvPr>
                  <p:custDataLst>
                    <p:tags r:id="rId75"/>
                  </p:custDataLst>
                </p:nvPr>
              </p:nvSpPr>
              <p:spPr>
                <a:xfrm rot="8993169">
                  <a:off x="9841055" y="4124269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7" name="Isosceles 464 149"/>
                <p:cNvSpPr/>
                <p:nvPr>
                  <p:custDataLst>
                    <p:tags r:id="rId76"/>
                  </p:custDataLst>
                </p:nvPr>
              </p:nvSpPr>
              <p:spPr>
                <a:xfrm rot="12606826">
                  <a:off x="9320443" y="4885907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8" name="Isosceles 464 150"/>
                <p:cNvSpPr/>
                <p:nvPr>
                  <p:custDataLst>
                    <p:tags r:id="rId77"/>
                  </p:custDataLst>
                </p:nvPr>
              </p:nvSpPr>
              <p:spPr>
                <a:xfrm rot="8993177">
                  <a:off x="9079419" y="4885907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7" name="Isosceles 464 139"/>
              <p:cNvSpPr/>
              <p:nvPr>
                <p:custDataLst>
                  <p:tags r:id="rId66"/>
                </p:custDataLst>
              </p:nvPr>
            </p:nvSpPr>
            <p:spPr>
              <a:xfrm rot="21599996">
                <a:off x="9198972" y="3814436"/>
                <a:ext cx="559176" cy="482048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Isosceles 464 140"/>
              <p:cNvSpPr/>
              <p:nvPr>
                <p:custDataLst>
                  <p:tags r:id="rId67"/>
                </p:custDataLst>
              </p:nvPr>
            </p:nvSpPr>
            <p:spPr>
              <a:xfrm rot="10800000">
                <a:off x="9198973" y="4296485"/>
                <a:ext cx="559176" cy="482048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3" name="Freeform 464 193"/>
            <p:cNvSpPr/>
            <p:nvPr>
              <p:custDataLst>
                <p:tags r:id="rId54"/>
              </p:custDataLst>
            </p:nvPr>
          </p:nvSpPr>
          <p:spPr>
            <a:xfrm>
              <a:off x="9338767" y="4296485"/>
              <a:ext cx="279588" cy="241025"/>
            </a:xfrm>
            <a:custGeom>
              <a:avLst/>
              <a:gdLst/>
              <a:ahLst/>
              <a:cxnLst/>
              <a:rect l="0" t="0" r="0" b="0"/>
              <a:pathLst>
                <a:path w="279588" h="241025">
                  <a:moveTo>
                    <a:pt x="0" y="241024"/>
                  </a:moveTo>
                  <a:lnTo>
                    <a:pt x="139795" y="0"/>
                  </a:lnTo>
                  <a:lnTo>
                    <a:pt x="279587" y="241024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Freeform 464 194"/>
            <p:cNvSpPr/>
            <p:nvPr>
              <p:custDataLst>
                <p:tags r:id="rId55"/>
              </p:custDataLst>
            </p:nvPr>
          </p:nvSpPr>
          <p:spPr>
            <a:xfrm rot="21599992" flipV="1">
              <a:off x="9338767" y="4055459"/>
              <a:ext cx="279588" cy="241025"/>
            </a:xfrm>
            <a:custGeom>
              <a:avLst/>
              <a:gdLst/>
              <a:ahLst/>
              <a:cxnLst/>
              <a:rect l="0" t="0" r="0" b="0"/>
              <a:pathLst>
                <a:path w="279588" h="241025">
                  <a:moveTo>
                    <a:pt x="0" y="241024"/>
                  </a:moveTo>
                  <a:lnTo>
                    <a:pt x="139795" y="0"/>
                  </a:lnTo>
                  <a:lnTo>
                    <a:pt x="279587" y="241024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5" name="Group 464 118801"/>
            <p:cNvGrpSpPr/>
            <p:nvPr/>
          </p:nvGrpSpPr>
          <p:grpSpPr>
            <a:xfrm>
              <a:off x="8856718" y="3674643"/>
              <a:ext cx="1243685" cy="1243684"/>
              <a:chOff x="8856718" y="3674643"/>
              <a:chExt cx="1243685" cy="1243684"/>
            </a:xfrm>
          </p:grpSpPr>
          <p:sp>
            <p:nvSpPr>
              <p:cNvPr id="132" name="Freeform 464 191"/>
              <p:cNvSpPr/>
              <p:nvPr>
                <p:custDataLst>
                  <p:tags r:id="rId62"/>
                </p:custDataLst>
              </p:nvPr>
            </p:nvSpPr>
            <p:spPr>
              <a:xfrm>
                <a:off x="8856718" y="3674643"/>
                <a:ext cx="482050" cy="482049"/>
              </a:xfrm>
              <a:custGeom>
                <a:avLst/>
                <a:gdLst/>
                <a:ahLst/>
                <a:cxnLst/>
                <a:rect l="0" t="0" r="0" b="0"/>
                <a:pathLst>
                  <a:path w="482050" h="482049">
                    <a:moveTo>
                      <a:pt x="380817" y="0"/>
                    </a:moveTo>
                    <a:lnTo>
                      <a:pt x="0" y="101231"/>
                    </a:lnTo>
                    <a:lnTo>
                      <a:pt x="101231" y="482048"/>
                    </a:lnTo>
                    <a:lnTo>
                      <a:pt x="482049" y="380818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Freeform 464 192"/>
              <p:cNvSpPr/>
              <p:nvPr>
                <p:custDataLst>
                  <p:tags r:id="rId63"/>
                </p:custDataLst>
              </p:nvPr>
            </p:nvSpPr>
            <p:spPr>
              <a:xfrm>
                <a:off x="9618354" y="3674643"/>
                <a:ext cx="482049" cy="482046"/>
              </a:xfrm>
              <a:custGeom>
                <a:avLst/>
                <a:gdLst/>
                <a:ahLst/>
                <a:cxnLst/>
                <a:rect l="0" t="0" r="0" b="0"/>
                <a:pathLst>
                  <a:path w="482049" h="482046">
                    <a:moveTo>
                      <a:pt x="101229" y="0"/>
                    </a:moveTo>
                    <a:lnTo>
                      <a:pt x="0" y="380818"/>
                    </a:lnTo>
                    <a:lnTo>
                      <a:pt x="380819" y="482045"/>
                    </a:lnTo>
                    <a:lnTo>
                      <a:pt x="482048" y="101230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Freeform 464 195"/>
              <p:cNvSpPr/>
              <p:nvPr>
                <p:custDataLst>
                  <p:tags r:id="rId64"/>
                </p:custDataLst>
              </p:nvPr>
            </p:nvSpPr>
            <p:spPr>
              <a:xfrm rot="21599992" flipV="1">
                <a:off x="8856718" y="4436278"/>
                <a:ext cx="482050" cy="482049"/>
              </a:xfrm>
              <a:custGeom>
                <a:avLst/>
                <a:gdLst/>
                <a:ahLst/>
                <a:cxnLst/>
                <a:rect l="0" t="0" r="0" b="0"/>
                <a:pathLst>
                  <a:path w="482050" h="482049">
                    <a:moveTo>
                      <a:pt x="380817" y="0"/>
                    </a:moveTo>
                    <a:lnTo>
                      <a:pt x="0" y="101231"/>
                    </a:lnTo>
                    <a:lnTo>
                      <a:pt x="101231" y="482048"/>
                    </a:lnTo>
                    <a:lnTo>
                      <a:pt x="482049" y="380818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Freeform 464 196"/>
              <p:cNvSpPr/>
              <p:nvPr>
                <p:custDataLst>
                  <p:tags r:id="rId65"/>
                </p:custDataLst>
              </p:nvPr>
            </p:nvSpPr>
            <p:spPr>
              <a:xfrm rot="21599992" flipV="1">
                <a:off x="9618354" y="4436281"/>
                <a:ext cx="482049" cy="482046"/>
              </a:xfrm>
              <a:custGeom>
                <a:avLst/>
                <a:gdLst/>
                <a:ahLst/>
                <a:cxnLst/>
                <a:rect l="0" t="0" r="0" b="0"/>
                <a:pathLst>
                  <a:path w="482049" h="482046">
                    <a:moveTo>
                      <a:pt x="101229" y="0"/>
                    </a:moveTo>
                    <a:lnTo>
                      <a:pt x="0" y="380818"/>
                    </a:lnTo>
                    <a:lnTo>
                      <a:pt x="380819" y="482045"/>
                    </a:lnTo>
                    <a:lnTo>
                      <a:pt x="482048" y="101230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6" name="Freeform 464 197"/>
            <p:cNvSpPr/>
            <p:nvPr>
              <p:custDataLst>
                <p:tags r:id="rId56"/>
              </p:custDataLst>
            </p:nvPr>
          </p:nvSpPr>
          <p:spPr>
            <a:xfrm>
              <a:off x="8716925" y="4156691"/>
              <a:ext cx="241025" cy="277677"/>
            </a:xfrm>
            <a:custGeom>
              <a:avLst/>
              <a:gdLst/>
              <a:ahLst/>
              <a:cxnLst/>
              <a:rect l="0" t="0" r="0" b="0"/>
              <a:pathLst>
                <a:path w="241025" h="277677">
                  <a:moveTo>
                    <a:pt x="0" y="137883"/>
                  </a:moveTo>
                  <a:lnTo>
                    <a:pt x="241024" y="0"/>
                  </a:lnTo>
                  <a:lnTo>
                    <a:pt x="241024" y="277676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Freeform 464 198"/>
            <p:cNvSpPr/>
            <p:nvPr>
              <p:custDataLst>
                <p:tags r:id="rId57"/>
              </p:custDataLst>
            </p:nvPr>
          </p:nvSpPr>
          <p:spPr>
            <a:xfrm>
              <a:off x="9999173" y="4156688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2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Freeform 464 199"/>
            <p:cNvSpPr/>
            <p:nvPr>
              <p:custDataLst>
                <p:tags r:id="rId58"/>
              </p:custDataLst>
            </p:nvPr>
          </p:nvSpPr>
          <p:spPr>
            <a:xfrm>
              <a:off x="9237535" y="3396966"/>
              <a:ext cx="241026" cy="277678"/>
            </a:xfrm>
            <a:custGeom>
              <a:avLst/>
              <a:gdLst/>
              <a:ahLst/>
              <a:cxnLst/>
              <a:rect l="0" t="0" r="0" b="0"/>
              <a:pathLst>
                <a:path w="241026" h="277678">
                  <a:moveTo>
                    <a:pt x="0" y="0"/>
                  </a:moveTo>
                  <a:lnTo>
                    <a:pt x="241025" y="139795"/>
                  </a:lnTo>
                  <a:lnTo>
                    <a:pt x="0" y="277677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Freeform 464 200"/>
            <p:cNvSpPr/>
            <p:nvPr>
              <p:custDataLst>
                <p:tags r:id="rId59"/>
              </p:custDataLst>
            </p:nvPr>
          </p:nvSpPr>
          <p:spPr>
            <a:xfrm rot="10799992" flipV="1">
              <a:off x="9478557" y="3396965"/>
              <a:ext cx="241026" cy="277678"/>
            </a:xfrm>
            <a:custGeom>
              <a:avLst/>
              <a:gdLst/>
              <a:ahLst/>
              <a:cxnLst/>
              <a:rect l="0" t="0" r="0" b="0"/>
              <a:pathLst>
                <a:path w="241026" h="277678">
                  <a:moveTo>
                    <a:pt x="0" y="0"/>
                  </a:moveTo>
                  <a:lnTo>
                    <a:pt x="241025" y="139795"/>
                  </a:lnTo>
                  <a:lnTo>
                    <a:pt x="0" y="277677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Freeform 464 201"/>
            <p:cNvSpPr/>
            <p:nvPr>
              <p:custDataLst>
                <p:tags r:id="rId60"/>
              </p:custDataLst>
            </p:nvPr>
          </p:nvSpPr>
          <p:spPr>
            <a:xfrm>
              <a:off x="9237537" y="4918326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3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Freeform 464 202"/>
            <p:cNvSpPr/>
            <p:nvPr>
              <p:custDataLst>
                <p:tags r:id="rId61"/>
              </p:custDataLst>
            </p:nvPr>
          </p:nvSpPr>
          <p:spPr>
            <a:xfrm rot="10800000" flipV="1">
              <a:off x="9478561" y="4918326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3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533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sp>
        <p:nvSpPr>
          <p:cNvPr id="4" name="Isosceles 464 9" descr="3"/>
          <p:cNvSpPr/>
          <p:nvPr>
            <p:custDataLst>
              <p:tags r:id="rId3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Isosceles 464 10" descr="3"/>
          <p:cNvSpPr/>
          <p:nvPr>
            <p:custDataLst>
              <p:tags r:id="rId4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464 11" descr="4"/>
          <p:cNvSpPr/>
          <p:nvPr>
            <p:custDataLst>
              <p:tags r:id="rId5"/>
            </p:custDataLst>
          </p:nvPr>
        </p:nvSpPr>
        <p:spPr>
          <a:xfrm rot="18006821">
            <a:off x="2678669" y="1976137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464 12" descr="4"/>
          <p:cNvSpPr/>
          <p:nvPr>
            <p:custDataLst>
              <p:tags r:id="rId6"/>
            </p:custDataLst>
          </p:nvPr>
        </p:nvSpPr>
        <p:spPr>
          <a:xfrm rot="3593170">
            <a:off x="4258834" y="1976140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464 13" descr="4"/>
          <p:cNvSpPr/>
          <p:nvPr>
            <p:custDataLst>
              <p:tags r:id="rId7"/>
            </p:custDataLst>
          </p:nvPr>
        </p:nvSpPr>
        <p:spPr>
          <a:xfrm rot="7206826">
            <a:off x="4258836" y="3556305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464 14" descr="4"/>
          <p:cNvSpPr/>
          <p:nvPr>
            <p:custDataLst>
              <p:tags r:id="rId8"/>
            </p:custDataLst>
          </p:nvPr>
        </p:nvSpPr>
        <p:spPr>
          <a:xfrm rot="14393178">
            <a:off x="2678671" y="3556305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Isosceles 464 15" descr="3"/>
          <p:cNvSpPr/>
          <p:nvPr>
            <p:custDataLst>
              <p:tags r:id="rId9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464 16" descr="3"/>
          <p:cNvSpPr/>
          <p:nvPr>
            <p:custDataLst>
              <p:tags r:id="rId10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464 17" descr="3"/>
          <p:cNvSpPr/>
          <p:nvPr>
            <p:custDataLst>
              <p:tags r:id="rId11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464 18" descr="3"/>
          <p:cNvSpPr/>
          <p:nvPr>
            <p:custDataLst>
              <p:tags r:id="rId12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464 19" descr="3"/>
          <p:cNvSpPr/>
          <p:nvPr>
            <p:custDataLst>
              <p:tags r:id="rId13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464 20" descr="3"/>
          <p:cNvSpPr/>
          <p:nvPr>
            <p:custDataLst>
              <p:tags r:id="rId14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圓角矩形 149"/>
          <p:cNvSpPr/>
          <p:nvPr/>
        </p:nvSpPr>
        <p:spPr bwMode="auto">
          <a:xfrm>
            <a:off x="7416768" y="493350"/>
            <a:ext cx="2565655" cy="408623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線段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刪除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Rectangle 464 11" descr="4"/>
          <p:cNvSpPr/>
          <p:nvPr>
            <p:custDataLst>
              <p:tags r:id="rId15"/>
            </p:custDataLst>
          </p:nvPr>
        </p:nvSpPr>
        <p:spPr>
          <a:xfrm>
            <a:off x="568769" y="1976138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Isosceles 464 15" descr="3"/>
          <p:cNvSpPr/>
          <p:nvPr>
            <p:custDataLst>
              <p:tags r:id="rId16"/>
            </p:custDataLst>
          </p:nvPr>
        </p:nvSpPr>
        <p:spPr>
          <a:xfrm>
            <a:off x="568770" y="3404996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714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/>
            <p:cNvSpPr/>
            <p:nvPr>
              <p:custDataLst>
                <p:tags r:id="rId17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>
              <p:custDataLst>
                <p:tags r:id="rId18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/>
            <p:cNvSpPr/>
            <p:nvPr>
              <p:custDataLst>
                <p:tags r:id="rId15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>
              <p:custDataLst>
                <p:tags r:id="rId16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5" name="Isosceles 464 9" descr="3"/>
          <p:cNvSpPr/>
          <p:nvPr>
            <p:custDataLst>
              <p:tags r:id="rId3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Isosceles 464 10" descr="3"/>
          <p:cNvSpPr/>
          <p:nvPr>
            <p:custDataLst>
              <p:tags r:id="rId4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Rectangle 464 11" descr="4"/>
          <p:cNvSpPr/>
          <p:nvPr>
            <p:custDataLst>
              <p:tags r:id="rId5"/>
            </p:custDataLst>
          </p:nvPr>
        </p:nvSpPr>
        <p:spPr>
          <a:xfrm rot="18006821">
            <a:off x="2678669" y="1976137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Rectangle 464 12" descr="4"/>
          <p:cNvSpPr/>
          <p:nvPr>
            <p:custDataLst>
              <p:tags r:id="rId6"/>
            </p:custDataLst>
          </p:nvPr>
        </p:nvSpPr>
        <p:spPr>
          <a:xfrm rot="3593170">
            <a:off x="4258834" y="1976140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Rectangle 464 13" descr="4"/>
          <p:cNvSpPr/>
          <p:nvPr>
            <p:custDataLst>
              <p:tags r:id="rId7"/>
            </p:custDataLst>
          </p:nvPr>
        </p:nvSpPr>
        <p:spPr>
          <a:xfrm rot="7206826">
            <a:off x="4258836" y="3556305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Rectangle 464 14" descr="4"/>
          <p:cNvSpPr/>
          <p:nvPr>
            <p:custDataLst>
              <p:tags r:id="rId8"/>
            </p:custDataLst>
          </p:nvPr>
        </p:nvSpPr>
        <p:spPr>
          <a:xfrm rot="14393178">
            <a:off x="2678671" y="3556305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Isosceles 464 15" descr="3"/>
          <p:cNvSpPr/>
          <p:nvPr>
            <p:custDataLst>
              <p:tags r:id="rId9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Isosceles 464 16" descr="3"/>
          <p:cNvSpPr/>
          <p:nvPr>
            <p:custDataLst>
              <p:tags r:id="rId10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Isosceles 464 17" descr="3"/>
          <p:cNvSpPr/>
          <p:nvPr>
            <p:custDataLst>
              <p:tags r:id="rId11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Isosceles 464 18" descr="3"/>
          <p:cNvSpPr/>
          <p:nvPr>
            <p:custDataLst>
              <p:tags r:id="rId12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Isosceles 464 19" descr="3"/>
          <p:cNvSpPr/>
          <p:nvPr>
            <p:custDataLst>
              <p:tags r:id="rId13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Isosceles 464 20" descr="3"/>
          <p:cNvSpPr/>
          <p:nvPr>
            <p:custDataLst>
              <p:tags r:id="rId14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772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/>
            <p:cNvSpPr/>
            <p:nvPr>
              <p:custDataLst>
                <p:tags r:id="rId21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>
              <p:custDataLst>
                <p:tags r:id="rId22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/>
            <p:cNvSpPr/>
            <p:nvPr>
              <p:custDataLst>
                <p:tags r:id="rId19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>
              <p:custDataLst>
                <p:tags r:id="rId20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5" name="Isosceles 464 9" descr="3"/>
          <p:cNvSpPr/>
          <p:nvPr>
            <p:custDataLst>
              <p:tags r:id="rId3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Isosceles 464 10" descr="3"/>
          <p:cNvSpPr/>
          <p:nvPr>
            <p:custDataLst>
              <p:tags r:id="rId4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Isosceles 464 15" descr="3"/>
          <p:cNvSpPr/>
          <p:nvPr>
            <p:custDataLst>
              <p:tags r:id="rId5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Isosceles 464 16" descr="3"/>
          <p:cNvSpPr/>
          <p:nvPr>
            <p:custDataLst>
              <p:tags r:id="rId6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Isosceles 464 17" descr="3"/>
          <p:cNvSpPr/>
          <p:nvPr>
            <p:custDataLst>
              <p:tags r:id="rId7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Isosceles 464 18" descr="3"/>
          <p:cNvSpPr/>
          <p:nvPr>
            <p:custDataLst>
              <p:tags r:id="rId8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Isosceles 464 19" descr="3"/>
          <p:cNvSpPr/>
          <p:nvPr>
            <p:custDataLst>
              <p:tags r:id="rId9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Isosceles 464 20" descr="3"/>
          <p:cNvSpPr/>
          <p:nvPr>
            <p:custDataLst>
              <p:tags r:id="rId10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464 11" descr="4"/>
          <p:cNvSpPr/>
          <p:nvPr>
            <p:custDataLst>
              <p:tags r:id="rId11"/>
            </p:custDataLst>
          </p:nvPr>
        </p:nvSpPr>
        <p:spPr>
          <a:xfrm rot="18006821">
            <a:off x="2678669" y="1976137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>
            <p:custDataLst>
              <p:tags r:id="rId12"/>
            </p:custDataLst>
          </p:nvPr>
        </p:nvSpPr>
        <p:spPr bwMode="auto">
          <a:xfrm rot="18006821">
            <a:off x="2678669" y="1976137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Rectangle 464 11" descr="4"/>
          <p:cNvSpPr/>
          <p:nvPr>
            <p:custDataLst>
              <p:tags r:id="rId13"/>
            </p:custDataLst>
          </p:nvPr>
        </p:nvSpPr>
        <p:spPr>
          <a:xfrm rot="3593170">
            <a:off x="4258834" y="1976140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>
            <p:custDataLst>
              <p:tags r:id="rId14"/>
            </p:custDataLst>
          </p:nvPr>
        </p:nvSpPr>
        <p:spPr bwMode="auto">
          <a:xfrm rot="3593170">
            <a:off x="4258834" y="1976140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Rectangle 464 11" descr="4"/>
          <p:cNvSpPr/>
          <p:nvPr>
            <p:custDataLst>
              <p:tags r:id="rId15"/>
            </p:custDataLst>
          </p:nvPr>
        </p:nvSpPr>
        <p:spPr>
          <a:xfrm rot="7206826">
            <a:off x="4258837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>
            <p:custDataLst>
              <p:tags r:id="rId16"/>
            </p:custDataLst>
          </p:nvPr>
        </p:nvSpPr>
        <p:spPr bwMode="auto">
          <a:xfrm rot="7206826">
            <a:off x="4258836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Rectangle 464 11" descr="4"/>
          <p:cNvSpPr/>
          <p:nvPr>
            <p:custDataLst>
              <p:tags r:id="rId17"/>
            </p:custDataLst>
          </p:nvPr>
        </p:nvSpPr>
        <p:spPr>
          <a:xfrm rot="14393178">
            <a:off x="2678672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>
            <p:custDataLst>
              <p:tags r:id="rId18"/>
            </p:custDataLst>
          </p:nvPr>
        </p:nvSpPr>
        <p:spPr bwMode="auto">
          <a:xfrm rot="14393178">
            <a:off x="2678671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755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/>
            <p:cNvSpPr/>
            <p:nvPr>
              <p:custDataLst>
                <p:tags r:id="rId29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>
              <p:custDataLst>
                <p:tags r:id="rId30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/>
            <p:cNvSpPr/>
            <p:nvPr>
              <p:custDataLst>
                <p:tags r:id="rId27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>
              <p:custDataLst>
                <p:tags r:id="rId28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5" name="Rectangle 464 11" descr="4"/>
          <p:cNvSpPr/>
          <p:nvPr>
            <p:custDataLst>
              <p:tags r:id="rId3"/>
            </p:custDataLst>
          </p:nvPr>
        </p:nvSpPr>
        <p:spPr>
          <a:xfrm rot="18006821">
            <a:off x="2678669" y="1976137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>
            <p:custDataLst>
              <p:tags r:id="rId4"/>
            </p:custDataLst>
          </p:nvPr>
        </p:nvSpPr>
        <p:spPr bwMode="auto">
          <a:xfrm rot="18006821">
            <a:off x="2678669" y="1976137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Rectangle 464 11" descr="4"/>
          <p:cNvSpPr/>
          <p:nvPr>
            <p:custDataLst>
              <p:tags r:id="rId5"/>
            </p:custDataLst>
          </p:nvPr>
        </p:nvSpPr>
        <p:spPr>
          <a:xfrm rot="3593170">
            <a:off x="4258834" y="1976140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>
            <p:custDataLst>
              <p:tags r:id="rId6"/>
            </p:custDataLst>
          </p:nvPr>
        </p:nvSpPr>
        <p:spPr bwMode="auto">
          <a:xfrm rot="3593170">
            <a:off x="4258834" y="1976140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Rectangle 464 11" descr="4"/>
          <p:cNvSpPr/>
          <p:nvPr>
            <p:custDataLst>
              <p:tags r:id="rId7"/>
            </p:custDataLst>
          </p:nvPr>
        </p:nvSpPr>
        <p:spPr>
          <a:xfrm rot="7206826">
            <a:off x="4258837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>
            <p:custDataLst>
              <p:tags r:id="rId8"/>
            </p:custDataLst>
          </p:nvPr>
        </p:nvSpPr>
        <p:spPr bwMode="auto">
          <a:xfrm rot="7206826">
            <a:off x="4258836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Rectangle 464 11" descr="4"/>
          <p:cNvSpPr/>
          <p:nvPr>
            <p:custDataLst>
              <p:tags r:id="rId9"/>
            </p:custDataLst>
          </p:nvPr>
        </p:nvSpPr>
        <p:spPr>
          <a:xfrm rot="14393178">
            <a:off x="2678672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>
            <p:custDataLst>
              <p:tags r:id="rId10"/>
            </p:custDataLst>
          </p:nvPr>
        </p:nvSpPr>
        <p:spPr bwMode="auto">
          <a:xfrm rot="14393178">
            <a:off x="2678671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Isosceles 464 15" descr="3"/>
          <p:cNvSpPr/>
          <p:nvPr>
            <p:custDataLst>
              <p:tags r:id="rId11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>
            <p:custDataLst>
              <p:tags r:id="rId12"/>
            </p:custDataLst>
          </p:nvPr>
        </p:nvSpPr>
        <p:spPr bwMode="auto">
          <a:xfrm rot="1806820">
            <a:off x="3382750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Isosceles 464 15" descr="3"/>
          <p:cNvSpPr/>
          <p:nvPr>
            <p:custDataLst>
              <p:tags r:id="rId13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/>
          <p:cNvSpPr/>
          <p:nvPr>
            <p:custDataLst>
              <p:tags r:id="rId14"/>
            </p:custDataLst>
          </p:nvPr>
        </p:nvSpPr>
        <p:spPr bwMode="auto">
          <a:xfrm rot="19793170">
            <a:off x="4132827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Isosceles 464 15" descr="3"/>
          <p:cNvSpPr/>
          <p:nvPr>
            <p:custDataLst>
              <p:tags r:id="rId15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>
            <p:custDataLst>
              <p:tags r:id="rId16"/>
            </p:custDataLst>
          </p:nvPr>
        </p:nvSpPr>
        <p:spPr bwMode="auto">
          <a:xfrm rot="12606818">
            <a:off x="2552666" y="3020638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Isosceles 464 15" descr="3"/>
          <p:cNvSpPr/>
          <p:nvPr>
            <p:custDataLst>
              <p:tags r:id="rId17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>
            <p:custDataLst>
              <p:tags r:id="rId18"/>
            </p:custDataLst>
          </p:nvPr>
        </p:nvSpPr>
        <p:spPr bwMode="auto">
          <a:xfrm rot="8993169">
            <a:off x="4962918" y="3020632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Isosceles 464 15" descr="3"/>
          <p:cNvSpPr/>
          <p:nvPr>
            <p:custDataLst>
              <p:tags r:id="rId19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>
            <p:custDataLst>
              <p:tags r:id="rId20"/>
            </p:custDataLst>
          </p:nvPr>
        </p:nvSpPr>
        <p:spPr bwMode="auto">
          <a:xfrm rot="8993177">
            <a:off x="3382753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Isosceles 464 15" descr="3"/>
          <p:cNvSpPr/>
          <p:nvPr>
            <p:custDataLst>
              <p:tags r:id="rId21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>
            <p:custDataLst>
              <p:tags r:id="rId22"/>
            </p:custDataLst>
          </p:nvPr>
        </p:nvSpPr>
        <p:spPr bwMode="auto">
          <a:xfrm rot="12606826">
            <a:off x="4132831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Isosceles 464 15" descr="3"/>
          <p:cNvSpPr/>
          <p:nvPr>
            <p:custDataLst>
              <p:tags r:id="rId23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手繪多邊形 60"/>
          <p:cNvSpPr/>
          <p:nvPr>
            <p:custDataLst>
              <p:tags r:id="rId24"/>
            </p:custDataLst>
          </p:nvPr>
        </p:nvSpPr>
        <p:spPr bwMode="auto">
          <a:xfrm rot="10800000">
            <a:off x="3756798" y="3344298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Isosceles 464 15" descr="3"/>
          <p:cNvSpPr/>
          <p:nvPr>
            <p:custDataLst>
              <p:tags r:id="rId25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>
            <p:custDataLst>
              <p:tags r:id="rId26"/>
            </p:custDataLst>
          </p:nvPr>
        </p:nvSpPr>
        <p:spPr bwMode="auto">
          <a:xfrm rot="21599996">
            <a:off x="3756796" y="2844243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50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/>
          <p:cNvGrpSpPr/>
          <p:nvPr/>
        </p:nvGrpSpPr>
        <p:grpSpPr>
          <a:xfrm>
            <a:off x="225434" y="1088548"/>
            <a:ext cx="4024306" cy="4680905"/>
            <a:chOff x="6643694" y="985778"/>
            <a:chExt cx="4024306" cy="4680905"/>
          </a:xfrm>
        </p:grpSpPr>
        <p:sp>
          <p:nvSpPr>
            <p:cNvPr id="64" name="Rectangle 256 77"/>
            <p:cNvSpPr/>
            <p:nvPr>
              <p:custDataLst>
                <p:tags r:id="rId40"/>
              </p:custDataLst>
            </p:nvPr>
          </p:nvSpPr>
          <p:spPr>
            <a:xfrm rot="18006821">
              <a:off x="7213167" y="1883552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Rectangle 256 78"/>
            <p:cNvSpPr/>
            <p:nvPr>
              <p:custDataLst>
                <p:tags r:id="rId41"/>
              </p:custDataLst>
            </p:nvPr>
          </p:nvSpPr>
          <p:spPr>
            <a:xfrm rot="3593170">
              <a:off x="8879402" y="1883550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Isosceles 256 82"/>
            <p:cNvSpPr/>
            <p:nvPr>
              <p:custDataLst>
                <p:tags r:id="rId42"/>
              </p:custDataLst>
            </p:nvPr>
          </p:nvSpPr>
          <p:spPr>
            <a:xfrm rot="1806820">
              <a:off x="778263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Isosceles 256 83"/>
            <p:cNvSpPr/>
            <p:nvPr>
              <p:custDataLst>
                <p:tags r:id="rId43"/>
              </p:custDataLst>
            </p:nvPr>
          </p:nvSpPr>
          <p:spPr>
            <a:xfrm rot="19793170">
              <a:off x="830992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Isosceles 256 75"/>
            <p:cNvSpPr/>
            <p:nvPr>
              <p:custDataLst>
                <p:tags r:id="rId44"/>
              </p:custDataLst>
            </p:nvPr>
          </p:nvSpPr>
          <p:spPr>
            <a:xfrm rot="21599996">
              <a:off x="8044188" y="2271649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Isosceles 256 76"/>
            <p:cNvSpPr/>
            <p:nvPr>
              <p:custDataLst>
                <p:tags r:id="rId45"/>
              </p:custDataLst>
            </p:nvPr>
          </p:nvSpPr>
          <p:spPr>
            <a:xfrm rot="10800000">
              <a:off x="8044190" y="3326232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Rectangle 256 79"/>
            <p:cNvSpPr/>
            <p:nvPr>
              <p:custDataLst>
                <p:tags r:id="rId46"/>
              </p:custDataLst>
            </p:nvPr>
          </p:nvSpPr>
          <p:spPr>
            <a:xfrm rot="7206826">
              <a:off x="8879402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Rectangle 256 80"/>
            <p:cNvSpPr/>
            <p:nvPr>
              <p:custDataLst>
                <p:tags r:id="rId47"/>
              </p:custDataLst>
            </p:nvPr>
          </p:nvSpPr>
          <p:spPr>
            <a:xfrm rot="14393178">
              <a:off x="7213165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Isosceles 256 81"/>
            <p:cNvSpPr/>
            <p:nvPr>
              <p:custDataLst>
                <p:tags r:id="rId48"/>
              </p:custDataLst>
            </p:nvPr>
          </p:nvSpPr>
          <p:spPr>
            <a:xfrm rot="12606818">
              <a:off x="6643694" y="2949480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Isosceles 256 84"/>
            <p:cNvSpPr/>
            <p:nvPr>
              <p:custDataLst>
                <p:tags r:id="rId49"/>
              </p:custDataLst>
            </p:nvPr>
          </p:nvSpPr>
          <p:spPr>
            <a:xfrm rot="8993169">
              <a:off x="9448878" y="2949473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Isosceles 256 85"/>
            <p:cNvSpPr/>
            <p:nvPr>
              <p:custDataLst>
                <p:tags r:id="rId50"/>
              </p:custDataLst>
            </p:nvPr>
          </p:nvSpPr>
          <p:spPr>
            <a:xfrm rot="12606826">
              <a:off x="830993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Isosceles 256 86"/>
            <p:cNvSpPr/>
            <p:nvPr>
              <p:custDataLst>
                <p:tags r:id="rId51"/>
              </p:custDataLst>
            </p:nvPr>
          </p:nvSpPr>
          <p:spPr>
            <a:xfrm rot="8993177">
              <a:off x="778264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Straight 256 101"/>
            <p:cNvCxnSpPr/>
            <p:nvPr>
              <p:custDataLst>
                <p:tags r:id="rId52"/>
              </p:custDataLst>
            </p:nvPr>
          </p:nvCxnSpPr>
          <p:spPr>
            <a:xfrm flipV="1">
              <a:off x="8655848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256 103"/>
            <p:cNvCxnSpPr/>
            <p:nvPr>
              <p:custDataLst>
                <p:tags r:id="rId53"/>
              </p:custDataLst>
            </p:nvPr>
          </p:nvCxnSpPr>
          <p:spPr>
            <a:xfrm>
              <a:off x="8044191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4475174" y="1425277"/>
            <a:ext cx="3241652" cy="4007447"/>
            <a:chOff x="6989607" y="1322508"/>
            <a:chExt cx="3241652" cy="4007447"/>
          </a:xfrm>
          <a:solidFill>
            <a:srgbClr val="000000">
              <a:alpha val="29020"/>
            </a:srgbClr>
          </a:solidFill>
        </p:grpSpPr>
        <p:sp>
          <p:nvSpPr>
            <p:cNvPr id="51" name="Freeform 258 69"/>
            <p:cNvSpPr/>
            <p:nvPr>
              <p:custDataLst>
                <p:tags r:id="rId28"/>
              </p:custDataLst>
            </p:nvPr>
          </p:nvSpPr>
          <p:spPr>
            <a:xfrm>
              <a:off x="7295439" y="1965822"/>
              <a:ext cx="1054579" cy="1054582"/>
            </a:xfrm>
            <a:custGeom>
              <a:avLst/>
              <a:gdLst/>
              <a:ahLst/>
              <a:cxnLst/>
              <a:rect l="0" t="0" r="0" b="0"/>
              <a:pathLst>
                <a:path w="1054579" h="1054582">
                  <a:moveTo>
                    <a:pt x="0" y="221464"/>
                  </a:moveTo>
                  <a:lnTo>
                    <a:pt x="833117" y="0"/>
                  </a:lnTo>
                  <a:lnTo>
                    <a:pt x="1054578" y="833117"/>
                  </a:lnTo>
                  <a:lnTo>
                    <a:pt x="221460" y="1054581"/>
                  </a:lnTo>
                  <a:close/>
                </a:path>
              </a:pathLst>
            </a:cu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Freeform 258 70"/>
            <p:cNvSpPr/>
            <p:nvPr>
              <p:custDataLst>
                <p:tags r:id="rId29"/>
              </p:custDataLst>
            </p:nvPr>
          </p:nvSpPr>
          <p:spPr>
            <a:xfrm>
              <a:off x="8128555" y="1358348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Freeform 258 96"/>
            <p:cNvSpPr/>
            <p:nvPr>
              <p:custDataLst>
                <p:tags r:id="rId30"/>
              </p:custDataLst>
            </p:nvPr>
          </p:nvSpPr>
          <p:spPr>
            <a:xfrm rot="-14413651">
              <a:off x="8961675" y="1965821"/>
              <a:ext cx="1054579" cy="1054582"/>
            </a:xfrm>
            <a:custGeom>
              <a:avLst/>
              <a:gdLst/>
              <a:ahLst/>
              <a:cxnLst/>
              <a:rect l="0" t="0" r="0" b="0"/>
              <a:pathLst>
                <a:path w="1054579" h="1054582">
                  <a:moveTo>
                    <a:pt x="0" y="221464"/>
                  </a:moveTo>
                  <a:lnTo>
                    <a:pt x="833117" y="0"/>
                  </a:lnTo>
                  <a:lnTo>
                    <a:pt x="1054578" y="833117"/>
                  </a:lnTo>
                  <a:lnTo>
                    <a:pt x="221460" y="1054581"/>
                  </a:lnTo>
                  <a:close/>
                </a:path>
              </a:pathLst>
            </a:cu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Freeform 258 97"/>
            <p:cNvSpPr/>
            <p:nvPr>
              <p:custDataLst>
                <p:tags r:id="rId31"/>
              </p:custDataLst>
            </p:nvPr>
          </p:nvSpPr>
          <p:spPr>
            <a:xfrm rot="-10799995">
              <a:off x="8961675" y="3632059"/>
              <a:ext cx="1054579" cy="1054582"/>
            </a:xfrm>
            <a:custGeom>
              <a:avLst/>
              <a:gdLst/>
              <a:ahLst/>
              <a:cxnLst/>
              <a:rect l="0" t="0" r="0" b="0"/>
              <a:pathLst>
                <a:path w="1054579" h="1054582">
                  <a:moveTo>
                    <a:pt x="0" y="221464"/>
                  </a:moveTo>
                  <a:lnTo>
                    <a:pt x="833117" y="0"/>
                  </a:lnTo>
                  <a:lnTo>
                    <a:pt x="1054578" y="833117"/>
                  </a:lnTo>
                  <a:lnTo>
                    <a:pt x="221460" y="1054581"/>
                  </a:lnTo>
                  <a:close/>
                </a:path>
              </a:pathLst>
            </a:custGeom>
            <a:solidFill>
              <a:schemeClr val="accent6"/>
            </a:solidFill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Freeform 258 98"/>
            <p:cNvSpPr/>
            <p:nvPr>
              <p:custDataLst>
                <p:tags r:id="rId32"/>
              </p:custDataLst>
            </p:nvPr>
          </p:nvSpPr>
          <p:spPr>
            <a:xfrm rot="-3613642">
              <a:off x="7295437" y="3632057"/>
              <a:ext cx="1054579" cy="1054582"/>
            </a:xfrm>
            <a:custGeom>
              <a:avLst/>
              <a:gdLst/>
              <a:ahLst/>
              <a:cxnLst/>
              <a:rect l="0" t="0" r="0" b="0"/>
              <a:pathLst>
                <a:path w="1054579" h="1054582">
                  <a:moveTo>
                    <a:pt x="0" y="221464"/>
                  </a:moveTo>
                  <a:lnTo>
                    <a:pt x="833117" y="0"/>
                  </a:lnTo>
                  <a:lnTo>
                    <a:pt x="1054578" y="833117"/>
                  </a:lnTo>
                  <a:lnTo>
                    <a:pt x="221460" y="1054581"/>
                  </a:lnTo>
                  <a:close/>
                </a:path>
              </a:pathLst>
            </a:custGeom>
            <a:solidFill>
              <a:schemeClr val="accent6"/>
            </a:solidFill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Freeform 112"/>
            <p:cNvSpPr/>
            <p:nvPr>
              <p:custDataLst>
                <p:tags r:id="rId33"/>
              </p:custDataLst>
            </p:nvPr>
          </p:nvSpPr>
          <p:spPr>
            <a:xfrm rot="17986349">
              <a:off x="8786759" y="1282416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Freeform 113"/>
            <p:cNvSpPr/>
            <p:nvPr>
              <p:custDataLst>
                <p:tags r:id="rId34"/>
              </p:custDataLst>
            </p:nvPr>
          </p:nvSpPr>
          <p:spPr>
            <a:xfrm rot="7186349">
              <a:off x="9663876" y="3096328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Freeform 114"/>
            <p:cNvSpPr/>
            <p:nvPr>
              <p:custDataLst>
                <p:tags r:id="rId35"/>
              </p:custDataLst>
            </p:nvPr>
          </p:nvSpPr>
          <p:spPr>
            <a:xfrm rot="10799998">
              <a:off x="6989607" y="3020403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Freeform 115"/>
            <p:cNvSpPr/>
            <p:nvPr>
              <p:custDataLst>
                <p:tags r:id="rId36"/>
              </p:custDataLst>
            </p:nvPr>
          </p:nvSpPr>
          <p:spPr>
            <a:xfrm rot="8993180">
              <a:off x="8316528" y="3419318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Freeform 116"/>
            <p:cNvSpPr/>
            <p:nvPr>
              <p:custDataLst>
                <p:tags r:id="rId37"/>
              </p:custDataLst>
            </p:nvPr>
          </p:nvSpPr>
          <p:spPr>
            <a:xfrm rot="19793176">
              <a:off x="8467872" y="2625667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Freeform 117"/>
            <p:cNvSpPr/>
            <p:nvPr>
              <p:custDataLst>
                <p:tags r:id="rId38"/>
              </p:custDataLst>
            </p:nvPr>
          </p:nvSpPr>
          <p:spPr>
            <a:xfrm rot="7186357">
              <a:off x="7997639" y="4762571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Freeform 118"/>
            <p:cNvSpPr/>
            <p:nvPr>
              <p:custDataLst>
                <p:tags r:id="rId39"/>
              </p:custDataLst>
            </p:nvPr>
          </p:nvSpPr>
          <p:spPr>
            <a:xfrm rot="10800006">
              <a:off x="8655844" y="4686638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942260" y="1088548"/>
            <a:ext cx="4024306" cy="4680905"/>
            <a:chOff x="8167694" y="872179"/>
            <a:chExt cx="4024306" cy="4680905"/>
          </a:xfrm>
        </p:grpSpPr>
        <p:grpSp>
          <p:nvGrpSpPr>
            <p:cNvPr id="99" name="群組 98"/>
            <p:cNvGrpSpPr/>
            <p:nvPr/>
          </p:nvGrpSpPr>
          <p:grpSpPr>
            <a:xfrm>
              <a:off x="8167694" y="872179"/>
              <a:ext cx="4024306" cy="4680905"/>
              <a:chOff x="6643694" y="985778"/>
              <a:chExt cx="4024306" cy="4680905"/>
            </a:xfrm>
          </p:grpSpPr>
          <p:sp>
            <p:nvSpPr>
              <p:cNvPr id="100" name="Rectangle 256 77"/>
              <p:cNvSpPr/>
              <p:nvPr>
                <p:custDataLst>
                  <p:tags r:id="rId14"/>
                </p:custDataLst>
              </p:nvPr>
            </p:nvSpPr>
            <p:spPr>
              <a:xfrm rot="18006821">
                <a:off x="7213167" y="1883552"/>
                <a:ext cx="1219124" cy="1219124"/>
              </a:xfrm>
              <a:prstGeom prst="rect">
                <a:avLst/>
              </a:prstGeom>
              <a:solidFill>
                <a:schemeClr val="accent5">
                  <a:alpha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Rectangle 256 78"/>
              <p:cNvSpPr/>
              <p:nvPr>
                <p:custDataLst>
                  <p:tags r:id="rId15"/>
                </p:custDataLst>
              </p:nvPr>
            </p:nvSpPr>
            <p:spPr>
              <a:xfrm rot="3593170">
                <a:off x="8879402" y="1883550"/>
                <a:ext cx="1219124" cy="1219124"/>
              </a:xfrm>
              <a:prstGeom prst="rect">
                <a:avLst/>
              </a:prstGeom>
              <a:solidFill>
                <a:schemeClr val="accent5">
                  <a:alpha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Isosceles 256 82"/>
              <p:cNvSpPr/>
              <p:nvPr>
                <p:custDataLst>
                  <p:tags r:id="rId16"/>
                </p:custDataLst>
              </p:nvPr>
            </p:nvSpPr>
            <p:spPr>
              <a:xfrm rot="1806820">
                <a:off x="7782639" y="985778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Isosceles 256 83"/>
              <p:cNvSpPr/>
              <p:nvPr>
                <p:custDataLst>
                  <p:tags r:id="rId17"/>
                </p:custDataLst>
              </p:nvPr>
            </p:nvSpPr>
            <p:spPr>
              <a:xfrm rot="19793170">
                <a:off x="8309929" y="985778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Isosceles 256 75"/>
              <p:cNvSpPr/>
              <p:nvPr>
                <p:custDataLst>
                  <p:tags r:id="rId18"/>
                </p:custDataLst>
              </p:nvPr>
            </p:nvSpPr>
            <p:spPr>
              <a:xfrm rot="21599996">
                <a:off x="8044188" y="2271649"/>
                <a:ext cx="1223314" cy="1054580"/>
              </a:xfrm>
              <a:prstGeom prst="triangle">
                <a:avLst/>
              </a:prstGeom>
              <a:noFill/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Isosceles 256 76"/>
              <p:cNvSpPr/>
              <p:nvPr>
                <p:custDataLst>
                  <p:tags r:id="rId19"/>
                </p:custDataLst>
              </p:nvPr>
            </p:nvSpPr>
            <p:spPr>
              <a:xfrm rot="10800000">
                <a:off x="8044190" y="3326232"/>
                <a:ext cx="1223314" cy="1054580"/>
              </a:xfrm>
              <a:prstGeom prst="triangle">
                <a:avLst/>
              </a:prstGeom>
              <a:noFill/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Rectangle 256 79"/>
              <p:cNvSpPr/>
              <p:nvPr>
                <p:custDataLst>
                  <p:tags r:id="rId20"/>
                </p:custDataLst>
              </p:nvPr>
            </p:nvSpPr>
            <p:spPr>
              <a:xfrm rot="7206826">
                <a:off x="8879402" y="3549787"/>
                <a:ext cx="1219124" cy="1219124"/>
              </a:xfrm>
              <a:prstGeom prst="rect">
                <a:avLst/>
              </a:prstGeom>
              <a:solidFill>
                <a:schemeClr val="accent5">
                  <a:alpha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Rectangle 256 80"/>
              <p:cNvSpPr/>
              <p:nvPr>
                <p:custDataLst>
                  <p:tags r:id="rId21"/>
                </p:custDataLst>
              </p:nvPr>
            </p:nvSpPr>
            <p:spPr>
              <a:xfrm rot="14393178">
                <a:off x="7213165" y="3549787"/>
                <a:ext cx="1219124" cy="1219124"/>
              </a:xfrm>
              <a:prstGeom prst="rect">
                <a:avLst/>
              </a:prstGeom>
              <a:solidFill>
                <a:schemeClr val="accent5">
                  <a:alpha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Isosceles 256 81"/>
              <p:cNvSpPr/>
              <p:nvPr>
                <p:custDataLst>
                  <p:tags r:id="rId22"/>
                </p:custDataLst>
              </p:nvPr>
            </p:nvSpPr>
            <p:spPr>
              <a:xfrm rot="12606818">
                <a:off x="6643694" y="2949480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Isosceles 256 84"/>
              <p:cNvSpPr/>
              <p:nvPr>
                <p:custDataLst>
                  <p:tags r:id="rId23"/>
                </p:custDataLst>
              </p:nvPr>
            </p:nvSpPr>
            <p:spPr>
              <a:xfrm rot="8993169">
                <a:off x="9448878" y="2949473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Isosceles 256 85"/>
              <p:cNvSpPr/>
              <p:nvPr>
                <p:custDataLst>
                  <p:tags r:id="rId24"/>
                </p:custDataLst>
              </p:nvPr>
            </p:nvSpPr>
            <p:spPr>
              <a:xfrm rot="12606826">
                <a:off x="8309931" y="4615715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Isosceles 256 86"/>
              <p:cNvSpPr/>
              <p:nvPr>
                <p:custDataLst>
                  <p:tags r:id="rId25"/>
                </p:custDataLst>
              </p:nvPr>
            </p:nvSpPr>
            <p:spPr>
              <a:xfrm rot="8993177">
                <a:off x="7782641" y="4615715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2" name="Straight 256 101"/>
              <p:cNvCxnSpPr/>
              <p:nvPr>
                <p:custDataLst>
                  <p:tags r:id="rId26"/>
                </p:custDataLst>
              </p:nvPr>
            </p:nvCxnSpPr>
            <p:spPr>
              <a:xfrm flipV="1">
                <a:off x="8655848" y="3326232"/>
                <a:ext cx="611657" cy="10545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256 103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8044191" y="3326232"/>
                <a:ext cx="611657" cy="10545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/>
          </p:nvGrpSpPr>
          <p:grpSpPr>
            <a:xfrm>
              <a:off x="8559021" y="1208908"/>
              <a:ext cx="3241652" cy="4007447"/>
              <a:chOff x="6989607" y="1322508"/>
              <a:chExt cx="3241652" cy="4007447"/>
            </a:xfrm>
            <a:solidFill>
              <a:srgbClr val="000000">
                <a:alpha val="29020"/>
              </a:srgbClr>
            </a:solidFill>
          </p:grpSpPr>
          <p:sp>
            <p:nvSpPr>
              <p:cNvPr id="115" name="Freeform 258 69"/>
              <p:cNvSpPr/>
              <p:nvPr>
                <p:custDataLst>
                  <p:tags r:id="rId2"/>
                </p:custDataLst>
              </p:nvPr>
            </p:nvSpPr>
            <p:spPr>
              <a:xfrm>
                <a:off x="7295439" y="1965822"/>
                <a:ext cx="1054579" cy="1054582"/>
              </a:xfrm>
              <a:custGeom>
                <a:avLst/>
                <a:gdLst/>
                <a:ahLst/>
                <a:cxnLst/>
                <a:rect l="0" t="0" r="0" b="0"/>
                <a:pathLst>
                  <a:path w="1054579" h="1054582">
                    <a:moveTo>
                      <a:pt x="0" y="221464"/>
                    </a:moveTo>
                    <a:lnTo>
                      <a:pt x="833117" y="0"/>
                    </a:lnTo>
                    <a:lnTo>
                      <a:pt x="1054578" y="833117"/>
                    </a:lnTo>
                    <a:lnTo>
                      <a:pt x="221460" y="1054581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Freeform 258 70"/>
              <p:cNvSpPr/>
              <p:nvPr>
                <p:custDataLst>
                  <p:tags r:id="rId3"/>
                </p:custDataLst>
              </p:nvPr>
            </p:nvSpPr>
            <p:spPr>
              <a:xfrm>
                <a:off x="8128555" y="1358348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Freeform 258 96"/>
              <p:cNvSpPr/>
              <p:nvPr>
                <p:custDataLst>
                  <p:tags r:id="rId4"/>
                </p:custDataLst>
              </p:nvPr>
            </p:nvSpPr>
            <p:spPr>
              <a:xfrm rot="-14413651">
                <a:off x="8961675" y="1965821"/>
                <a:ext cx="1054579" cy="1054582"/>
              </a:xfrm>
              <a:custGeom>
                <a:avLst/>
                <a:gdLst/>
                <a:ahLst/>
                <a:cxnLst/>
                <a:rect l="0" t="0" r="0" b="0"/>
                <a:pathLst>
                  <a:path w="1054579" h="1054582">
                    <a:moveTo>
                      <a:pt x="0" y="221464"/>
                    </a:moveTo>
                    <a:lnTo>
                      <a:pt x="833117" y="0"/>
                    </a:lnTo>
                    <a:lnTo>
                      <a:pt x="1054578" y="833117"/>
                    </a:lnTo>
                    <a:lnTo>
                      <a:pt x="221460" y="1054581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Freeform 258 97"/>
              <p:cNvSpPr/>
              <p:nvPr>
                <p:custDataLst>
                  <p:tags r:id="rId5"/>
                </p:custDataLst>
              </p:nvPr>
            </p:nvSpPr>
            <p:spPr>
              <a:xfrm rot="-10799995">
                <a:off x="8961675" y="3632059"/>
                <a:ext cx="1054579" cy="1054582"/>
              </a:xfrm>
              <a:custGeom>
                <a:avLst/>
                <a:gdLst/>
                <a:ahLst/>
                <a:cxnLst/>
                <a:rect l="0" t="0" r="0" b="0"/>
                <a:pathLst>
                  <a:path w="1054579" h="1054582">
                    <a:moveTo>
                      <a:pt x="0" y="221464"/>
                    </a:moveTo>
                    <a:lnTo>
                      <a:pt x="833117" y="0"/>
                    </a:lnTo>
                    <a:lnTo>
                      <a:pt x="1054578" y="833117"/>
                    </a:lnTo>
                    <a:lnTo>
                      <a:pt x="221460" y="1054581"/>
                    </a:lnTo>
                    <a:close/>
                  </a:path>
                </a:pathLst>
              </a:custGeom>
              <a:solidFill>
                <a:schemeClr val="accent6"/>
              </a:solidFill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Freeform 258 98"/>
              <p:cNvSpPr/>
              <p:nvPr>
                <p:custDataLst>
                  <p:tags r:id="rId6"/>
                </p:custDataLst>
              </p:nvPr>
            </p:nvSpPr>
            <p:spPr>
              <a:xfrm rot="-3613642">
                <a:off x="7295437" y="3632057"/>
                <a:ext cx="1054579" cy="1054582"/>
              </a:xfrm>
              <a:custGeom>
                <a:avLst/>
                <a:gdLst/>
                <a:ahLst/>
                <a:cxnLst/>
                <a:rect l="0" t="0" r="0" b="0"/>
                <a:pathLst>
                  <a:path w="1054579" h="1054582">
                    <a:moveTo>
                      <a:pt x="0" y="221464"/>
                    </a:moveTo>
                    <a:lnTo>
                      <a:pt x="833117" y="0"/>
                    </a:lnTo>
                    <a:lnTo>
                      <a:pt x="1054578" y="833117"/>
                    </a:lnTo>
                    <a:lnTo>
                      <a:pt x="221460" y="1054581"/>
                    </a:lnTo>
                    <a:close/>
                  </a:path>
                </a:pathLst>
              </a:custGeom>
              <a:solidFill>
                <a:schemeClr val="accent6"/>
              </a:solidFill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Freeform 112"/>
              <p:cNvSpPr/>
              <p:nvPr>
                <p:custDataLst>
                  <p:tags r:id="rId7"/>
                </p:custDataLst>
              </p:nvPr>
            </p:nvSpPr>
            <p:spPr>
              <a:xfrm rot="17986349">
                <a:off x="8786759" y="1282416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Freeform 113"/>
              <p:cNvSpPr/>
              <p:nvPr>
                <p:custDataLst>
                  <p:tags r:id="rId8"/>
                </p:custDataLst>
              </p:nvPr>
            </p:nvSpPr>
            <p:spPr>
              <a:xfrm rot="7186349">
                <a:off x="9663876" y="3096328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Freeform 114"/>
              <p:cNvSpPr/>
              <p:nvPr>
                <p:custDataLst>
                  <p:tags r:id="rId9"/>
                </p:custDataLst>
              </p:nvPr>
            </p:nvSpPr>
            <p:spPr>
              <a:xfrm rot="10799998">
                <a:off x="6989607" y="3020403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Freeform 115"/>
              <p:cNvSpPr/>
              <p:nvPr>
                <p:custDataLst>
                  <p:tags r:id="rId10"/>
                </p:custDataLst>
              </p:nvPr>
            </p:nvSpPr>
            <p:spPr>
              <a:xfrm rot="8993180">
                <a:off x="8316528" y="3419318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Freeform 116"/>
              <p:cNvSpPr/>
              <p:nvPr>
                <p:custDataLst>
                  <p:tags r:id="rId11"/>
                </p:custDataLst>
              </p:nvPr>
            </p:nvSpPr>
            <p:spPr>
              <a:xfrm rot="19793176">
                <a:off x="8467872" y="2625667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Freeform 117"/>
              <p:cNvSpPr/>
              <p:nvPr>
                <p:custDataLst>
                  <p:tags r:id="rId12"/>
                </p:custDataLst>
              </p:nvPr>
            </p:nvSpPr>
            <p:spPr>
              <a:xfrm rot="7186357">
                <a:off x="7997639" y="4762571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Freeform 118"/>
              <p:cNvSpPr/>
              <p:nvPr>
                <p:custDataLst>
                  <p:tags r:id="rId13"/>
                </p:custDataLst>
              </p:nvPr>
            </p:nvSpPr>
            <p:spPr>
              <a:xfrm rot="10800006">
                <a:off x="8655844" y="4686638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867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37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7165448" y="1680281"/>
            <a:ext cx="3295649" cy="3155951"/>
            <a:chOff x="6183314" y="2447925"/>
            <a:chExt cx="3295649" cy="3155951"/>
          </a:xfrm>
        </p:grpSpPr>
        <p:sp>
          <p:nvSpPr>
            <p:cNvPr id="7" name="AutoShape 4"/>
            <p:cNvSpPr>
              <a:spLocks noChangeAspect="1" noChangeArrowheads="1"/>
            </p:cNvSpPr>
            <p:nvPr/>
          </p:nvSpPr>
          <p:spPr bwMode="auto">
            <a:xfrm>
              <a:off x="7507289" y="3746500"/>
              <a:ext cx="650875" cy="558800"/>
            </a:xfrm>
            <a:prstGeom prst="hexagon">
              <a:avLst>
                <a:gd name="adj" fmla="val 29119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AutoShape 5"/>
            <p:cNvSpPr>
              <a:spLocks noChangeAspect="1" noChangeArrowheads="1"/>
            </p:cNvSpPr>
            <p:nvPr/>
          </p:nvSpPr>
          <p:spPr bwMode="auto">
            <a:xfrm rot="10800000">
              <a:off x="6859589" y="4305301"/>
              <a:ext cx="644525" cy="557213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 rot="7200000">
              <a:off x="7667626" y="4587876"/>
              <a:ext cx="644525" cy="558800"/>
            </a:xfrm>
            <a:prstGeom prst="hexagon">
              <a:avLst>
                <a:gd name="adj" fmla="val 28835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 rot="3600000">
              <a:off x="8318501" y="4029076"/>
              <a:ext cx="642937" cy="557212"/>
            </a:xfrm>
            <a:prstGeom prst="hexagon">
              <a:avLst>
                <a:gd name="adj" fmla="val 28846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8"/>
            <p:cNvSpPr>
              <a:spLocks noChangeAspect="1" noChangeArrowheads="1"/>
            </p:cNvSpPr>
            <p:nvPr/>
          </p:nvSpPr>
          <p:spPr bwMode="auto">
            <a:xfrm>
              <a:off x="8158164" y="3189288"/>
              <a:ext cx="644525" cy="557212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7348539" y="2908301"/>
              <a:ext cx="642937" cy="555625"/>
            </a:xfrm>
            <a:prstGeom prst="hexagon">
              <a:avLst>
                <a:gd name="adj" fmla="val 28929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 rot="18000000">
              <a:off x="6700838" y="3465513"/>
              <a:ext cx="642938" cy="557213"/>
            </a:xfrm>
            <a:prstGeom prst="hexagon">
              <a:avLst>
                <a:gd name="adj" fmla="val 28846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 rot="14400000">
              <a:off x="6941345" y="3885407"/>
              <a:ext cx="646112" cy="56197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 rot="18000000">
              <a:off x="7100888" y="3324225"/>
              <a:ext cx="646112" cy="56038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7670801" y="3182938"/>
              <a:ext cx="646113" cy="5635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AutoShape 14"/>
            <p:cNvSpPr>
              <a:spLocks noChangeAspect="1" noChangeArrowheads="1"/>
            </p:cNvSpPr>
            <p:nvPr/>
          </p:nvSpPr>
          <p:spPr bwMode="auto">
            <a:xfrm rot="3600000">
              <a:off x="8076407" y="3606007"/>
              <a:ext cx="646113" cy="558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AutoShape 15"/>
            <p:cNvSpPr>
              <a:spLocks noChangeAspect="1" noChangeArrowheads="1"/>
            </p:cNvSpPr>
            <p:nvPr/>
          </p:nvSpPr>
          <p:spPr bwMode="auto">
            <a:xfrm rot="7200000">
              <a:off x="7911307" y="4166395"/>
              <a:ext cx="647700" cy="56038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AutoShape 16"/>
            <p:cNvSpPr>
              <a:spLocks noChangeAspect="1" noChangeArrowheads="1"/>
            </p:cNvSpPr>
            <p:nvPr/>
          </p:nvSpPr>
          <p:spPr bwMode="auto">
            <a:xfrm rot="10800000">
              <a:off x="7345363" y="4305301"/>
              <a:ext cx="646112" cy="5635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utoShape 17"/>
            <p:cNvSpPr>
              <a:spLocks noChangeAspect="1" noChangeArrowheads="1"/>
            </p:cNvSpPr>
            <p:nvPr/>
          </p:nvSpPr>
          <p:spPr bwMode="auto">
            <a:xfrm rot="18000000">
              <a:off x="6453189" y="3884614"/>
              <a:ext cx="649287" cy="56038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AutoShape 18"/>
            <p:cNvSpPr>
              <a:spLocks noChangeAspect="1" noChangeArrowheads="1"/>
            </p:cNvSpPr>
            <p:nvPr/>
          </p:nvSpPr>
          <p:spPr bwMode="auto">
            <a:xfrm rot="14400000">
              <a:off x="7099301" y="4725988"/>
              <a:ext cx="649287" cy="5603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AutoShape 19"/>
            <p:cNvSpPr>
              <a:spLocks noChangeAspect="1" noChangeArrowheads="1"/>
            </p:cNvSpPr>
            <p:nvPr/>
          </p:nvSpPr>
          <p:spPr bwMode="auto">
            <a:xfrm rot="10800000">
              <a:off x="8153400" y="4587875"/>
              <a:ext cx="649288" cy="558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AutoShape 20"/>
            <p:cNvSpPr>
              <a:spLocks noChangeAspect="1" noChangeArrowheads="1"/>
            </p:cNvSpPr>
            <p:nvPr/>
          </p:nvSpPr>
          <p:spPr bwMode="auto">
            <a:xfrm rot="7200000">
              <a:off x="8561388" y="3605213"/>
              <a:ext cx="646113" cy="5603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 rot="3600000">
              <a:off x="7915276" y="2763839"/>
              <a:ext cx="646113" cy="56038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AutoShape 22"/>
            <p:cNvSpPr>
              <a:spLocks noChangeAspect="1" noChangeArrowheads="1"/>
            </p:cNvSpPr>
            <p:nvPr/>
          </p:nvSpPr>
          <p:spPr bwMode="auto">
            <a:xfrm>
              <a:off x="6858000" y="2905125"/>
              <a:ext cx="649288" cy="558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AutoShape 23"/>
            <p:cNvSpPr>
              <a:spLocks noChangeAspect="1" noChangeArrowheads="1"/>
            </p:cNvSpPr>
            <p:nvPr/>
          </p:nvSpPr>
          <p:spPr bwMode="auto">
            <a:xfrm rot="14400000">
              <a:off x="6140451" y="3605214"/>
              <a:ext cx="639763" cy="55403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AutoShape 24"/>
            <p:cNvSpPr>
              <a:spLocks noChangeAspect="1" noChangeArrowheads="1"/>
            </p:cNvSpPr>
            <p:nvPr/>
          </p:nvSpPr>
          <p:spPr bwMode="auto">
            <a:xfrm rot="10800000">
              <a:off x="6700838" y="4862514"/>
              <a:ext cx="641350" cy="55403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 rot="7200000">
              <a:off x="8070057" y="5006182"/>
              <a:ext cx="641350" cy="55403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AutoShape 26"/>
            <p:cNvSpPr>
              <a:spLocks noChangeAspect="1" noChangeArrowheads="1"/>
            </p:cNvSpPr>
            <p:nvPr/>
          </p:nvSpPr>
          <p:spPr bwMode="auto">
            <a:xfrm rot="3600000">
              <a:off x="8882063" y="3892550"/>
              <a:ext cx="639762" cy="5540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AutoShape 27"/>
            <p:cNvSpPr>
              <a:spLocks noChangeAspect="1" noChangeArrowheads="1"/>
            </p:cNvSpPr>
            <p:nvPr/>
          </p:nvSpPr>
          <p:spPr bwMode="auto">
            <a:xfrm>
              <a:off x="8320088" y="2635250"/>
              <a:ext cx="641350" cy="55403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AutoShape 28"/>
            <p:cNvSpPr>
              <a:spLocks noChangeAspect="1" noChangeArrowheads="1"/>
            </p:cNvSpPr>
            <p:nvPr/>
          </p:nvSpPr>
          <p:spPr bwMode="auto">
            <a:xfrm rot="18000000">
              <a:off x="6947694" y="2491581"/>
              <a:ext cx="641350" cy="5540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9033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9" name="矩形 8"/>
          <p:cNvSpPr/>
          <p:nvPr/>
        </p:nvSpPr>
        <p:spPr>
          <a:xfrm>
            <a:off x="1952976" y="2246489"/>
            <a:ext cx="1174045" cy="1174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48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19" name="手繪多邊形 18"/>
          <p:cNvSpPr/>
          <p:nvPr/>
        </p:nvSpPr>
        <p:spPr>
          <a:xfrm>
            <a:off x="1952976" y="2246489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>
            <p:custDataLst>
              <p:tags r:id="rId2"/>
            </p:custDataLst>
          </p:nvPr>
        </p:nvSpPr>
        <p:spPr>
          <a:xfrm>
            <a:off x="4696331" y="6449377"/>
            <a:ext cx="244912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插入端點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:2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>
            <p:custDataLst>
              <p:tags r:id="rId3"/>
            </p:custDataLst>
          </p:nvPr>
        </p:nvSpPr>
        <p:spPr>
          <a:xfrm>
            <a:off x="1927078" y="2220591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>
            <p:custDataLst>
              <p:tags r:id="rId4"/>
            </p:custDataLst>
          </p:nvPr>
        </p:nvSpPr>
        <p:spPr>
          <a:xfrm>
            <a:off x="1927078" y="2807613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>
            <p:custDataLst>
              <p:tags r:id="rId5"/>
            </p:custDataLst>
          </p:nvPr>
        </p:nvSpPr>
        <p:spPr>
          <a:xfrm>
            <a:off x="1927078" y="3394636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>
            <p:custDataLst>
              <p:tags r:id="rId6"/>
            </p:custDataLst>
          </p:nvPr>
        </p:nvSpPr>
        <p:spPr>
          <a:xfrm>
            <a:off x="2514100" y="3394636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>
            <p:custDataLst>
              <p:tags r:id="rId7"/>
            </p:custDataLst>
          </p:nvPr>
        </p:nvSpPr>
        <p:spPr>
          <a:xfrm>
            <a:off x="3101123" y="3394636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>
            <p:custDataLst>
              <p:tags r:id="rId8"/>
            </p:custDataLst>
          </p:nvPr>
        </p:nvSpPr>
        <p:spPr>
          <a:xfrm>
            <a:off x="3101123" y="2807613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>
            <p:custDataLst>
              <p:tags r:id="rId9"/>
            </p:custDataLst>
          </p:nvPr>
        </p:nvSpPr>
        <p:spPr>
          <a:xfrm>
            <a:off x="3101123" y="2220591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>
            <p:custDataLst>
              <p:tags r:id="rId10"/>
            </p:custDataLst>
          </p:nvPr>
        </p:nvSpPr>
        <p:spPr>
          <a:xfrm>
            <a:off x="2514100" y="2220591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9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/>
            <p:cNvSpPr/>
            <p:nvPr>
              <p:custDataLst>
                <p:tags r:id="rId40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/>
            <p:cNvSpPr/>
            <p:nvPr>
              <p:custDataLst>
                <p:tags r:id="rId41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/>
            <p:cNvSpPr/>
            <p:nvPr>
              <p:custDataLst>
                <p:tags r:id="rId42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/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/>
            <p:cNvSpPr/>
            <p:nvPr>
              <p:custDataLst>
                <p:tags r:id="rId36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/>
            <p:cNvSpPr/>
            <p:nvPr>
              <p:custDataLst>
                <p:tags r:id="rId37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/>
            <p:cNvSpPr/>
            <p:nvPr>
              <p:custDataLst>
                <p:tags r:id="rId38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/>
            <p:cNvSpPr/>
            <p:nvPr>
              <p:custDataLst>
                <p:tags r:id="rId39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/>
            <p:cNvSpPr/>
            <p:nvPr>
              <p:custDataLst>
                <p:tags r:id="rId28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/>
            <p:cNvSpPr/>
            <p:nvPr>
              <p:custDataLst>
                <p:tags r:id="rId29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/>
            <p:cNvSpPr/>
            <p:nvPr>
              <p:custDataLst>
                <p:tags r:id="rId30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/>
            <p:cNvSpPr/>
            <p:nvPr>
              <p:custDataLst>
                <p:tags r:id="rId31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/>
            <p:cNvSpPr/>
            <p:nvPr>
              <p:custDataLst>
                <p:tags r:id="rId32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/>
            <p:cNvSpPr/>
            <p:nvPr>
              <p:custDataLst>
                <p:tags r:id="rId33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/>
            <p:cNvSpPr/>
            <p:nvPr>
              <p:custDataLst>
                <p:tags r:id="rId34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/>
            <p:cNvSpPr/>
            <p:nvPr>
              <p:custDataLst>
                <p:tags r:id="rId35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4" name="手繪多邊形 213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5" name="手繪多邊形 214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6" name="手繪多邊形 215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7" name="手繪多邊形 216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8" name="手繪多邊形 217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9" name="手繪多邊形 218" descr="4"/>
          <p:cNvSpPr/>
          <p:nvPr>
            <p:custDataLst>
              <p:tags r:id="rId7"/>
            </p:custDataLst>
          </p:nvPr>
        </p:nvSpPr>
        <p:spPr bwMode="auto">
          <a:xfrm>
            <a:off x="3742259" y="3053234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0" name="手繪多邊形 219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1" name="手繪多邊形 220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2" name="手繪多邊形 221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3" name="手繪多邊形 222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4" name="手繪多邊形 223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手繪多邊形 224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手繪多邊形 225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手繪多邊形 226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8" name="手繪多邊形 227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手繪多邊形 228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手繪多邊形 229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1" name="手繪多邊形 230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手繪多邊形 231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3" name="手繪多邊形 232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4" name="手繪多邊形 233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" name="手繪多邊形 234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6" name="手繪多邊形 235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7" name="手繪多邊形 236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8" name="手繪多邊形 237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1A017C0-9F67-4C5B-90B2-405E5060340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4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1265592" y="3431685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2506544" y="4119069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3238533" y="2811210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952976" y="2134977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71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1365953" y="3420534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2539998" y="4007557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3127021" y="2833512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952976" y="2246489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>
            <p:custDataLst>
              <p:tags r:id="rId2"/>
            </p:custDataLst>
          </p:nvPr>
        </p:nvSpPr>
        <p:spPr>
          <a:xfrm>
            <a:off x="5226114" y="6257693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905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46958" y="1457860"/>
            <a:ext cx="4513950" cy="4299473"/>
            <a:chOff x="3925975" y="-246762"/>
            <a:chExt cx="7443822" cy="7090135"/>
          </a:xfrm>
        </p:grpSpPr>
        <p:sp>
          <p:nvSpPr>
            <p:cNvPr id="252" name="Freeform 252"/>
            <p:cNvSpPr>
              <a:spLocks/>
            </p:cNvSpPr>
            <p:nvPr/>
          </p:nvSpPr>
          <p:spPr bwMode="auto">
            <a:xfrm rot="14397095">
              <a:off x="5633858" y="5492507"/>
              <a:ext cx="1448511" cy="1253222"/>
            </a:xfrm>
            <a:custGeom>
              <a:avLst/>
              <a:gdLst>
                <a:gd name="T0" fmla="*/ 516 w 1031"/>
                <a:gd name="T1" fmla="*/ 0 h 892"/>
                <a:gd name="T2" fmla="*/ 773 w 1031"/>
                <a:gd name="T3" fmla="*/ 446 h 892"/>
                <a:gd name="T4" fmla="*/ 1031 w 1031"/>
                <a:gd name="T5" fmla="*/ 892 h 892"/>
                <a:gd name="T6" fmla="*/ 516 w 1031"/>
                <a:gd name="T7" fmla="*/ 892 h 892"/>
                <a:gd name="T8" fmla="*/ 0 w 1031"/>
                <a:gd name="T9" fmla="*/ 892 h 892"/>
                <a:gd name="T10" fmla="*/ 258 w 1031"/>
                <a:gd name="T11" fmla="*/ 446 h 892"/>
                <a:gd name="T12" fmla="*/ 516 w 1031"/>
                <a:gd name="T1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1" h="892">
                  <a:moveTo>
                    <a:pt x="516" y="0"/>
                  </a:moveTo>
                  <a:lnTo>
                    <a:pt x="773" y="446"/>
                  </a:lnTo>
                  <a:lnTo>
                    <a:pt x="1031" y="892"/>
                  </a:lnTo>
                  <a:lnTo>
                    <a:pt x="516" y="892"/>
                  </a:lnTo>
                  <a:lnTo>
                    <a:pt x="0" y="892"/>
                  </a:lnTo>
                  <a:lnTo>
                    <a:pt x="258" y="446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3925975" y="-246762"/>
              <a:ext cx="7443822" cy="6727750"/>
              <a:chOff x="3925975" y="-246762"/>
              <a:chExt cx="7443822" cy="6727750"/>
            </a:xfrm>
          </p:grpSpPr>
          <p:sp>
            <p:nvSpPr>
              <p:cNvPr id="282" name="Freeform 282"/>
              <p:cNvSpPr>
                <a:spLocks/>
              </p:cNvSpPr>
              <p:nvPr/>
            </p:nvSpPr>
            <p:spPr bwMode="auto">
              <a:xfrm rot="3597098">
                <a:off x="8157628" y="-149117"/>
                <a:ext cx="1448511" cy="1253222"/>
              </a:xfrm>
              <a:custGeom>
                <a:avLst/>
                <a:gdLst>
                  <a:gd name="T0" fmla="*/ 516 w 1031"/>
                  <a:gd name="T1" fmla="*/ 0 h 892"/>
                  <a:gd name="T2" fmla="*/ 773 w 1031"/>
                  <a:gd name="T3" fmla="*/ 446 h 892"/>
                  <a:gd name="T4" fmla="*/ 1031 w 1031"/>
                  <a:gd name="T5" fmla="*/ 892 h 892"/>
                  <a:gd name="T6" fmla="*/ 516 w 1031"/>
                  <a:gd name="T7" fmla="*/ 892 h 892"/>
                  <a:gd name="T8" fmla="*/ 0 w 1031"/>
                  <a:gd name="T9" fmla="*/ 892 h 892"/>
                  <a:gd name="T10" fmla="*/ 258 w 1031"/>
                  <a:gd name="T11" fmla="*/ 446 h 892"/>
                  <a:gd name="T12" fmla="*/ 516 w 1031"/>
                  <a:gd name="T13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1" h="892">
                    <a:moveTo>
                      <a:pt x="516" y="0"/>
                    </a:moveTo>
                    <a:lnTo>
                      <a:pt x="773" y="446"/>
                    </a:lnTo>
                    <a:lnTo>
                      <a:pt x="1031" y="892"/>
                    </a:lnTo>
                    <a:lnTo>
                      <a:pt x="516" y="892"/>
                    </a:lnTo>
                    <a:lnTo>
                      <a:pt x="0" y="892"/>
                    </a:lnTo>
                    <a:lnTo>
                      <a:pt x="258" y="446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3" name="群組 2"/>
              <p:cNvGrpSpPr/>
              <p:nvPr/>
            </p:nvGrpSpPr>
            <p:grpSpPr>
              <a:xfrm>
                <a:off x="3925975" y="-16901"/>
                <a:ext cx="7443822" cy="6497889"/>
                <a:chOff x="3925975" y="-16901"/>
                <a:chExt cx="7443822" cy="6497889"/>
              </a:xfrm>
            </p:grpSpPr>
            <p:sp>
              <p:nvSpPr>
                <p:cNvPr id="42" name="AutoShape 42"/>
                <p:cNvSpPr>
                  <a:spLocks noChangeArrowheads="1"/>
                </p:cNvSpPr>
                <p:nvPr/>
              </p:nvSpPr>
              <p:spPr bwMode="auto">
                <a:xfrm>
                  <a:off x="6896098" y="2672311"/>
                  <a:ext cx="1447800" cy="1251990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2" name="Freeform 52"/>
                <p:cNvSpPr>
                  <a:spLocks/>
                </p:cNvSpPr>
                <p:nvPr/>
              </p:nvSpPr>
              <p:spPr bwMode="auto">
                <a:xfrm rot="14397100">
                  <a:off x="6352639" y="1732546"/>
                  <a:ext cx="1448510" cy="1253221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3" name="Line 53"/>
                <p:cNvSpPr>
                  <a:spLocks noChangeShapeType="1"/>
                </p:cNvSpPr>
                <p:nvPr/>
              </p:nvSpPr>
              <p:spPr bwMode="auto">
                <a:xfrm rot="14397100">
                  <a:off x="6534407" y="2045851"/>
                  <a:ext cx="361074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6" name="Line 56"/>
                <p:cNvSpPr>
                  <a:spLocks noChangeShapeType="1"/>
                </p:cNvSpPr>
                <p:nvPr/>
              </p:nvSpPr>
              <p:spPr bwMode="auto">
                <a:xfrm rot="14397100" flipH="1">
                  <a:off x="7437964" y="2358548"/>
                  <a:ext cx="72495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7" name="Line 57"/>
                <p:cNvSpPr>
                  <a:spLocks noChangeShapeType="1"/>
                </p:cNvSpPr>
                <p:nvPr/>
              </p:nvSpPr>
              <p:spPr bwMode="auto">
                <a:xfrm rot="14397100" flipV="1">
                  <a:off x="7438757" y="2359006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" name="Line 58"/>
                <p:cNvSpPr>
                  <a:spLocks noChangeShapeType="1"/>
                </p:cNvSpPr>
                <p:nvPr/>
              </p:nvSpPr>
              <p:spPr bwMode="auto">
                <a:xfrm rot="14397100" flipV="1">
                  <a:off x="6714857" y="2359006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2" name="Freeform 62"/>
                <p:cNvSpPr>
                  <a:spLocks/>
                </p:cNvSpPr>
                <p:nvPr/>
              </p:nvSpPr>
              <p:spPr bwMode="auto">
                <a:xfrm rot="17997261">
                  <a:off x="7438287" y="1732172"/>
                  <a:ext cx="1448628" cy="1253323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3" name="Line 63"/>
                <p:cNvSpPr>
                  <a:spLocks noChangeShapeType="1"/>
                </p:cNvSpPr>
                <p:nvPr/>
              </p:nvSpPr>
              <p:spPr bwMode="auto">
                <a:xfrm rot="17997261">
                  <a:off x="7801074" y="1732011"/>
                  <a:ext cx="361103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6" name="Line 66"/>
                <p:cNvSpPr>
                  <a:spLocks noChangeShapeType="1"/>
                </p:cNvSpPr>
                <p:nvPr/>
              </p:nvSpPr>
              <p:spPr bwMode="auto">
                <a:xfrm rot="17997261" flipH="1">
                  <a:off x="8162394" y="2985209"/>
                  <a:ext cx="7250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7" name="Line 67"/>
                <p:cNvSpPr>
                  <a:spLocks noChangeShapeType="1"/>
                </p:cNvSpPr>
                <p:nvPr/>
              </p:nvSpPr>
              <p:spPr bwMode="auto">
                <a:xfrm rot="17997261" flipV="1">
                  <a:off x="7981669" y="2672472"/>
                  <a:ext cx="362508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8" name="Line 68"/>
                <p:cNvSpPr>
                  <a:spLocks noChangeShapeType="1"/>
                </p:cNvSpPr>
                <p:nvPr/>
              </p:nvSpPr>
              <p:spPr bwMode="auto">
                <a:xfrm rot="17997261" flipV="1">
                  <a:off x="7619719" y="2045488"/>
                  <a:ext cx="362508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" name="Freeform 72"/>
                <p:cNvSpPr>
                  <a:spLocks/>
                </p:cNvSpPr>
                <p:nvPr/>
              </p:nvSpPr>
              <p:spPr bwMode="auto">
                <a:xfrm rot="1646">
                  <a:off x="7982247" y="2674287"/>
                  <a:ext cx="1445202" cy="1250359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3" name="Line 73"/>
                <p:cNvSpPr>
                  <a:spLocks noChangeShapeType="1"/>
                </p:cNvSpPr>
                <p:nvPr/>
              </p:nvSpPr>
              <p:spPr bwMode="auto">
                <a:xfrm rot="1646">
                  <a:off x="8705699" y="2674374"/>
                  <a:ext cx="360249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6" name="Line 76"/>
                <p:cNvSpPr>
                  <a:spLocks noChangeShapeType="1"/>
                </p:cNvSpPr>
                <p:nvPr/>
              </p:nvSpPr>
              <p:spPr bwMode="auto">
                <a:xfrm rot="1646" flipH="1">
                  <a:off x="7981948" y="3924473"/>
                  <a:ext cx="7233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7" name="Line 77"/>
                <p:cNvSpPr>
                  <a:spLocks noChangeShapeType="1"/>
                </p:cNvSpPr>
                <p:nvPr/>
              </p:nvSpPr>
              <p:spPr bwMode="auto">
                <a:xfrm rot="1646" flipV="1">
                  <a:off x="7982097" y="3299207"/>
                  <a:ext cx="361651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8" name="Line 78"/>
                <p:cNvSpPr>
                  <a:spLocks noChangeShapeType="1"/>
                </p:cNvSpPr>
                <p:nvPr/>
              </p:nvSpPr>
              <p:spPr bwMode="auto">
                <a:xfrm rot="1646" flipV="1">
                  <a:off x="8344048" y="2674201"/>
                  <a:ext cx="361651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2" name="Freeform 82"/>
                <p:cNvSpPr>
                  <a:spLocks/>
                </p:cNvSpPr>
                <p:nvPr/>
              </p:nvSpPr>
              <p:spPr bwMode="auto">
                <a:xfrm rot="3597098">
                  <a:off x="7438845" y="3610844"/>
                  <a:ext cx="1448510" cy="1253221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3" name="Line 83"/>
                <p:cNvSpPr>
                  <a:spLocks noChangeShapeType="1"/>
                </p:cNvSpPr>
                <p:nvPr/>
              </p:nvSpPr>
              <p:spPr bwMode="auto">
                <a:xfrm rot="3597098">
                  <a:off x="8344513" y="3924149"/>
                  <a:ext cx="361074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6" name="Line 86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7077073" y="4238063"/>
                  <a:ext cx="72495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7" name="Line 87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7438758" y="3610995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Line 88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8162658" y="3610994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2" name="Freeform 92"/>
                <p:cNvSpPr>
                  <a:spLocks/>
                </p:cNvSpPr>
                <p:nvPr/>
              </p:nvSpPr>
              <p:spPr bwMode="auto">
                <a:xfrm rot="7192554">
                  <a:off x="6355649" y="3612104"/>
                  <a:ext cx="1445202" cy="1250359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Line 93"/>
                <p:cNvSpPr>
                  <a:spLocks noChangeShapeType="1"/>
                </p:cNvSpPr>
                <p:nvPr/>
              </p:nvSpPr>
              <p:spPr bwMode="auto">
                <a:xfrm rot="7192554">
                  <a:off x="7079101" y="4237197"/>
                  <a:ext cx="360249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6" name="Line 96"/>
                <p:cNvSpPr>
                  <a:spLocks noChangeShapeType="1"/>
                </p:cNvSpPr>
                <p:nvPr/>
              </p:nvSpPr>
              <p:spPr bwMode="auto">
                <a:xfrm rot="7192554" flipH="1">
                  <a:off x="6354299" y="3612885"/>
                  <a:ext cx="7233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Line 97"/>
                <p:cNvSpPr>
                  <a:spLocks noChangeShapeType="1"/>
                </p:cNvSpPr>
                <p:nvPr/>
              </p:nvSpPr>
              <p:spPr bwMode="auto">
                <a:xfrm rot="7192554" flipV="1">
                  <a:off x="6896247" y="3299209"/>
                  <a:ext cx="361651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8" name="Line 98"/>
                <p:cNvSpPr>
                  <a:spLocks noChangeShapeType="1"/>
                </p:cNvSpPr>
                <p:nvPr/>
              </p:nvSpPr>
              <p:spPr bwMode="auto">
                <a:xfrm rot="7192554" flipV="1">
                  <a:off x="7258197" y="3924215"/>
                  <a:ext cx="361651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2" name="Freeform 102"/>
                <p:cNvSpPr>
                  <a:spLocks/>
                </p:cNvSpPr>
                <p:nvPr/>
              </p:nvSpPr>
              <p:spPr bwMode="auto">
                <a:xfrm rot="10796938">
                  <a:off x="5809978" y="2672957"/>
                  <a:ext cx="1448628" cy="1253323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3" name="Line 103"/>
                <p:cNvSpPr>
                  <a:spLocks noChangeShapeType="1"/>
                </p:cNvSpPr>
                <p:nvPr/>
              </p:nvSpPr>
              <p:spPr bwMode="auto">
                <a:xfrm rot="10796938">
                  <a:off x="6172765" y="3299780"/>
                  <a:ext cx="361103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" name="Line 106"/>
                <p:cNvSpPr>
                  <a:spLocks noChangeShapeType="1"/>
                </p:cNvSpPr>
                <p:nvPr/>
              </p:nvSpPr>
              <p:spPr bwMode="auto">
                <a:xfrm rot="10796938" flipH="1">
                  <a:off x="6533031" y="2672635"/>
                  <a:ext cx="7250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" name="Line 107"/>
                <p:cNvSpPr>
                  <a:spLocks noChangeShapeType="1"/>
                </p:cNvSpPr>
                <p:nvPr/>
              </p:nvSpPr>
              <p:spPr bwMode="auto">
                <a:xfrm rot="10796938" flipV="1">
                  <a:off x="6895818" y="2672473"/>
                  <a:ext cx="362508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" name="Line 108"/>
                <p:cNvSpPr>
                  <a:spLocks noChangeShapeType="1"/>
                </p:cNvSpPr>
                <p:nvPr/>
              </p:nvSpPr>
              <p:spPr bwMode="auto">
                <a:xfrm rot="10796938" flipV="1">
                  <a:off x="6533868" y="3299458"/>
                  <a:ext cx="362508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2" name="AutoShape 112"/>
                <p:cNvSpPr>
                  <a:spLocks noChangeArrowheads="1"/>
                </p:cNvSpPr>
                <p:nvPr/>
              </p:nvSpPr>
              <p:spPr bwMode="auto">
                <a:xfrm rot="3597098">
                  <a:off x="7255835" y="792630"/>
                  <a:ext cx="1447106" cy="1251390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4" name="Line 114"/>
                <p:cNvSpPr>
                  <a:spLocks noChangeShapeType="1"/>
                </p:cNvSpPr>
                <p:nvPr/>
              </p:nvSpPr>
              <p:spPr bwMode="auto">
                <a:xfrm rot="3597098">
                  <a:off x="8340603" y="1418311"/>
                  <a:ext cx="361777" cy="6266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" name="Line 115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7798999" y="1732604"/>
                  <a:ext cx="361777" cy="6247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6" name="Line 116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7076008" y="1731630"/>
                  <a:ext cx="7235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7" name="Line 117"/>
                <p:cNvSpPr>
                  <a:spLocks noChangeShapeType="1"/>
                </p:cNvSpPr>
                <p:nvPr/>
              </p:nvSpPr>
              <p:spPr bwMode="auto">
                <a:xfrm rot="3597098" flipH="1" flipV="1">
                  <a:off x="7255541" y="793139"/>
                  <a:ext cx="361777" cy="6247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8" name="Line 118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7797145" y="478846"/>
                  <a:ext cx="361777" cy="6266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2" name="AutoShape 122"/>
                <p:cNvSpPr>
                  <a:spLocks noChangeArrowheads="1"/>
                </p:cNvSpPr>
                <p:nvPr/>
              </p:nvSpPr>
              <p:spPr bwMode="auto">
                <a:xfrm rot="21596860">
                  <a:off x="5447041" y="1421791"/>
                  <a:ext cx="1447222" cy="1251491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4" name="Line 124"/>
                <p:cNvSpPr>
                  <a:spLocks noChangeShapeType="1"/>
                </p:cNvSpPr>
                <p:nvPr/>
              </p:nvSpPr>
              <p:spPr bwMode="auto">
                <a:xfrm rot="21596860">
                  <a:off x="6532172" y="1421295"/>
                  <a:ext cx="361806" cy="6267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5" name="Line 125"/>
                <p:cNvSpPr>
                  <a:spLocks noChangeShapeType="1"/>
                </p:cNvSpPr>
                <p:nvPr/>
              </p:nvSpPr>
              <p:spPr bwMode="auto">
                <a:xfrm rot="21596860" flipH="1">
                  <a:off x="6532743" y="2048029"/>
                  <a:ext cx="361806" cy="6247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6" name="Line 126"/>
                <p:cNvSpPr>
                  <a:spLocks noChangeShapeType="1"/>
                </p:cNvSpPr>
                <p:nvPr/>
              </p:nvSpPr>
              <p:spPr bwMode="auto">
                <a:xfrm rot="21596860" flipH="1">
                  <a:off x="5809418" y="2673282"/>
                  <a:ext cx="7236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7" name="Line 127"/>
                <p:cNvSpPr>
                  <a:spLocks noChangeShapeType="1"/>
                </p:cNvSpPr>
                <p:nvPr/>
              </p:nvSpPr>
              <p:spPr bwMode="auto">
                <a:xfrm rot="21596860" flipH="1" flipV="1">
                  <a:off x="5447327" y="2049021"/>
                  <a:ext cx="361806" cy="6247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8" name="Line 128"/>
                <p:cNvSpPr>
                  <a:spLocks noChangeShapeType="1"/>
                </p:cNvSpPr>
                <p:nvPr/>
              </p:nvSpPr>
              <p:spPr bwMode="auto">
                <a:xfrm rot="21596860" flipV="1">
                  <a:off x="5446756" y="1422287"/>
                  <a:ext cx="361806" cy="6267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2" name="AutoShape 132"/>
                <p:cNvSpPr>
                  <a:spLocks noChangeArrowheads="1"/>
                </p:cNvSpPr>
                <p:nvPr/>
              </p:nvSpPr>
              <p:spPr bwMode="auto">
                <a:xfrm rot="17992552">
                  <a:off x="5092802" y="3304233"/>
                  <a:ext cx="1443800" cy="1248531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4" name="Line 134"/>
                <p:cNvSpPr>
                  <a:spLocks noChangeShapeType="1"/>
                </p:cNvSpPr>
                <p:nvPr/>
              </p:nvSpPr>
              <p:spPr bwMode="auto">
                <a:xfrm rot="17992552">
                  <a:off x="5633698" y="2991165"/>
                  <a:ext cx="360950" cy="625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5" name="Line 135"/>
                <p:cNvSpPr>
                  <a:spLocks noChangeShapeType="1"/>
                </p:cNvSpPr>
                <p:nvPr/>
              </p:nvSpPr>
              <p:spPr bwMode="auto">
                <a:xfrm rot="17992552" flipH="1">
                  <a:off x="6175003" y="3303112"/>
                  <a:ext cx="360950" cy="6232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6" name="Line 136"/>
                <p:cNvSpPr>
                  <a:spLocks noChangeShapeType="1"/>
                </p:cNvSpPr>
                <p:nvPr/>
              </p:nvSpPr>
              <p:spPr bwMode="auto">
                <a:xfrm rot="17992552" flipH="1">
                  <a:off x="5995057" y="4239459"/>
                  <a:ext cx="7219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7" name="Line 137"/>
                <p:cNvSpPr>
                  <a:spLocks noChangeShapeType="1"/>
                </p:cNvSpPr>
                <p:nvPr/>
              </p:nvSpPr>
              <p:spPr bwMode="auto">
                <a:xfrm rot="17992552" flipH="1" flipV="1">
                  <a:off x="5635611" y="4242058"/>
                  <a:ext cx="360950" cy="6232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8" name="Line 138"/>
                <p:cNvSpPr>
                  <a:spLocks noChangeShapeType="1"/>
                </p:cNvSpPr>
                <p:nvPr/>
              </p:nvSpPr>
              <p:spPr bwMode="auto">
                <a:xfrm rot="17992552" flipV="1">
                  <a:off x="5094306" y="3930111"/>
                  <a:ext cx="360950" cy="625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2" name="AutoShape 142"/>
                <p:cNvSpPr>
                  <a:spLocks noChangeArrowheads="1"/>
                </p:cNvSpPr>
                <p:nvPr/>
              </p:nvSpPr>
              <p:spPr bwMode="auto">
                <a:xfrm rot="14397097">
                  <a:off x="6537054" y="4552591"/>
                  <a:ext cx="1447106" cy="1251390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4" name="Line 144"/>
                <p:cNvSpPr>
                  <a:spLocks noChangeShapeType="1"/>
                </p:cNvSpPr>
                <p:nvPr/>
              </p:nvSpPr>
              <p:spPr bwMode="auto">
                <a:xfrm rot="14397097">
                  <a:off x="6537616" y="4551617"/>
                  <a:ext cx="361777" cy="6266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5" name="Line 145"/>
                <p:cNvSpPr>
                  <a:spLocks noChangeShapeType="1"/>
                </p:cNvSpPr>
                <p:nvPr/>
              </p:nvSpPr>
              <p:spPr bwMode="auto">
                <a:xfrm rot="14397097" flipH="1">
                  <a:off x="7079219" y="4239301"/>
                  <a:ext cx="361777" cy="6247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6" name="Line 146"/>
                <p:cNvSpPr>
                  <a:spLocks noChangeShapeType="1"/>
                </p:cNvSpPr>
                <p:nvPr/>
              </p:nvSpPr>
              <p:spPr bwMode="auto">
                <a:xfrm rot="14397097" flipH="1">
                  <a:off x="7440434" y="4864981"/>
                  <a:ext cx="7235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7" name="Line 147"/>
                <p:cNvSpPr>
                  <a:spLocks noChangeShapeType="1"/>
                </p:cNvSpPr>
                <p:nvPr/>
              </p:nvSpPr>
              <p:spPr bwMode="auto">
                <a:xfrm rot="14397097" flipH="1" flipV="1">
                  <a:off x="7622677" y="5178765"/>
                  <a:ext cx="361777" cy="6247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8" name="Line 148"/>
                <p:cNvSpPr>
                  <a:spLocks noChangeShapeType="1"/>
                </p:cNvSpPr>
                <p:nvPr/>
              </p:nvSpPr>
              <p:spPr bwMode="auto">
                <a:xfrm rot="14397097" flipV="1">
                  <a:off x="7081074" y="5491081"/>
                  <a:ext cx="361777" cy="6266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2" name="AutoShape 152"/>
                <p:cNvSpPr>
                  <a:spLocks noChangeArrowheads="1"/>
                </p:cNvSpPr>
                <p:nvPr/>
              </p:nvSpPr>
              <p:spPr bwMode="auto">
                <a:xfrm rot="10801678">
                  <a:off x="8343996" y="3924818"/>
                  <a:ext cx="1443800" cy="1248531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4" name="Line 154"/>
                <p:cNvSpPr>
                  <a:spLocks noChangeShapeType="1"/>
                </p:cNvSpPr>
                <p:nvPr/>
              </p:nvSpPr>
              <p:spPr bwMode="auto">
                <a:xfrm rot="10801678">
                  <a:off x="8343844" y="4547833"/>
                  <a:ext cx="360950" cy="625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5" name="Line 155"/>
                <p:cNvSpPr>
                  <a:spLocks noChangeShapeType="1"/>
                </p:cNvSpPr>
                <p:nvPr/>
              </p:nvSpPr>
              <p:spPr bwMode="auto">
                <a:xfrm rot="10801678" flipH="1">
                  <a:off x="8344149" y="3924554"/>
                  <a:ext cx="360950" cy="6232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6" name="Line 156"/>
                <p:cNvSpPr>
                  <a:spLocks noChangeShapeType="1"/>
                </p:cNvSpPr>
                <p:nvPr/>
              </p:nvSpPr>
              <p:spPr bwMode="auto">
                <a:xfrm rot="10801678" flipH="1">
                  <a:off x="8705251" y="3924818"/>
                  <a:ext cx="7219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7" name="Line 157"/>
                <p:cNvSpPr>
                  <a:spLocks noChangeShapeType="1"/>
                </p:cNvSpPr>
                <p:nvPr/>
              </p:nvSpPr>
              <p:spPr bwMode="auto">
                <a:xfrm rot="10801678" flipH="1" flipV="1">
                  <a:off x="9426999" y="3925082"/>
                  <a:ext cx="360950" cy="6232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8" name="Line 158"/>
                <p:cNvSpPr>
                  <a:spLocks noChangeShapeType="1"/>
                </p:cNvSpPr>
                <p:nvPr/>
              </p:nvSpPr>
              <p:spPr bwMode="auto">
                <a:xfrm rot="10801678" flipV="1">
                  <a:off x="9426694" y="4548362"/>
                  <a:ext cx="360950" cy="625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2" name="AutoShape 162"/>
                <p:cNvSpPr>
                  <a:spLocks noChangeArrowheads="1"/>
                </p:cNvSpPr>
                <p:nvPr/>
              </p:nvSpPr>
              <p:spPr bwMode="auto">
                <a:xfrm rot="7197261">
                  <a:off x="8705109" y="2044339"/>
                  <a:ext cx="1447222" cy="1251491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4" name="Line 164"/>
                <p:cNvSpPr>
                  <a:spLocks noChangeShapeType="1"/>
                </p:cNvSpPr>
                <p:nvPr/>
              </p:nvSpPr>
              <p:spPr bwMode="auto">
                <a:xfrm rot="7197261">
                  <a:off x="9247490" y="2982906"/>
                  <a:ext cx="361806" cy="6267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5" name="Line 165"/>
                <p:cNvSpPr>
                  <a:spLocks noChangeShapeType="1"/>
                </p:cNvSpPr>
                <p:nvPr/>
              </p:nvSpPr>
              <p:spPr bwMode="auto">
                <a:xfrm rot="7197261" flipH="1">
                  <a:off x="8705329" y="2671454"/>
                  <a:ext cx="361806" cy="6247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6" name="Line 166"/>
                <p:cNvSpPr>
                  <a:spLocks noChangeShapeType="1"/>
                </p:cNvSpPr>
                <p:nvPr/>
              </p:nvSpPr>
              <p:spPr bwMode="auto">
                <a:xfrm rot="7197261" flipH="1">
                  <a:off x="8524754" y="2357644"/>
                  <a:ext cx="7236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7" name="Line 167"/>
                <p:cNvSpPr>
                  <a:spLocks noChangeShapeType="1"/>
                </p:cNvSpPr>
                <p:nvPr/>
              </p:nvSpPr>
              <p:spPr bwMode="auto">
                <a:xfrm rot="7197261" flipH="1" flipV="1">
                  <a:off x="9247288" y="1731024"/>
                  <a:ext cx="361806" cy="6247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8" name="Line 168"/>
                <p:cNvSpPr>
                  <a:spLocks noChangeShapeType="1"/>
                </p:cNvSpPr>
                <p:nvPr/>
              </p:nvSpPr>
              <p:spPr bwMode="auto">
                <a:xfrm rot="7197261" flipV="1">
                  <a:off x="9789449" y="2042476"/>
                  <a:ext cx="361806" cy="6267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2" name="Freeform 172"/>
                <p:cNvSpPr>
                  <a:spLocks/>
                </p:cNvSpPr>
                <p:nvPr/>
              </p:nvSpPr>
              <p:spPr bwMode="auto">
                <a:xfrm rot="17994203">
                  <a:off x="5990689" y="481453"/>
                  <a:ext cx="1446399" cy="1251394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3" name="Line 173"/>
                <p:cNvSpPr>
                  <a:spLocks noChangeShapeType="1"/>
                </p:cNvSpPr>
                <p:nvPr/>
              </p:nvSpPr>
              <p:spPr bwMode="auto">
                <a:xfrm rot="17994203">
                  <a:off x="6352640" y="481453"/>
                  <a:ext cx="360548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4" name="Line 174"/>
                <p:cNvSpPr>
                  <a:spLocks noChangeShapeType="1"/>
                </p:cNvSpPr>
                <p:nvPr/>
              </p:nvSpPr>
              <p:spPr bwMode="auto">
                <a:xfrm rot="17994203">
                  <a:off x="7074431" y="480232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5" name="Line 175"/>
                <p:cNvSpPr>
                  <a:spLocks noChangeShapeType="1"/>
                </p:cNvSpPr>
                <p:nvPr/>
              </p:nvSpPr>
              <p:spPr bwMode="auto">
                <a:xfrm rot="17994203" flipH="1">
                  <a:off x="7075482" y="1105321"/>
                  <a:ext cx="7224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6" name="Line 176"/>
                <p:cNvSpPr>
                  <a:spLocks noChangeShapeType="1"/>
                </p:cNvSpPr>
                <p:nvPr/>
              </p:nvSpPr>
              <p:spPr bwMode="auto">
                <a:xfrm rot="17994203" flipH="1">
                  <a:off x="6714238" y="1732239"/>
                  <a:ext cx="7239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7" name="Line 177"/>
                <p:cNvSpPr>
                  <a:spLocks noChangeShapeType="1"/>
                </p:cNvSpPr>
                <p:nvPr/>
              </p:nvSpPr>
              <p:spPr bwMode="auto">
                <a:xfrm rot="17994203" flipV="1">
                  <a:off x="6533791" y="1420305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8" name="Line 178"/>
                <p:cNvSpPr>
                  <a:spLocks noChangeShapeType="1"/>
                </p:cNvSpPr>
                <p:nvPr/>
              </p:nvSpPr>
              <p:spPr bwMode="auto">
                <a:xfrm rot="17994203" flipV="1">
                  <a:off x="6171842" y="794608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2" name="Freeform 182"/>
                <p:cNvSpPr>
                  <a:spLocks/>
                </p:cNvSpPr>
                <p:nvPr/>
              </p:nvSpPr>
              <p:spPr bwMode="auto">
                <a:xfrm rot="14394040">
                  <a:off x="4545143" y="2362274"/>
                  <a:ext cx="1446516" cy="1251496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3" name="Line 183"/>
                <p:cNvSpPr>
                  <a:spLocks noChangeShapeType="1"/>
                </p:cNvSpPr>
                <p:nvPr/>
              </p:nvSpPr>
              <p:spPr bwMode="auto">
                <a:xfrm rot="14394040">
                  <a:off x="4726661" y="2675470"/>
                  <a:ext cx="360577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4" name="Line 184"/>
                <p:cNvSpPr>
                  <a:spLocks noChangeShapeType="1"/>
                </p:cNvSpPr>
                <p:nvPr/>
              </p:nvSpPr>
              <p:spPr bwMode="auto">
                <a:xfrm rot="14394040">
                  <a:off x="5086149" y="2049094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" name="Line 185"/>
                <p:cNvSpPr>
                  <a:spLocks noChangeShapeType="1"/>
                </p:cNvSpPr>
                <p:nvPr/>
              </p:nvSpPr>
              <p:spPr bwMode="auto">
                <a:xfrm rot="14394040" flipH="1">
                  <a:off x="5266960" y="2361040"/>
                  <a:ext cx="7225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6" name="Line 186"/>
                <p:cNvSpPr>
                  <a:spLocks noChangeShapeType="1"/>
                </p:cNvSpPr>
                <p:nvPr/>
              </p:nvSpPr>
              <p:spPr bwMode="auto">
                <a:xfrm rot="14394040" flipH="1">
                  <a:off x="5628973" y="2986771"/>
                  <a:ext cx="723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7" name="Line 187"/>
                <p:cNvSpPr>
                  <a:spLocks noChangeShapeType="1"/>
                </p:cNvSpPr>
                <p:nvPr/>
              </p:nvSpPr>
              <p:spPr bwMode="auto">
                <a:xfrm rot="14394040" flipV="1">
                  <a:off x="5630044" y="2987389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8" name="Line 188"/>
                <p:cNvSpPr>
                  <a:spLocks noChangeShapeType="1"/>
                </p:cNvSpPr>
                <p:nvPr/>
              </p:nvSpPr>
              <p:spPr bwMode="auto">
                <a:xfrm rot="14394040" flipV="1">
                  <a:off x="4907141" y="2988032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2" name="Freeform 192"/>
                <p:cNvSpPr>
                  <a:spLocks/>
                </p:cNvSpPr>
                <p:nvPr/>
              </p:nvSpPr>
              <p:spPr bwMode="auto">
                <a:xfrm rot="10789721">
                  <a:off x="5457225" y="4552428"/>
                  <a:ext cx="1443096" cy="1248537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3" name="Line 193"/>
                <p:cNvSpPr>
                  <a:spLocks noChangeShapeType="1"/>
                </p:cNvSpPr>
                <p:nvPr/>
              </p:nvSpPr>
              <p:spPr bwMode="auto">
                <a:xfrm rot="10789721">
                  <a:off x="5819283" y="5177235"/>
                  <a:ext cx="3597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" name="Line 194"/>
                <p:cNvSpPr>
                  <a:spLocks noChangeShapeType="1"/>
                </p:cNvSpPr>
                <p:nvPr/>
              </p:nvSpPr>
              <p:spPr bwMode="auto">
                <a:xfrm rot="10789721">
                  <a:off x="5456294" y="4554047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5" name="Line 195"/>
                <p:cNvSpPr>
                  <a:spLocks noChangeShapeType="1"/>
                </p:cNvSpPr>
                <p:nvPr/>
              </p:nvSpPr>
              <p:spPr bwMode="auto">
                <a:xfrm rot="10789721" flipH="1">
                  <a:off x="5455360" y="4553511"/>
                  <a:ext cx="7208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6" name="Line 196"/>
                <p:cNvSpPr>
                  <a:spLocks noChangeShapeType="1"/>
                </p:cNvSpPr>
                <p:nvPr/>
              </p:nvSpPr>
              <p:spPr bwMode="auto">
                <a:xfrm rot="10789721" flipH="1">
                  <a:off x="6176205" y="4551353"/>
                  <a:ext cx="722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7" name="Line 197"/>
                <p:cNvSpPr>
                  <a:spLocks noChangeShapeType="1"/>
                </p:cNvSpPr>
                <p:nvPr/>
              </p:nvSpPr>
              <p:spPr bwMode="auto">
                <a:xfrm rot="10789721" flipV="1">
                  <a:off x="6538261" y="4550812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8" name="Line 198"/>
                <p:cNvSpPr>
                  <a:spLocks noChangeShapeType="1"/>
                </p:cNvSpPr>
                <p:nvPr/>
              </p:nvSpPr>
              <p:spPr bwMode="auto">
                <a:xfrm rot="10789721" flipV="1">
                  <a:off x="6179006" y="5176157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2" name="Freeform 202"/>
                <p:cNvSpPr>
                  <a:spLocks/>
                </p:cNvSpPr>
                <p:nvPr/>
              </p:nvSpPr>
              <p:spPr bwMode="auto">
                <a:xfrm rot="7194199">
                  <a:off x="7802906" y="4863765"/>
                  <a:ext cx="1446399" cy="1251394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3" name="Line 203"/>
                <p:cNvSpPr>
                  <a:spLocks noChangeShapeType="1"/>
                </p:cNvSpPr>
                <p:nvPr/>
              </p:nvSpPr>
              <p:spPr bwMode="auto">
                <a:xfrm rot="7194199">
                  <a:off x="8526807" y="5489462"/>
                  <a:ext cx="360548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4" name="Line 204"/>
                <p:cNvSpPr>
                  <a:spLocks noChangeShapeType="1"/>
                </p:cNvSpPr>
                <p:nvPr/>
              </p:nvSpPr>
              <p:spPr bwMode="auto">
                <a:xfrm rot="7194199">
                  <a:off x="7803613" y="5490683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" name="Line 205"/>
                <p:cNvSpPr>
                  <a:spLocks noChangeShapeType="1"/>
                </p:cNvSpPr>
                <p:nvPr/>
              </p:nvSpPr>
              <p:spPr bwMode="auto">
                <a:xfrm rot="7194199" flipH="1">
                  <a:off x="7442014" y="5491292"/>
                  <a:ext cx="7224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6" name="Line 206"/>
                <p:cNvSpPr>
                  <a:spLocks noChangeShapeType="1"/>
                </p:cNvSpPr>
                <p:nvPr/>
              </p:nvSpPr>
              <p:spPr bwMode="auto">
                <a:xfrm rot="7194199" flipH="1">
                  <a:off x="7801855" y="4864373"/>
                  <a:ext cx="7239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7" name="Line 207"/>
                <p:cNvSpPr>
                  <a:spLocks noChangeShapeType="1"/>
                </p:cNvSpPr>
                <p:nvPr/>
              </p:nvSpPr>
              <p:spPr bwMode="auto">
                <a:xfrm rot="7194199" flipV="1">
                  <a:off x="8344251" y="4550610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8" name="Line 208"/>
                <p:cNvSpPr>
                  <a:spLocks noChangeShapeType="1"/>
                </p:cNvSpPr>
                <p:nvPr/>
              </p:nvSpPr>
              <p:spPr bwMode="auto">
                <a:xfrm rot="7194199" flipV="1">
                  <a:off x="8706202" y="5176307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2" name="Freeform 212"/>
                <p:cNvSpPr>
                  <a:spLocks/>
                </p:cNvSpPr>
                <p:nvPr/>
              </p:nvSpPr>
              <p:spPr bwMode="auto">
                <a:xfrm rot="3598748">
                  <a:off x="9245771" y="2987788"/>
                  <a:ext cx="1443096" cy="1248537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3" name="Line 213"/>
                <p:cNvSpPr>
                  <a:spLocks noChangeShapeType="1"/>
                </p:cNvSpPr>
                <p:nvPr/>
              </p:nvSpPr>
              <p:spPr bwMode="auto">
                <a:xfrm rot="3598748">
                  <a:off x="10148054" y="3300095"/>
                  <a:ext cx="3597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4" name="Line 214"/>
                <p:cNvSpPr>
                  <a:spLocks noChangeShapeType="1"/>
                </p:cNvSpPr>
                <p:nvPr/>
              </p:nvSpPr>
              <p:spPr bwMode="auto">
                <a:xfrm rot="3598748">
                  <a:off x="9787161" y="3924497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" name="Line 215"/>
                <p:cNvSpPr>
                  <a:spLocks noChangeShapeType="1"/>
                </p:cNvSpPr>
                <p:nvPr/>
              </p:nvSpPr>
              <p:spPr bwMode="auto">
                <a:xfrm rot="3598748" flipH="1">
                  <a:off x="9247052" y="4237064"/>
                  <a:ext cx="7208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6" name="Line 216"/>
                <p:cNvSpPr>
                  <a:spLocks noChangeShapeType="1"/>
                </p:cNvSpPr>
                <p:nvPr/>
              </p:nvSpPr>
              <p:spPr bwMode="auto">
                <a:xfrm rot="3598748" flipH="1">
                  <a:off x="8885351" y="3612317"/>
                  <a:ext cx="722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7" name="Line 217"/>
                <p:cNvSpPr>
                  <a:spLocks noChangeShapeType="1"/>
                </p:cNvSpPr>
                <p:nvPr/>
              </p:nvSpPr>
              <p:spPr bwMode="auto">
                <a:xfrm rot="3598748" flipV="1">
                  <a:off x="9245834" y="2987679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8" name="Line 218"/>
                <p:cNvSpPr>
                  <a:spLocks noChangeShapeType="1"/>
                </p:cNvSpPr>
                <p:nvPr/>
              </p:nvSpPr>
              <p:spPr bwMode="auto">
                <a:xfrm rot="3598748" flipV="1">
                  <a:off x="9967029" y="2988024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2" name="Freeform 222"/>
                <p:cNvSpPr>
                  <a:spLocks/>
                </p:cNvSpPr>
                <p:nvPr/>
              </p:nvSpPr>
              <p:spPr bwMode="auto">
                <a:xfrm rot="21594433">
                  <a:off x="8342241" y="792683"/>
                  <a:ext cx="1446516" cy="1251496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3" name="Line 223"/>
                <p:cNvSpPr>
                  <a:spLocks noChangeShapeType="1"/>
                </p:cNvSpPr>
                <p:nvPr/>
              </p:nvSpPr>
              <p:spPr bwMode="auto">
                <a:xfrm rot="21594433">
                  <a:off x="9065694" y="792390"/>
                  <a:ext cx="360577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4" name="Line 224"/>
                <p:cNvSpPr>
                  <a:spLocks noChangeShapeType="1"/>
                </p:cNvSpPr>
                <p:nvPr/>
              </p:nvSpPr>
              <p:spPr bwMode="auto">
                <a:xfrm rot="21594433">
                  <a:off x="9427283" y="1417552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5" name="Line 225"/>
                <p:cNvSpPr>
                  <a:spLocks noChangeShapeType="1"/>
                </p:cNvSpPr>
                <p:nvPr/>
              </p:nvSpPr>
              <p:spPr bwMode="auto">
                <a:xfrm rot="21594433" flipH="1">
                  <a:off x="9067213" y="2043592"/>
                  <a:ext cx="7225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6" name="Line 226"/>
                <p:cNvSpPr>
                  <a:spLocks noChangeShapeType="1"/>
                </p:cNvSpPr>
                <p:nvPr/>
              </p:nvSpPr>
              <p:spPr bwMode="auto">
                <a:xfrm rot="21594433" flipH="1">
                  <a:off x="8343255" y="2044763"/>
                  <a:ext cx="723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7" name="Line 227"/>
                <p:cNvSpPr>
                  <a:spLocks noChangeShapeType="1"/>
                </p:cNvSpPr>
                <p:nvPr/>
              </p:nvSpPr>
              <p:spPr bwMode="auto">
                <a:xfrm rot="21594433" flipV="1">
                  <a:off x="8342748" y="1419309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8" name="Line 228"/>
                <p:cNvSpPr>
                  <a:spLocks noChangeShapeType="1"/>
                </p:cNvSpPr>
                <p:nvPr/>
              </p:nvSpPr>
              <p:spPr bwMode="auto">
                <a:xfrm rot="21594433" flipV="1">
                  <a:off x="8703714" y="792975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2" name="Freeform 232"/>
                <p:cNvSpPr>
                  <a:spLocks/>
                </p:cNvSpPr>
                <p:nvPr/>
              </p:nvSpPr>
              <p:spPr bwMode="auto">
                <a:xfrm rot="21596860">
                  <a:off x="5082687" y="168800"/>
                  <a:ext cx="1448627" cy="1253322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3" name="Line 233"/>
                <p:cNvSpPr>
                  <a:spLocks noChangeShapeType="1"/>
                </p:cNvSpPr>
                <p:nvPr/>
              </p:nvSpPr>
              <p:spPr bwMode="auto">
                <a:xfrm rot="21596860">
                  <a:off x="5807417" y="168635"/>
                  <a:ext cx="361103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4" name="Line 234"/>
                <p:cNvSpPr>
                  <a:spLocks noChangeShapeType="1"/>
                </p:cNvSpPr>
                <p:nvPr/>
              </p:nvSpPr>
              <p:spPr bwMode="auto">
                <a:xfrm rot="21596860">
                  <a:off x="6169092" y="794965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 rot="21596860" flipH="1">
                  <a:off x="5808275" y="1421791"/>
                  <a:ext cx="7236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6" name="Line 236"/>
                <p:cNvSpPr>
                  <a:spLocks noChangeShapeType="1"/>
                </p:cNvSpPr>
                <p:nvPr/>
              </p:nvSpPr>
              <p:spPr bwMode="auto">
                <a:xfrm rot="21596860" flipH="1">
                  <a:off x="5083260" y="1422452"/>
                  <a:ext cx="7250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7" name="Line 237"/>
                <p:cNvSpPr>
                  <a:spLocks noChangeShapeType="1"/>
                </p:cNvSpPr>
                <p:nvPr/>
              </p:nvSpPr>
              <p:spPr bwMode="auto">
                <a:xfrm rot="21596860" flipV="1">
                  <a:off x="5082973" y="795957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8" name="Line 238"/>
                <p:cNvSpPr>
                  <a:spLocks noChangeShapeType="1"/>
                </p:cNvSpPr>
                <p:nvPr/>
              </p:nvSpPr>
              <p:spPr bwMode="auto">
                <a:xfrm rot="21596860" flipV="1">
                  <a:off x="5444909" y="168965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2" name="Freeform 242"/>
                <p:cNvSpPr>
                  <a:spLocks/>
                </p:cNvSpPr>
                <p:nvPr/>
              </p:nvSpPr>
              <p:spPr bwMode="auto">
                <a:xfrm rot="17992549">
                  <a:off x="3828553" y="2994533"/>
                  <a:ext cx="1445201" cy="1250358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3" name="Line 243"/>
                <p:cNvSpPr>
                  <a:spLocks noChangeShapeType="1"/>
                </p:cNvSpPr>
                <p:nvPr/>
              </p:nvSpPr>
              <p:spPr bwMode="auto">
                <a:xfrm rot="17992549">
                  <a:off x="4190054" y="2994620"/>
                  <a:ext cx="360249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4" name="Line 244"/>
                <p:cNvSpPr>
                  <a:spLocks noChangeShapeType="1"/>
                </p:cNvSpPr>
                <p:nvPr/>
              </p:nvSpPr>
              <p:spPr bwMode="auto">
                <a:xfrm rot="17992549">
                  <a:off x="4911247" y="2993053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5" name="Line 245"/>
                <p:cNvSpPr>
                  <a:spLocks noChangeShapeType="1"/>
                </p:cNvSpPr>
                <p:nvPr/>
              </p:nvSpPr>
              <p:spPr bwMode="auto">
                <a:xfrm rot="17992549" flipH="1">
                  <a:off x="4912447" y="3617537"/>
                  <a:ext cx="7219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6" name="Line 246"/>
                <p:cNvSpPr>
                  <a:spLocks noChangeShapeType="1"/>
                </p:cNvSpPr>
                <p:nvPr/>
              </p:nvSpPr>
              <p:spPr bwMode="auto">
                <a:xfrm rot="17992549" flipH="1">
                  <a:off x="4551803" y="4244109"/>
                  <a:ext cx="7233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7" name="Line 247"/>
                <p:cNvSpPr>
                  <a:spLocks noChangeShapeType="1"/>
                </p:cNvSpPr>
                <p:nvPr/>
              </p:nvSpPr>
              <p:spPr bwMode="auto">
                <a:xfrm rot="17992549" flipV="1">
                  <a:off x="4371507" y="3932607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3" name="Line 253"/>
                <p:cNvSpPr>
                  <a:spLocks noChangeShapeType="1"/>
                </p:cNvSpPr>
                <p:nvPr/>
              </p:nvSpPr>
              <p:spPr bwMode="auto">
                <a:xfrm rot="14397095">
                  <a:off x="5815626" y="5805813"/>
                  <a:ext cx="361074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4" name="Line 254"/>
                <p:cNvSpPr>
                  <a:spLocks noChangeShapeType="1"/>
                </p:cNvSpPr>
                <p:nvPr/>
              </p:nvSpPr>
              <p:spPr bwMode="auto">
                <a:xfrm rot="14397095">
                  <a:off x="6176167" y="5178894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5" name="Line 255"/>
                <p:cNvSpPr>
                  <a:spLocks noChangeShapeType="1"/>
                </p:cNvSpPr>
                <p:nvPr/>
              </p:nvSpPr>
              <p:spPr bwMode="auto">
                <a:xfrm rot="14397095" flipH="1">
                  <a:off x="6357228" y="5491591"/>
                  <a:ext cx="7235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" name="Line 256"/>
                <p:cNvSpPr>
                  <a:spLocks noChangeShapeType="1"/>
                </p:cNvSpPr>
                <p:nvPr/>
              </p:nvSpPr>
              <p:spPr bwMode="auto">
                <a:xfrm rot="14397095" flipH="1">
                  <a:off x="6719184" y="6118509"/>
                  <a:ext cx="7249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2" name="Freeform 262"/>
                <p:cNvSpPr>
                  <a:spLocks/>
                </p:cNvSpPr>
                <p:nvPr/>
              </p:nvSpPr>
              <p:spPr bwMode="auto">
                <a:xfrm rot="10801678">
                  <a:off x="8704335" y="5173525"/>
                  <a:ext cx="1445201" cy="1250358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3" name="Line 263"/>
                <p:cNvSpPr>
                  <a:spLocks noChangeShapeType="1"/>
                </p:cNvSpPr>
                <p:nvPr/>
              </p:nvSpPr>
              <p:spPr bwMode="auto">
                <a:xfrm rot="10801678">
                  <a:off x="9065833" y="5798616"/>
                  <a:ext cx="360249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4" name="Line 264"/>
                <p:cNvSpPr>
                  <a:spLocks noChangeShapeType="1"/>
                </p:cNvSpPr>
                <p:nvPr/>
              </p:nvSpPr>
              <p:spPr bwMode="auto">
                <a:xfrm rot="10801678">
                  <a:off x="8704488" y="5173261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5" name="Line 265"/>
                <p:cNvSpPr>
                  <a:spLocks noChangeShapeType="1"/>
                </p:cNvSpPr>
                <p:nvPr/>
              </p:nvSpPr>
              <p:spPr bwMode="auto">
                <a:xfrm rot="10801678" flipH="1">
                  <a:off x="8704640" y="5173349"/>
                  <a:ext cx="7219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6" name="Line 266"/>
                <p:cNvSpPr>
                  <a:spLocks noChangeShapeType="1"/>
                </p:cNvSpPr>
                <p:nvPr/>
              </p:nvSpPr>
              <p:spPr bwMode="auto">
                <a:xfrm rot="10801678" flipH="1">
                  <a:off x="9426540" y="5173701"/>
                  <a:ext cx="7233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7" name="Line 267"/>
                <p:cNvSpPr>
                  <a:spLocks noChangeShapeType="1"/>
                </p:cNvSpPr>
                <p:nvPr/>
              </p:nvSpPr>
              <p:spPr bwMode="auto">
                <a:xfrm rot="10801678" flipV="1">
                  <a:off x="9788038" y="5173789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8" name="Line 268"/>
                <p:cNvSpPr>
                  <a:spLocks noChangeShapeType="1"/>
                </p:cNvSpPr>
                <p:nvPr/>
              </p:nvSpPr>
              <p:spPr bwMode="auto">
                <a:xfrm rot="10801678" flipV="1">
                  <a:off x="9426082" y="5798792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2" name="Freeform 272"/>
                <p:cNvSpPr>
                  <a:spLocks/>
                </p:cNvSpPr>
                <p:nvPr/>
              </p:nvSpPr>
              <p:spPr bwMode="auto">
                <a:xfrm rot="7197261">
                  <a:off x="9970525" y="2354677"/>
                  <a:ext cx="1448627" cy="1253322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3" name="Line 273"/>
                <p:cNvSpPr>
                  <a:spLocks noChangeShapeType="1"/>
                </p:cNvSpPr>
                <p:nvPr/>
              </p:nvSpPr>
              <p:spPr bwMode="auto">
                <a:xfrm rot="7197261">
                  <a:off x="10695262" y="2981499"/>
                  <a:ext cx="361103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4" name="Line 274"/>
                <p:cNvSpPr>
                  <a:spLocks noChangeShapeType="1"/>
                </p:cNvSpPr>
                <p:nvPr/>
              </p:nvSpPr>
              <p:spPr bwMode="auto">
                <a:xfrm rot="7197261">
                  <a:off x="9970953" y="2982078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5" name="Line 275"/>
                <p:cNvSpPr>
                  <a:spLocks noChangeShapeType="1"/>
                </p:cNvSpPr>
                <p:nvPr/>
              </p:nvSpPr>
              <p:spPr bwMode="auto">
                <a:xfrm rot="7197261" flipH="1">
                  <a:off x="9609075" y="2982525"/>
                  <a:ext cx="7236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6" name="Line 276"/>
                <p:cNvSpPr>
                  <a:spLocks noChangeShapeType="1"/>
                </p:cNvSpPr>
                <p:nvPr/>
              </p:nvSpPr>
              <p:spPr bwMode="auto">
                <a:xfrm rot="7197261" flipH="1">
                  <a:off x="9970030" y="2354963"/>
                  <a:ext cx="7250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 rot="7197261" flipV="1">
                  <a:off x="10513263" y="2041039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8" name="Line 278"/>
                <p:cNvSpPr>
                  <a:spLocks noChangeShapeType="1"/>
                </p:cNvSpPr>
                <p:nvPr/>
              </p:nvSpPr>
              <p:spPr bwMode="auto">
                <a:xfrm rot="7197261" flipV="1">
                  <a:off x="10875213" y="2668022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3" name="Line 283"/>
                <p:cNvSpPr>
                  <a:spLocks noChangeShapeType="1"/>
                </p:cNvSpPr>
                <p:nvPr/>
              </p:nvSpPr>
              <p:spPr bwMode="auto">
                <a:xfrm rot="3597098">
                  <a:off x="9063297" y="164188"/>
                  <a:ext cx="361074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4" name="Line 284"/>
                <p:cNvSpPr>
                  <a:spLocks noChangeShapeType="1"/>
                </p:cNvSpPr>
                <p:nvPr/>
              </p:nvSpPr>
              <p:spPr bwMode="auto">
                <a:xfrm rot="3597098">
                  <a:off x="8701351" y="791107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5" name="Line 285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8159215" y="1105020"/>
                  <a:ext cx="7235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6" name="Line 286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7795855" y="478103"/>
                  <a:ext cx="7249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7" name="Line 287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8157541" y="-148966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8" name="Line 288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8881442" y="-148967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4462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10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圓角矩形 3"/>
          <p:cNvSpPr/>
          <p:nvPr>
            <p:custDataLst>
              <p:tags r:id="rId3"/>
            </p:custDataLst>
          </p:nvPr>
        </p:nvSpPr>
        <p:spPr>
          <a:xfrm>
            <a:off x="4581417" y="6146180"/>
            <a:ext cx="256403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插入端點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- 2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61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37572" y="2107580"/>
            <a:ext cx="1313384" cy="3178098"/>
            <a:chOff x="837572" y="2107580"/>
            <a:chExt cx="1313384" cy="3178098"/>
          </a:xfrm>
        </p:grpSpPr>
        <p:cxnSp>
          <p:nvCxnSpPr>
            <p:cNvPr id="4" name="直線接點 3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1822610" y="4148254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>
              <p:custDataLst>
                <p:tags r:id="rId5"/>
              </p:custDataLst>
            </p:nvPr>
          </p:nvCxnSpPr>
          <p:spPr>
            <a:xfrm flipH="1">
              <a:off x="1165918" y="4148254"/>
              <a:ext cx="656692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>
              <p:custDataLst>
                <p:tags r:id="rId6"/>
              </p:custDataLst>
            </p:nvPr>
          </p:nvCxnSpPr>
          <p:spPr>
            <a:xfrm flipH="1">
              <a:off x="837572" y="4148254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7"/>
              </p:custDataLst>
            </p:nvPr>
          </p:nvCxnSpPr>
          <p:spPr>
            <a:xfrm>
              <a:off x="837572" y="4716966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>
              <p:custDataLst>
                <p:tags r:id="rId8"/>
              </p:custDataLst>
            </p:nvPr>
          </p:nvCxnSpPr>
          <p:spPr>
            <a:xfrm>
              <a:off x="1165918" y="5285678"/>
              <a:ext cx="656692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9"/>
              </p:custDataLst>
            </p:nvPr>
          </p:nvCxnSpPr>
          <p:spPr>
            <a:xfrm flipV="1">
              <a:off x="1822610" y="4716966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10"/>
              </p:custDataLst>
            </p:nvPr>
          </p:nvCxnSpPr>
          <p:spPr>
            <a:xfrm flipH="1">
              <a:off x="1173161" y="2107580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>
              <p:custDataLst>
                <p:tags r:id="rId11"/>
              </p:custDataLst>
            </p:nvPr>
          </p:nvCxnSpPr>
          <p:spPr>
            <a:xfrm flipH="1">
              <a:off x="852058" y="2663747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2"/>
              </p:custDataLst>
            </p:nvPr>
          </p:nvCxnSpPr>
          <p:spPr>
            <a:xfrm>
              <a:off x="852058" y="3219914"/>
              <a:ext cx="642206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3"/>
              </p:custDataLst>
            </p:nvPr>
          </p:nvCxnSpPr>
          <p:spPr>
            <a:xfrm>
              <a:off x="1494264" y="3219914"/>
              <a:ext cx="642206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1815367" y="2663747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5"/>
              </p:custDataLst>
            </p:nvPr>
          </p:nvCxnSpPr>
          <p:spPr>
            <a:xfrm flipH="1" flipV="1">
              <a:off x="1494264" y="2107580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821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" name="直線接點 3"/>
          <p:cNvCxnSpPr/>
          <p:nvPr>
            <p:custDataLst>
              <p:tags r:id="rId3"/>
            </p:custDataLst>
          </p:nvPr>
        </p:nvCxnSpPr>
        <p:spPr>
          <a:xfrm flipH="1" flipV="1">
            <a:off x="1822610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>
            <p:custDataLst>
              <p:tags r:id="rId4"/>
            </p:custDataLst>
          </p:nvPr>
        </p:nvCxnSpPr>
        <p:spPr>
          <a:xfrm flipH="1">
            <a:off x="1165918" y="4148254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>
            <p:custDataLst>
              <p:tags r:id="rId5"/>
            </p:custDataLst>
          </p:nvPr>
        </p:nvCxnSpPr>
        <p:spPr>
          <a:xfrm flipH="1">
            <a:off x="837572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>
            <p:custDataLst>
              <p:tags r:id="rId6"/>
            </p:custDataLst>
          </p:nvPr>
        </p:nvCxnSpPr>
        <p:spPr>
          <a:xfrm>
            <a:off x="837572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>
            <p:custDataLst>
              <p:tags r:id="rId7"/>
            </p:custDataLst>
          </p:nvPr>
        </p:nvCxnSpPr>
        <p:spPr>
          <a:xfrm>
            <a:off x="1165918" y="5285678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8"/>
            </p:custDataLst>
          </p:nvPr>
        </p:nvCxnSpPr>
        <p:spPr>
          <a:xfrm flipV="1">
            <a:off x="1822610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9"/>
            </p:custDataLst>
          </p:nvPr>
        </p:nvCxnSpPr>
        <p:spPr>
          <a:xfrm flipH="1">
            <a:off x="1173161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>
            <p:custDataLst>
              <p:tags r:id="rId10"/>
            </p:custDataLst>
          </p:nvPr>
        </p:nvCxnSpPr>
        <p:spPr>
          <a:xfrm flipH="1">
            <a:off x="852058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>
            <p:custDataLst>
              <p:tags r:id="rId11"/>
            </p:custDataLst>
          </p:nvPr>
        </p:nvCxnSpPr>
        <p:spPr>
          <a:xfrm>
            <a:off x="852058" y="3219914"/>
            <a:ext cx="642206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2"/>
            </p:custDataLst>
          </p:nvPr>
        </p:nvCxnSpPr>
        <p:spPr>
          <a:xfrm>
            <a:off x="1494264" y="3219914"/>
            <a:ext cx="642206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3"/>
            </p:custDataLst>
          </p:nvPr>
        </p:nvCxnSpPr>
        <p:spPr>
          <a:xfrm flipH="1" flipV="1">
            <a:off x="1815367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4"/>
            </p:custDataLst>
          </p:nvPr>
        </p:nvCxnSpPr>
        <p:spPr>
          <a:xfrm flipH="1" flipV="1">
            <a:off x="1494264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>
            <p:custDataLst>
              <p:tags r:id="rId15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cxnSp>
        <p:nvCxnSpPr>
          <p:cNvPr id="20" name="直線接點 19"/>
          <p:cNvCxnSpPr/>
          <p:nvPr>
            <p:custDataLst>
              <p:tags r:id="rId16"/>
            </p:custDataLst>
          </p:nvPr>
        </p:nvCxnSpPr>
        <p:spPr>
          <a:xfrm>
            <a:off x="2843561" y="5238285"/>
            <a:ext cx="642206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63544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" name="直線接點 3"/>
          <p:cNvCxnSpPr/>
          <p:nvPr>
            <p:custDataLst>
              <p:tags r:id="rId3"/>
            </p:custDataLst>
          </p:nvPr>
        </p:nvCxnSpPr>
        <p:spPr>
          <a:xfrm flipH="1" flipV="1">
            <a:off x="1822610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>
            <p:custDataLst>
              <p:tags r:id="rId4"/>
            </p:custDataLst>
          </p:nvPr>
        </p:nvCxnSpPr>
        <p:spPr>
          <a:xfrm flipH="1">
            <a:off x="1165918" y="4148254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>
            <p:custDataLst>
              <p:tags r:id="rId5"/>
            </p:custDataLst>
          </p:nvPr>
        </p:nvCxnSpPr>
        <p:spPr>
          <a:xfrm flipH="1">
            <a:off x="837572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>
            <p:custDataLst>
              <p:tags r:id="rId6"/>
            </p:custDataLst>
          </p:nvPr>
        </p:nvCxnSpPr>
        <p:spPr>
          <a:xfrm>
            <a:off x="837572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>
            <p:custDataLst>
              <p:tags r:id="rId7"/>
            </p:custDataLst>
          </p:nvPr>
        </p:nvCxnSpPr>
        <p:spPr>
          <a:xfrm>
            <a:off x="1165918" y="5285678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8"/>
            </p:custDataLst>
          </p:nvPr>
        </p:nvCxnSpPr>
        <p:spPr>
          <a:xfrm flipV="1">
            <a:off x="1822610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9"/>
            </p:custDataLst>
          </p:nvPr>
        </p:nvCxnSpPr>
        <p:spPr>
          <a:xfrm flipH="1">
            <a:off x="1173161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>
            <p:custDataLst>
              <p:tags r:id="rId10"/>
            </p:custDataLst>
          </p:nvPr>
        </p:nvCxnSpPr>
        <p:spPr>
          <a:xfrm flipH="1">
            <a:off x="852058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>
            <p:custDataLst>
              <p:tags r:id="rId11"/>
            </p:custDataLst>
          </p:nvPr>
        </p:nvCxnSpPr>
        <p:spPr>
          <a:xfrm>
            <a:off x="852058" y="3219914"/>
            <a:ext cx="642206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2"/>
            </p:custDataLst>
          </p:nvPr>
        </p:nvCxnSpPr>
        <p:spPr>
          <a:xfrm>
            <a:off x="1494264" y="3219914"/>
            <a:ext cx="642206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3"/>
            </p:custDataLst>
          </p:nvPr>
        </p:nvCxnSpPr>
        <p:spPr>
          <a:xfrm flipH="1" flipV="1">
            <a:off x="1815367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4"/>
            </p:custDataLst>
          </p:nvPr>
        </p:nvCxnSpPr>
        <p:spPr>
          <a:xfrm flipH="1" flipV="1">
            <a:off x="1494264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>
            <p:custDataLst>
              <p:tags r:id="rId15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16"/>
            </p:custDataLst>
          </p:nvPr>
        </p:nvSpPr>
        <p:spPr>
          <a:xfrm>
            <a:off x="2522458" y="4125951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933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2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3"/>
            </p:custDataLst>
          </p:nvPr>
        </p:nvSpPr>
        <p:spPr>
          <a:xfrm>
            <a:off x="2522458" y="4125951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9819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2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3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64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/>
            <p:cNvSpPr/>
            <p:nvPr>
              <p:custDataLst>
                <p:tags r:id="rId142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/>
            <p:cNvSpPr/>
            <p:nvPr>
              <p:custDataLst>
                <p:tags r:id="rId143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/>
            <p:cNvSpPr/>
            <p:nvPr>
              <p:custDataLst>
                <p:tags r:id="rId144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/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/>
            <p:cNvSpPr/>
            <p:nvPr>
              <p:custDataLst>
                <p:tags r:id="rId138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/>
            <p:cNvSpPr/>
            <p:nvPr>
              <p:custDataLst>
                <p:tags r:id="rId139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/>
            <p:cNvSpPr/>
            <p:nvPr>
              <p:custDataLst>
                <p:tags r:id="rId140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/>
            <p:cNvSpPr/>
            <p:nvPr>
              <p:custDataLst>
                <p:tags r:id="rId141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/>
            <p:cNvSpPr/>
            <p:nvPr>
              <p:custDataLst>
                <p:tags r:id="rId130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/>
            <p:cNvSpPr/>
            <p:nvPr>
              <p:custDataLst>
                <p:tags r:id="rId131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/>
            <p:cNvSpPr/>
            <p:nvPr>
              <p:custDataLst>
                <p:tags r:id="rId132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/>
            <p:cNvSpPr/>
            <p:nvPr>
              <p:custDataLst>
                <p:tags r:id="rId133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/>
            <p:cNvSpPr/>
            <p:nvPr>
              <p:custDataLst>
                <p:tags r:id="rId134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/>
            <p:cNvSpPr/>
            <p:nvPr>
              <p:custDataLst>
                <p:tags r:id="rId135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/>
            <p:cNvSpPr/>
            <p:nvPr>
              <p:custDataLst>
                <p:tags r:id="rId136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/>
            <p:cNvSpPr/>
            <p:nvPr>
              <p:custDataLst>
                <p:tags r:id="rId137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1A017C0-9F67-4C5B-90B2-405E506034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133" name="手繪多邊形: 圖案 132" descr="61">
            <a:extLst>
              <a:ext uri="{FF2B5EF4-FFF2-40B4-BE49-F238E27FC236}">
                <a16:creationId xmlns:a16="http://schemas.microsoft.com/office/drawing/2014/main" id="{7280BC34-7F82-4FB6-BAAE-2EFB1049F3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4400001">
            <a:off x="2431506" y="4543169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 69" descr="60">
            <a:extLst>
              <a:ext uri="{FF2B5EF4-FFF2-40B4-BE49-F238E27FC236}">
                <a16:creationId xmlns:a16="http://schemas.microsoft.com/office/drawing/2014/main" id="{BC7B8804-192A-4625-93C2-4903691921B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rot="14400001">
            <a:off x="2707341" y="4350320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5" name="手繪多邊形: 圖案 134" descr="62">
            <a:extLst>
              <a:ext uri="{FF2B5EF4-FFF2-40B4-BE49-F238E27FC236}">
                <a16:creationId xmlns:a16="http://schemas.microsoft.com/office/drawing/2014/main" id="{E60FF47E-8A17-4310-8787-DE664F60DFE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4400001">
            <a:off x="2688006" y="4655328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6" name="手繪多邊形: 圖案 135" descr="61">
            <a:extLst>
              <a:ext uri="{FF2B5EF4-FFF2-40B4-BE49-F238E27FC236}">
                <a16:creationId xmlns:a16="http://schemas.microsoft.com/office/drawing/2014/main" id="{F92C92FE-961A-443F-8594-3A1A943DEFC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4400001">
            <a:off x="3027305" y="4459434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7" name="手繪多邊形: 圖案 136" descr="62">
            <a:extLst>
              <a:ext uri="{FF2B5EF4-FFF2-40B4-BE49-F238E27FC236}">
                <a16:creationId xmlns:a16="http://schemas.microsoft.com/office/drawing/2014/main" id="{D1797830-3498-4BD2-8641-EE5F418EDC6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4400001">
            <a:off x="2914713" y="4264189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8" name="手繪多邊形: 圖案 137" descr="61">
            <a:extLst>
              <a:ext uri="{FF2B5EF4-FFF2-40B4-BE49-F238E27FC236}">
                <a16:creationId xmlns:a16="http://schemas.microsoft.com/office/drawing/2014/main" id="{84156E60-7E62-4E8E-A43D-2A3B8DE1111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4400001">
            <a:off x="2753888" y="3985861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9" name="手繪多邊形: 圖案 138" descr="62">
            <a:extLst>
              <a:ext uri="{FF2B5EF4-FFF2-40B4-BE49-F238E27FC236}">
                <a16:creationId xmlns:a16="http://schemas.microsoft.com/office/drawing/2014/main" id="{FD96B8D6-A83D-4280-B622-6B648E53918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4400001">
            <a:off x="2412726" y="4180680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1" name="手繪多邊形: 圖案 140" descr="61">
            <a:extLst>
              <a:ext uri="{FF2B5EF4-FFF2-40B4-BE49-F238E27FC236}">
                <a16:creationId xmlns:a16="http://schemas.microsoft.com/office/drawing/2014/main" id="{967AAB95-A357-46FB-AE90-C80BEB82EDB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0800004">
            <a:off x="3744123" y="4063593"/>
            <a:ext cx="451160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2" name="手繪多邊形 69" descr="60">
            <a:extLst>
              <a:ext uri="{FF2B5EF4-FFF2-40B4-BE49-F238E27FC236}">
                <a16:creationId xmlns:a16="http://schemas.microsoft.com/office/drawing/2014/main" id="{D3D7A38A-6AF5-4AE1-B99B-1D435098A22E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10800004">
            <a:off x="3778353" y="3731254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3" name="手繪多邊形: 圖案 142" descr="62">
            <a:extLst>
              <a:ext uri="{FF2B5EF4-FFF2-40B4-BE49-F238E27FC236}">
                <a16:creationId xmlns:a16="http://schemas.microsoft.com/office/drawing/2014/main" id="{516877FC-49F7-472A-94C9-FEB22609DE2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0800004">
            <a:off x="4065378" y="3897424"/>
            <a:ext cx="355486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4" name="手繪多邊形: 圖案 143" descr="61">
            <a:extLst>
              <a:ext uri="{FF2B5EF4-FFF2-40B4-BE49-F238E27FC236}">
                <a16:creationId xmlns:a16="http://schemas.microsoft.com/office/drawing/2014/main" id="{E6EED0A1-600A-45EB-81B9-1C3D26A97B5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0800004">
            <a:off x="4065378" y="3505634"/>
            <a:ext cx="355486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5" name="手繪多邊形: 圖案 144" descr="62">
            <a:extLst>
              <a:ext uri="{FF2B5EF4-FFF2-40B4-BE49-F238E27FC236}">
                <a16:creationId xmlns:a16="http://schemas.microsoft.com/office/drawing/2014/main" id="{9FB1C0EC-28A7-41F8-8ADD-FA0D0EA2049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0800004">
            <a:off x="3744124" y="3505633"/>
            <a:ext cx="451160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6" name="手繪多邊形: 圖案 145" descr="61">
            <a:extLst>
              <a:ext uri="{FF2B5EF4-FFF2-40B4-BE49-F238E27FC236}">
                <a16:creationId xmlns:a16="http://schemas.microsoft.com/office/drawing/2014/main" id="{050CC49B-092B-48A4-AF6C-7834F8E3BDA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0800004">
            <a:off x="3518544" y="3505633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7" name="手繪多邊形: 圖案 146" descr="62">
            <a:extLst>
              <a:ext uri="{FF2B5EF4-FFF2-40B4-BE49-F238E27FC236}">
                <a16:creationId xmlns:a16="http://schemas.microsoft.com/office/drawing/2014/main" id="{88FAE62D-32B2-4820-B779-9CB52765DB9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0800004">
            <a:off x="3516060" y="3897423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9" name="手繪多邊形: 圖案 148" descr="61">
            <a:extLst>
              <a:ext uri="{FF2B5EF4-FFF2-40B4-BE49-F238E27FC236}">
                <a16:creationId xmlns:a16="http://schemas.microsoft.com/office/drawing/2014/main" id="{D63FD5C0-404C-4565-A69F-CB78D169968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4">
            <a:off x="3744120" y="5299577"/>
            <a:ext cx="451160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0" name="手繪多邊形 69" descr="60">
            <a:extLst>
              <a:ext uri="{FF2B5EF4-FFF2-40B4-BE49-F238E27FC236}">
                <a16:creationId xmlns:a16="http://schemas.microsoft.com/office/drawing/2014/main" id="{EDBE7F73-095A-43D8-AA19-97FE573F3D6D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 rot="10800004">
            <a:off x="3778350" y="4967238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1" name="手繪多邊形: 圖案 150" descr="62">
            <a:extLst>
              <a:ext uri="{FF2B5EF4-FFF2-40B4-BE49-F238E27FC236}">
                <a16:creationId xmlns:a16="http://schemas.microsoft.com/office/drawing/2014/main" id="{21045313-D720-45C4-8E14-2B46DF2760B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0800004">
            <a:off x="4065375" y="5133408"/>
            <a:ext cx="355486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2" name="手繪多邊形: 圖案 151" descr="61">
            <a:extLst>
              <a:ext uri="{FF2B5EF4-FFF2-40B4-BE49-F238E27FC236}">
                <a16:creationId xmlns:a16="http://schemas.microsoft.com/office/drawing/2014/main" id="{0C8108F2-E8C3-4534-BFA8-05602B5CCE7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0800004">
            <a:off x="4065375" y="4741618"/>
            <a:ext cx="355486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3" name="手繪多邊形: 圖案 152" descr="62">
            <a:extLst>
              <a:ext uri="{FF2B5EF4-FFF2-40B4-BE49-F238E27FC236}">
                <a16:creationId xmlns:a16="http://schemas.microsoft.com/office/drawing/2014/main" id="{F7C23AEE-3FD8-465F-890D-836EF891F99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0800004">
            <a:off x="3744121" y="4741617"/>
            <a:ext cx="451160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4" name="手繪多邊形: 圖案 153" descr="61">
            <a:extLst>
              <a:ext uri="{FF2B5EF4-FFF2-40B4-BE49-F238E27FC236}">
                <a16:creationId xmlns:a16="http://schemas.microsoft.com/office/drawing/2014/main" id="{C779FF05-6881-4FB7-954F-4761A5B66EB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0800004">
            <a:off x="3518541" y="4741617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5" name="手繪多邊形: 圖案 154" descr="62">
            <a:extLst>
              <a:ext uri="{FF2B5EF4-FFF2-40B4-BE49-F238E27FC236}">
                <a16:creationId xmlns:a16="http://schemas.microsoft.com/office/drawing/2014/main" id="{501E7AF8-88BD-4D47-AF7A-FDABF3CE81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0800004">
            <a:off x="3516057" y="5133407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7" name="手繪多邊形: 圖案 156" descr="61">
            <a:extLst>
              <a:ext uri="{FF2B5EF4-FFF2-40B4-BE49-F238E27FC236}">
                <a16:creationId xmlns:a16="http://schemas.microsoft.com/office/drawing/2014/main" id="{C8A3E71D-F173-4E63-8A21-DE7A4473FF0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7200009">
            <a:off x="5055498" y="4541022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8" name="手繪多邊形 69" descr="60">
            <a:extLst>
              <a:ext uri="{FF2B5EF4-FFF2-40B4-BE49-F238E27FC236}">
                <a16:creationId xmlns:a16="http://schemas.microsoft.com/office/drawing/2014/main" id="{42F1B36B-2A06-4580-821A-3A72F6AA4DCA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 rot="7200009">
            <a:off x="4848124" y="4348174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9" name="手繪多邊形: 圖案 158" descr="62">
            <a:extLst>
              <a:ext uri="{FF2B5EF4-FFF2-40B4-BE49-F238E27FC236}">
                <a16:creationId xmlns:a16="http://schemas.microsoft.com/office/drawing/2014/main" id="{D7748AE0-F10C-4F11-BBFF-0AA3BC3965D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7200009">
            <a:off x="5168090" y="4179609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0" name="手繪多邊形: 圖案 159" descr="61">
            <a:extLst>
              <a:ext uri="{FF2B5EF4-FFF2-40B4-BE49-F238E27FC236}">
                <a16:creationId xmlns:a16="http://schemas.microsoft.com/office/drawing/2014/main" id="{B5B87E8C-102C-408C-BE29-8C4BC7260E2F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7200009">
            <a:off x="4828791" y="3983714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1" name="手繪多邊形: 圖案 160" descr="62">
            <a:extLst>
              <a:ext uri="{FF2B5EF4-FFF2-40B4-BE49-F238E27FC236}">
                <a16:creationId xmlns:a16="http://schemas.microsoft.com/office/drawing/2014/main" id="{33A83BA5-EBED-4089-865F-891034788DA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7200009">
            <a:off x="4572291" y="4262041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2" name="手繪多邊形: 圖案 161" descr="61">
            <a:extLst>
              <a:ext uri="{FF2B5EF4-FFF2-40B4-BE49-F238E27FC236}">
                <a16:creationId xmlns:a16="http://schemas.microsoft.com/office/drawing/2014/main" id="{EF771D05-FB34-40EF-AF19-564875034E0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7200009">
            <a:off x="4555373" y="4457286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3" name="手繪多邊形: 圖案 162" descr="62">
            <a:extLst>
              <a:ext uri="{FF2B5EF4-FFF2-40B4-BE49-F238E27FC236}">
                <a16:creationId xmlns:a16="http://schemas.microsoft.com/office/drawing/2014/main" id="{AFC8D446-91B9-4777-B2A3-D7660F07384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7200009">
            <a:off x="4892809" y="4654256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5" name="手繪多邊形: 圖案 164" descr="61">
            <a:extLst>
              <a:ext uri="{FF2B5EF4-FFF2-40B4-BE49-F238E27FC236}">
                <a16:creationId xmlns:a16="http://schemas.microsoft.com/office/drawing/2014/main" id="{18839CAD-C684-4197-9EB2-D0DA07867BE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3600000">
            <a:off x="5054258" y="3026059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6" name="手繪多邊形 69" descr="60">
            <a:extLst>
              <a:ext uri="{FF2B5EF4-FFF2-40B4-BE49-F238E27FC236}">
                <a16:creationId xmlns:a16="http://schemas.microsoft.com/office/drawing/2014/main" id="{3DA04237-6E80-4322-8F3C-7A7D2C8314C5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 rot="3600000">
            <a:off x="4846886" y="3112192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7" name="手繪多邊形: 圖案 166" descr="62">
            <a:extLst>
              <a:ext uri="{FF2B5EF4-FFF2-40B4-BE49-F238E27FC236}">
                <a16:creationId xmlns:a16="http://schemas.microsoft.com/office/drawing/2014/main" id="{6091AA5B-1412-4A31-9A58-C3646B477049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3600000">
            <a:off x="4893433" y="2747731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8" name="手繪多邊形: 圖案 167" descr="61">
            <a:extLst>
              <a:ext uri="{FF2B5EF4-FFF2-40B4-BE49-F238E27FC236}">
                <a16:creationId xmlns:a16="http://schemas.microsoft.com/office/drawing/2014/main" id="{C8543A67-8F3D-46C8-8F0F-CB3257A4548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3600000">
            <a:off x="4554133" y="2943626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9" name="手繪多邊形: 圖案 168" descr="62">
            <a:extLst>
              <a:ext uri="{FF2B5EF4-FFF2-40B4-BE49-F238E27FC236}">
                <a16:creationId xmlns:a16="http://schemas.microsoft.com/office/drawing/2014/main" id="{0FCC9B74-AF17-49E7-8F09-110737ECE4B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3600000">
            <a:off x="4571051" y="3305039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2" name="手繪多邊形: 圖案 171" descr="61">
            <a:extLst>
              <a:ext uri="{FF2B5EF4-FFF2-40B4-BE49-F238E27FC236}">
                <a16:creationId xmlns:a16="http://schemas.microsoft.com/office/drawing/2014/main" id="{B0AEAF04-79FE-4A37-A898-C5813491CBA6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3600000">
            <a:off x="4827551" y="3417198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3" name="手繪多邊形: 圖案 172" descr="62">
            <a:extLst>
              <a:ext uri="{FF2B5EF4-FFF2-40B4-BE49-F238E27FC236}">
                <a16:creationId xmlns:a16="http://schemas.microsoft.com/office/drawing/2014/main" id="{0AD2B117-6318-4A3D-AB43-32B174BB12FC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3600000">
            <a:off x="5166229" y="3222378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5" name="手繪多邊形: 圖案 174" descr="61">
            <a:extLst>
              <a:ext uri="{FF2B5EF4-FFF2-40B4-BE49-F238E27FC236}">
                <a16:creationId xmlns:a16="http://schemas.microsoft.com/office/drawing/2014/main" id="{C43E9124-89FA-4D4A-B4C6-96CD02D2BBEA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741640" y="2269652"/>
            <a:ext cx="451160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6" name="手繪多邊形 69" descr="60">
            <a:extLst>
              <a:ext uri="{FF2B5EF4-FFF2-40B4-BE49-F238E27FC236}">
                <a16:creationId xmlns:a16="http://schemas.microsoft.com/office/drawing/2014/main" id="{98FA37E9-55EC-45F4-898F-C0ECB199831A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3775872" y="2495275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7" name="手繪多邊形: 圖案 176" descr="62">
            <a:extLst>
              <a:ext uri="{FF2B5EF4-FFF2-40B4-BE49-F238E27FC236}">
                <a16:creationId xmlns:a16="http://schemas.microsoft.com/office/drawing/2014/main" id="{89FC23DC-2D03-4A66-8EF4-6331A50041E8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516060" y="2269653"/>
            <a:ext cx="355486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8" name="手繪多邊形: 圖案 177" descr="61">
            <a:extLst>
              <a:ext uri="{FF2B5EF4-FFF2-40B4-BE49-F238E27FC236}">
                <a16:creationId xmlns:a16="http://schemas.microsoft.com/office/drawing/2014/main" id="{A07CE58D-C26A-4DDB-AEC8-2AAEEB7F21EF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516060" y="2661443"/>
            <a:ext cx="355486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9" name="手繪多邊形: 圖案 178" descr="62">
            <a:extLst>
              <a:ext uri="{FF2B5EF4-FFF2-40B4-BE49-F238E27FC236}">
                <a16:creationId xmlns:a16="http://schemas.microsoft.com/office/drawing/2014/main" id="{17C7D8B1-3595-472A-89E8-9D63EB29D5C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741640" y="2827613"/>
            <a:ext cx="451160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0" name="手繪多邊形: 圖案 179" descr="61">
            <a:extLst>
              <a:ext uri="{FF2B5EF4-FFF2-40B4-BE49-F238E27FC236}">
                <a16:creationId xmlns:a16="http://schemas.microsoft.com/office/drawing/2014/main" id="{102F9E98-C3D2-4044-B4CE-D8ABF4AE18A9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62896" y="2661443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1" name="手繪多邊形: 圖案 180" descr="62">
            <a:extLst>
              <a:ext uri="{FF2B5EF4-FFF2-40B4-BE49-F238E27FC236}">
                <a16:creationId xmlns:a16="http://schemas.microsoft.com/office/drawing/2014/main" id="{5ABE5440-6F5F-4E4E-A201-B00795F9CFE7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62895" y="2269653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3" name="手繪多邊形: 圖案 182" descr="61">
            <a:extLst>
              <a:ext uri="{FF2B5EF4-FFF2-40B4-BE49-F238E27FC236}">
                <a16:creationId xmlns:a16="http://schemas.microsoft.com/office/drawing/2014/main" id="{50194373-AD8D-4A30-B669-11AC67D89F3F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8000009">
            <a:off x="2430265" y="3028206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4" name="手繪多邊形 69" descr="60">
            <a:extLst>
              <a:ext uri="{FF2B5EF4-FFF2-40B4-BE49-F238E27FC236}">
                <a16:creationId xmlns:a16="http://schemas.microsoft.com/office/drawing/2014/main" id="{B1045406-B077-4637-BB03-588BB2FA0C83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 rot="18000009">
            <a:off x="2706100" y="3114337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5" name="手繪多邊形: 圖案 184" descr="62">
            <a:extLst>
              <a:ext uri="{FF2B5EF4-FFF2-40B4-BE49-F238E27FC236}">
                <a16:creationId xmlns:a16="http://schemas.microsoft.com/office/drawing/2014/main" id="{BEEA50D5-D26A-467E-AFFF-1B5C921E236B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8000009">
            <a:off x="2413346" y="3223450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6" name="手繪多邊形: 圖案 185" descr="61">
            <a:extLst>
              <a:ext uri="{FF2B5EF4-FFF2-40B4-BE49-F238E27FC236}">
                <a16:creationId xmlns:a16="http://schemas.microsoft.com/office/drawing/2014/main" id="{81D048D6-8433-4119-827E-936C70FBD717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8000009">
            <a:off x="2752645" y="3419346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7" name="手繪多邊形: 圖案 186" descr="62">
            <a:extLst>
              <a:ext uri="{FF2B5EF4-FFF2-40B4-BE49-F238E27FC236}">
                <a16:creationId xmlns:a16="http://schemas.microsoft.com/office/drawing/2014/main" id="{C70057EB-2613-4A79-A78C-5F12F192DC78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8000009">
            <a:off x="2913471" y="3307187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8" name="手繪多邊形: 圖案 187" descr="61">
            <a:extLst>
              <a:ext uri="{FF2B5EF4-FFF2-40B4-BE49-F238E27FC236}">
                <a16:creationId xmlns:a16="http://schemas.microsoft.com/office/drawing/2014/main" id="{BE7D9F2F-34F6-4EF4-92B5-4C01032CDFC6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8000009">
            <a:off x="3026064" y="2945774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9" name="手繪多邊形: 圖案 188" descr="62">
            <a:extLst>
              <a:ext uri="{FF2B5EF4-FFF2-40B4-BE49-F238E27FC236}">
                <a16:creationId xmlns:a16="http://schemas.microsoft.com/office/drawing/2014/main" id="{68ADA704-246F-40FB-8ABE-4F3E42C2B9B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8000009">
            <a:off x="2686144" y="2748803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4" name="手繪多邊形 205" descr="42">
            <a:extLst>
              <a:ext uri="{FF2B5EF4-FFF2-40B4-BE49-F238E27FC236}">
                <a16:creationId xmlns:a16="http://schemas.microsoft.com/office/drawing/2014/main" id="{9C0CCDC9-A1B4-469F-B0E0-D122CE554291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12600001">
            <a:off x="3485241" y="4672748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手繪多邊形 206">
            <a:extLst>
              <a:ext uri="{FF2B5EF4-FFF2-40B4-BE49-F238E27FC236}">
                <a16:creationId xmlns:a16="http://schemas.microsoft.com/office/drawing/2014/main" id="{E87F1FE4-94D4-4C03-BE83-BAF491CC084C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2600001">
            <a:off x="3227037" y="4523674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手繪多邊形 207" descr="41">
            <a:extLst>
              <a:ext uri="{FF2B5EF4-FFF2-40B4-BE49-F238E27FC236}">
                <a16:creationId xmlns:a16="http://schemas.microsoft.com/office/drawing/2014/main" id="{E0F29702-AEF1-4B8C-82AD-60E8B488C4B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2600001">
            <a:off x="3281602" y="4618183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手繪多邊形 208" descr="41">
            <a:extLst>
              <a:ext uri="{FF2B5EF4-FFF2-40B4-BE49-F238E27FC236}">
                <a16:creationId xmlns:a16="http://schemas.microsoft.com/office/drawing/2014/main" id="{8C611C26-F112-45F5-9ED5-E87C7AB42B54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 rot="12600001">
            <a:off x="3132528" y="4876386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矩形 247" descr="40">
            <a:extLst>
              <a:ext uri="{FF2B5EF4-FFF2-40B4-BE49-F238E27FC236}">
                <a16:creationId xmlns:a16="http://schemas.microsoft.com/office/drawing/2014/main" id="{F10D0027-94A6-4B1D-95E4-C3B98DD6EBA7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2600001">
            <a:off x="3361318" y="4752464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手繪多邊形 205" descr="42">
            <a:extLst>
              <a:ext uri="{FF2B5EF4-FFF2-40B4-BE49-F238E27FC236}">
                <a16:creationId xmlns:a16="http://schemas.microsoft.com/office/drawing/2014/main" id="{B79A5623-BB03-4570-BC0E-23961EAD68DE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9000011">
            <a:off x="4555631" y="4523675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手繪多邊形 206">
            <a:extLst>
              <a:ext uri="{FF2B5EF4-FFF2-40B4-BE49-F238E27FC236}">
                <a16:creationId xmlns:a16="http://schemas.microsoft.com/office/drawing/2014/main" id="{528E1FF5-078A-47C4-AA47-A019ABEDD5F6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9000011">
            <a:off x="4297427" y="4672748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手繪多邊形 207" descr="41">
            <a:extLst>
              <a:ext uri="{FF2B5EF4-FFF2-40B4-BE49-F238E27FC236}">
                <a16:creationId xmlns:a16="http://schemas.microsoft.com/office/drawing/2014/main" id="{B2D6610E-CF74-452C-9A83-D80F6ED4879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rot="9000011">
            <a:off x="4202919" y="4618184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手繪多邊形 208" descr="41">
            <a:extLst>
              <a:ext uri="{FF2B5EF4-FFF2-40B4-BE49-F238E27FC236}">
                <a16:creationId xmlns:a16="http://schemas.microsoft.com/office/drawing/2014/main" id="{6C90E03A-CA60-4A33-9A98-B6C25ADD4F55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9000011">
            <a:off x="4351991" y="4876388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矩形 253" descr="40">
            <a:extLst>
              <a:ext uri="{FF2B5EF4-FFF2-40B4-BE49-F238E27FC236}">
                <a16:creationId xmlns:a16="http://schemas.microsoft.com/office/drawing/2014/main" id="{F34EAB50-9BE3-4BD5-AF34-DA7B40AB210B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9000011">
            <a:off x="4431708" y="4752464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手繪多邊形 205" descr="42">
            <a:extLst>
              <a:ext uri="{FF2B5EF4-FFF2-40B4-BE49-F238E27FC236}">
                <a16:creationId xmlns:a16="http://schemas.microsoft.com/office/drawing/2014/main" id="{558B5A0C-01EF-452D-8498-D24E65F1573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rot="5400005">
            <a:off x="4961731" y="3522153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手繪多邊形 206">
            <a:extLst>
              <a:ext uri="{FF2B5EF4-FFF2-40B4-BE49-F238E27FC236}">
                <a16:creationId xmlns:a16="http://schemas.microsoft.com/office/drawing/2014/main" id="{B2A6243C-1A1A-4B1E-BDE1-CB0F447B6B55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5400005">
            <a:off x="4961730" y="3820301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手繪多邊形 207" descr="41">
            <a:extLst>
              <a:ext uri="{FF2B5EF4-FFF2-40B4-BE49-F238E27FC236}">
                <a16:creationId xmlns:a16="http://schemas.microsoft.com/office/drawing/2014/main" id="{06C5F345-4E4B-4B04-9C12-88BFD39DD499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rot="5400005">
            <a:off x="4663584" y="3820301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手繪多邊形 208" descr="41">
            <a:extLst>
              <a:ext uri="{FF2B5EF4-FFF2-40B4-BE49-F238E27FC236}">
                <a16:creationId xmlns:a16="http://schemas.microsoft.com/office/drawing/2014/main" id="{1F241076-E4BC-43DD-9F61-07186E4E0A7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 rot="5400005">
            <a:off x="4961731" y="3820301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矩形 259" descr="40">
            <a:extLst>
              <a:ext uri="{FF2B5EF4-FFF2-40B4-BE49-F238E27FC236}">
                <a16:creationId xmlns:a16="http://schemas.microsoft.com/office/drawing/2014/main" id="{E5D46B86-A9A5-4CEB-B95E-B5291543B449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5400005">
            <a:off x="4966910" y="3825479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手繪多邊形 205" descr="42">
            <a:extLst>
              <a:ext uri="{FF2B5EF4-FFF2-40B4-BE49-F238E27FC236}">
                <a16:creationId xmlns:a16="http://schemas.microsoft.com/office/drawing/2014/main" id="{0E48FDC3-C1E5-401F-A46F-D20839108CE1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 rot="1800004">
            <a:off x="4297430" y="2669701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手繪多邊形 206">
            <a:extLst>
              <a:ext uri="{FF2B5EF4-FFF2-40B4-BE49-F238E27FC236}">
                <a16:creationId xmlns:a16="http://schemas.microsoft.com/office/drawing/2014/main" id="{22FA2A97-1C26-431A-867E-7E8BF04D78F7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rot="1800004">
            <a:off x="4555633" y="2818775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手繪多邊形 207" descr="41">
            <a:extLst>
              <a:ext uri="{FF2B5EF4-FFF2-40B4-BE49-F238E27FC236}">
                <a16:creationId xmlns:a16="http://schemas.microsoft.com/office/drawing/2014/main" id="{4332D5F7-2241-4443-8DF9-698A81CFC309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rot="1800004">
            <a:off x="4202922" y="3022413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手繪多邊形 208" descr="41">
            <a:extLst>
              <a:ext uri="{FF2B5EF4-FFF2-40B4-BE49-F238E27FC236}">
                <a16:creationId xmlns:a16="http://schemas.microsoft.com/office/drawing/2014/main" id="{D9D2193C-0529-4802-A2B3-EA2011E7A403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 rot="1800004">
            <a:off x="4351995" y="2764210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矩形 265" descr="40">
            <a:extLst>
              <a:ext uri="{FF2B5EF4-FFF2-40B4-BE49-F238E27FC236}">
                <a16:creationId xmlns:a16="http://schemas.microsoft.com/office/drawing/2014/main" id="{1E0FB830-ABE8-45DF-8140-F132B401AB44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rot="1800004">
            <a:off x="4431710" y="2898490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手繪多邊形 205" descr="42">
            <a:extLst>
              <a:ext uri="{FF2B5EF4-FFF2-40B4-BE49-F238E27FC236}">
                <a16:creationId xmlns:a16="http://schemas.microsoft.com/office/drawing/2014/main" id="{884DE112-6F15-4923-9AF8-5A2340273C91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19800011">
            <a:off x="3227038" y="2818775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手繪多邊形 206">
            <a:extLst>
              <a:ext uri="{FF2B5EF4-FFF2-40B4-BE49-F238E27FC236}">
                <a16:creationId xmlns:a16="http://schemas.microsoft.com/office/drawing/2014/main" id="{690BCD7B-5C50-46F1-84A3-1A8097B97666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 rot="19800011">
            <a:off x="3485242" y="2669702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手繪多邊形 207" descr="41">
            <a:extLst>
              <a:ext uri="{FF2B5EF4-FFF2-40B4-BE49-F238E27FC236}">
                <a16:creationId xmlns:a16="http://schemas.microsoft.com/office/drawing/2014/main" id="{EA41FB50-A03D-48E0-B853-0D2622B16B1F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9800011">
            <a:off x="3281603" y="3022413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手繪多邊形 208" descr="41">
            <a:extLst>
              <a:ext uri="{FF2B5EF4-FFF2-40B4-BE49-F238E27FC236}">
                <a16:creationId xmlns:a16="http://schemas.microsoft.com/office/drawing/2014/main" id="{F1A435A4-1B47-4CFD-BD05-1531AFF3B8B2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9800011">
            <a:off x="3132530" y="2764210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矩形 271" descr="40">
            <a:extLst>
              <a:ext uri="{FF2B5EF4-FFF2-40B4-BE49-F238E27FC236}">
                <a16:creationId xmlns:a16="http://schemas.microsoft.com/office/drawing/2014/main" id="{DEDC2013-EF4E-42C9-A8D9-BC64144C530D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 rot="19800011">
            <a:off x="3361318" y="2898491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手繪多邊形 205" descr="42">
            <a:extLst>
              <a:ext uri="{FF2B5EF4-FFF2-40B4-BE49-F238E27FC236}">
                <a16:creationId xmlns:a16="http://schemas.microsoft.com/office/drawing/2014/main" id="{AA0E79F6-35FA-4FFF-827C-FC21C652A207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4">
            <a:off x="2820943" y="3820298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手繪多邊形 206">
            <a:extLst>
              <a:ext uri="{FF2B5EF4-FFF2-40B4-BE49-F238E27FC236}">
                <a16:creationId xmlns:a16="http://schemas.microsoft.com/office/drawing/2014/main" id="{6C81104A-A51F-4B6D-93FD-09CF016B061A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 rot="16200004">
            <a:off x="2820943" y="3522150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手繪多邊形 207" descr="41">
            <a:extLst>
              <a:ext uri="{FF2B5EF4-FFF2-40B4-BE49-F238E27FC236}">
                <a16:creationId xmlns:a16="http://schemas.microsoft.com/office/drawing/2014/main" id="{6538218B-CE5D-496C-B946-B47E7DC620FB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 rot="16200004">
            <a:off x="2820943" y="3820298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手繪多邊形 208" descr="41">
            <a:extLst>
              <a:ext uri="{FF2B5EF4-FFF2-40B4-BE49-F238E27FC236}">
                <a16:creationId xmlns:a16="http://schemas.microsoft.com/office/drawing/2014/main" id="{BE64386E-C3EC-4815-A9EB-DB6309CE0995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4">
            <a:off x="2522796" y="3820297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矩形 277" descr="40">
            <a:extLst>
              <a:ext uri="{FF2B5EF4-FFF2-40B4-BE49-F238E27FC236}">
                <a16:creationId xmlns:a16="http://schemas.microsoft.com/office/drawing/2014/main" id="{A7F6B415-16FA-42A4-8C95-10283EE03246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16200004">
            <a:off x="2826122" y="3825477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" name="手繪多邊形 205" descr="42">
            <a:extLst>
              <a:ext uri="{FF2B5EF4-FFF2-40B4-BE49-F238E27FC236}">
                <a16:creationId xmlns:a16="http://schemas.microsoft.com/office/drawing/2014/main" id="{1592D4AE-CCA2-47C9-AF39-BEC7C3B6D00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4400000">
            <a:off x="3430676" y="4109320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手繪多邊形 206">
            <a:extLst>
              <a:ext uri="{FF2B5EF4-FFF2-40B4-BE49-F238E27FC236}">
                <a16:creationId xmlns:a16="http://schemas.microsoft.com/office/drawing/2014/main" id="{ED121187-5554-482B-919A-94DBD8413384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4400000">
            <a:off x="3281601" y="38511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手繪多邊形 207" descr="41">
            <a:extLst>
              <a:ext uri="{FF2B5EF4-FFF2-40B4-BE49-F238E27FC236}">
                <a16:creationId xmlns:a16="http://schemas.microsoft.com/office/drawing/2014/main" id="{6FF37660-8303-472E-878E-7EE818187FAD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 rot="14400000">
            <a:off x="3336166" y="4054755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手繪多邊形 208" descr="41">
            <a:extLst>
              <a:ext uri="{FF2B5EF4-FFF2-40B4-BE49-F238E27FC236}">
                <a16:creationId xmlns:a16="http://schemas.microsoft.com/office/drawing/2014/main" id="{C9650266-A146-4E6D-9700-4289BA6DA6B4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14400000">
            <a:off x="3077962" y="4203829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矩形 283" descr="40">
            <a:extLst>
              <a:ext uri="{FF2B5EF4-FFF2-40B4-BE49-F238E27FC236}">
                <a16:creationId xmlns:a16="http://schemas.microsoft.com/office/drawing/2014/main" id="{2F0AC826-D9B4-4D7A-B0D0-C7059D9AF7C0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4400000">
            <a:off x="3361318" y="4134472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手繪多邊形 205" descr="42">
            <a:extLst>
              <a:ext uri="{FF2B5EF4-FFF2-40B4-BE49-F238E27FC236}">
                <a16:creationId xmlns:a16="http://schemas.microsoft.com/office/drawing/2014/main" id="{583F16A4-CD3E-4D15-996C-2739C50F9DC1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 rot="10800002">
            <a:off x="4040409" y="4289216"/>
            <a:ext cx="154252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手繪多邊形 206">
            <a:extLst>
              <a:ext uri="{FF2B5EF4-FFF2-40B4-BE49-F238E27FC236}">
                <a16:creationId xmlns:a16="http://schemas.microsoft.com/office/drawing/2014/main" id="{58FCCCC5-E258-4435-95F9-CCF252A11DB9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 rot="10800002">
            <a:off x="3742260" y="42892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手繪多邊形 207" descr="41">
            <a:extLst>
              <a:ext uri="{FF2B5EF4-FFF2-40B4-BE49-F238E27FC236}">
                <a16:creationId xmlns:a16="http://schemas.microsoft.com/office/drawing/2014/main" id="{B6216EC7-EB69-4D11-A0D2-FBB7AE796829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0800002">
            <a:off x="3742260" y="4289216"/>
            <a:ext cx="452401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手繪多邊形 208" descr="41">
            <a:extLst>
              <a:ext uri="{FF2B5EF4-FFF2-40B4-BE49-F238E27FC236}">
                <a16:creationId xmlns:a16="http://schemas.microsoft.com/office/drawing/2014/main" id="{D3BD58AB-332B-4FF1-881E-BB0E708AF27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 rot="10800002">
            <a:off x="3742260" y="4587364"/>
            <a:ext cx="452401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矩形 289" descr="40">
            <a:extLst>
              <a:ext uri="{FF2B5EF4-FFF2-40B4-BE49-F238E27FC236}">
                <a16:creationId xmlns:a16="http://schemas.microsoft.com/office/drawing/2014/main" id="{73A4DCF6-F25E-435A-BD74-F7518933E3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 rot="10800002">
            <a:off x="3896514" y="4443469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手繪多邊形 205" descr="42">
            <a:extLst>
              <a:ext uri="{FF2B5EF4-FFF2-40B4-BE49-F238E27FC236}">
                <a16:creationId xmlns:a16="http://schemas.microsoft.com/office/drawing/2014/main" id="{7CFF5032-1ED3-4916-B486-960E655A0223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 rot="7200009">
            <a:off x="4501070" y="3851119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手繪多邊形 206">
            <a:extLst>
              <a:ext uri="{FF2B5EF4-FFF2-40B4-BE49-F238E27FC236}">
                <a16:creationId xmlns:a16="http://schemas.microsoft.com/office/drawing/2014/main" id="{1E3BB467-CDF6-44E0-848B-48698B328827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 rot="7200009">
            <a:off x="4351995" y="4109323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4" name="手繪多邊形 207" descr="41">
            <a:extLst>
              <a:ext uri="{FF2B5EF4-FFF2-40B4-BE49-F238E27FC236}">
                <a16:creationId xmlns:a16="http://schemas.microsoft.com/office/drawing/2014/main" id="{FE2B7D5D-8907-4407-989C-4097AA7637AB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 rot="7200009">
            <a:off x="4148357" y="4054758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5" name="手繪多邊形 208" descr="41">
            <a:extLst>
              <a:ext uri="{FF2B5EF4-FFF2-40B4-BE49-F238E27FC236}">
                <a16:creationId xmlns:a16="http://schemas.microsoft.com/office/drawing/2014/main" id="{38D1FF17-DA0B-4A67-B3E7-FC30D03A8CCB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 rot="7200009">
            <a:off x="4406560" y="4203832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矩形 295" descr="40">
            <a:extLst>
              <a:ext uri="{FF2B5EF4-FFF2-40B4-BE49-F238E27FC236}">
                <a16:creationId xmlns:a16="http://schemas.microsoft.com/office/drawing/2014/main" id="{4F31B75B-41B9-486A-8FC7-F43F590725FD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 rot="7200009">
            <a:off x="4431712" y="4134473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8" name="手繪多邊形 205" descr="42">
            <a:extLst>
              <a:ext uri="{FF2B5EF4-FFF2-40B4-BE49-F238E27FC236}">
                <a16:creationId xmlns:a16="http://schemas.microsoft.com/office/drawing/2014/main" id="{AB99AAE5-D4CA-4336-9D7E-A7C75ED7BB4C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 rot="3600000">
            <a:off x="4351995" y="3233127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手繪多邊形 206">
            <a:extLst>
              <a:ext uri="{FF2B5EF4-FFF2-40B4-BE49-F238E27FC236}">
                <a16:creationId xmlns:a16="http://schemas.microsoft.com/office/drawing/2014/main" id="{44D50867-B7EC-440F-A334-A7247C242CD6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 rot="3600000">
            <a:off x="4501070" y="3491331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0" name="手繪多邊形 207" descr="41">
            <a:extLst>
              <a:ext uri="{FF2B5EF4-FFF2-40B4-BE49-F238E27FC236}">
                <a16:creationId xmlns:a16="http://schemas.microsoft.com/office/drawing/2014/main" id="{C4D4A44A-4881-47FE-A124-FC51126C174E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 rot="3600000">
            <a:off x="4148357" y="3585840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手繪多邊形 208" descr="41">
            <a:extLst>
              <a:ext uri="{FF2B5EF4-FFF2-40B4-BE49-F238E27FC236}">
                <a16:creationId xmlns:a16="http://schemas.microsoft.com/office/drawing/2014/main" id="{BFA0B64E-2439-4A27-B593-DB4C7DAE5260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 rot="3600000">
            <a:off x="4406560" y="3436766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矩形 301" descr="40">
            <a:extLst>
              <a:ext uri="{FF2B5EF4-FFF2-40B4-BE49-F238E27FC236}">
                <a16:creationId xmlns:a16="http://schemas.microsoft.com/office/drawing/2014/main" id="{25719F1E-79CD-4838-BADE-F3988A07FE93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 rot="3600000">
            <a:off x="4431711" y="3516481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手繪多邊形 205" descr="42">
            <a:extLst>
              <a:ext uri="{FF2B5EF4-FFF2-40B4-BE49-F238E27FC236}">
                <a16:creationId xmlns:a16="http://schemas.microsoft.com/office/drawing/2014/main" id="{C50B139D-30C3-4322-90CA-A6CC265A899F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742261" y="3053234"/>
            <a:ext cx="154252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手繪多邊形 206">
            <a:extLst>
              <a:ext uri="{FF2B5EF4-FFF2-40B4-BE49-F238E27FC236}">
                <a16:creationId xmlns:a16="http://schemas.microsoft.com/office/drawing/2014/main" id="{0AFDA50E-CB4E-48CB-95B5-8F3156B0F1E1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4040409" y="305323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6" name="手繪多邊形 207" descr="41">
            <a:extLst>
              <a:ext uri="{FF2B5EF4-FFF2-40B4-BE49-F238E27FC236}">
                <a16:creationId xmlns:a16="http://schemas.microsoft.com/office/drawing/2014/main" id="{F173710A-0D90-4723-B136-725C7402A4F4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742261" y="3351382"/>
            <a:ext cx="452401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" name="手繪多邊形 208" descr="41">
            <a:extLst>
              <a:ext uri="{FF2B5EF4-FFF2-40B4-BE49-F238E27FC236}">
                <a16:creationId xmlns:a16="http://schemas.microsoft.com/office/drawing/2014/main" id="{E9FDACAB-3A83-4AFB-9714-A607DACA381F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3742261" y="3053234"/>
            <a:ext cx="452401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8" name="矩形 307" descr="40">
            <a:extLst>
              <a:ext uri="{FF2B5EF4-FFF2-40B4-BE49-F238E27FC236}">
                <a16:creationId xmlns:a16="http://schemas.microsoft.com/office/drawing/2014/main" id="{4215A141-4E51-4219-94B0-CD65107E3D01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3896513" y="3207487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0" name="手繪多邊形 205" descr="42">
            <a:extLst>
              <a:ext uri="{FF2B5EF4-FFF2-40B4-BE49-F238E27FC236}">
                <a16:creationId xmlns:a16="http://schemas.microsoft.com/office/drawing/2014/main" id="{2431C362-1F52-4DE8-8966-FA1B44B2D5DD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 rot="18000009">
            <a:off x="3281602" y="3491329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手繪多邊形 206">
            <a:extLst>
              <a:ext uri="{FF2B5EF4-FFF2-40B4-BE49-F238E27FC236}">
                <a16:creationId xmlns:a16="http://schemas.microsoft.com/office/drawing/2014/main" id="{FD630794-75D0-4A2B-A0D5-984E064E2129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 rot="18000009">
            <a:off x="3430677" y="3233125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2" name="手繪多邊形 207" descr="41">
            <a:extLst>
              <a:ext uri="{FF2B5EF4-FFF2-40B4-BE49-F238E27FC236}">
                <a16:creationId xmlns:a16="http://schemas.microsoft.com/office/drawing/2014/main" id="{1E3099AE-0743-41B6-A588-BC8853848751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 rot="18000009">
            <a:off x="3336167" y="3585838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3" name="手繪多邊形 208" descr="41">
            <a:extLst>
              <a:ext uri="{FF2B5EF4-FFF2-40B4-BE49-F238E27FC236}">
                <a16:creationId xmlns:a16="http://schemas.microsoft.com/office/drawing/2014/main" id="{9CA2A1B7-ED09-42BC-AE1E-CCE787DB8242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 rot="18000009">
            <a:off x="3077964" y="3436763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4" name="矩形 313" descr="40">
            <a:extLst>
              <a:ext uri="{FF2B5EF4-FFF2-40B4-BE49-F238E27FC236}">
                <a16:creationId xmlns:a16="http://schemas.microsoft.com/office/drawing/2014/main" id="{F5C57581-3F66-4A1D-982D-57141E0AB083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 rot="18000009">
            <a:off x="3361318" y="3516481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6" name="手繪多邊形 210" descr="31">
            <a:extLst>
              <a:ext uri="{FF2B5EF4-FFF2-40B4-BE49-F238E27FC236}">
                <a16:creationId xmlns:a16="http://schemas.microsoft.com/office/drawing/2014/main" id="{3978C19E-3B91-4C1C-99D3-368D3B9AFFAD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 rot="1800009">
            <a:off x="3563711" y="3035696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手繪多邊形 211" descr="33">
            <a:extLst>
              <a:ext uri="{FF2B5EF4-FFF2-40B4-BE49-F238E27FC236}">
                <a16:creationId xmlns:a16="http://schemas.microsoft.com/office/drawing/2014/main" id="{55EA3716-C441-4F9D-BF4C-FF7D985F3373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 rot="1800009">
            <a:off x="3580185" y="3266311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手繪多邊形 212" descr="32">
            <a:extLst>
              <a:ext uri="{FF2B5EF4-FFF2-40B4-BE49-F238E27FC236}">
                <a16:creationId xmlns:a16="http://schemas.microsoft.com/office/drawing/2014/main" id="{82689712-0DE3-425D-A153-528229E5D0FA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 rot="1800009">
            <a:off x="3384291" y="3153210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手繪多邊形 210" descr="31">
            <a:extLst>
              <a:ext uri="{FF2B5EF4-FFF2-40B4-BE49-F238E27FC236}">
                <a16:creationId xmlns:a16="http://schemas.microsoft.com/office/drawing/2014/main" id="{9BA103F8-6333-47D2-99FD-A082714B1446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 rot="19800002">
            <a:off x="3076617" y="3653688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手繪多邊形 211" descr="33">
            <a:extLst>
              <a:ext uri="{FF2B5EF4-FFF2-40B4-BE49-F238E27FC236}">
                <a16:creationId xmlns:a16="http://schemas.microsoft.com/office/drawing/2014/main" id="{9B888715-FE9E-4C32-B722-F052900941E4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 rot="19800002">
            <a:off x="3256037" y="3771203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手繪多邊形 212" descr="32">
            <a:extLst>
              <a:ext uri="{FF2B5EF4-FFF2-40B4-BE49-F238E27FC236}">
                <a16:creationId xmlns:a16="http://schemas.microsoft.com/office/drawing/2014/main" id="{853EBE5F-2532-4EA2-863E-8B1D10F6DCC4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 rot="19800002">
            <a:off x="3060142" y="3884303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手繪多邊形 210" descr="31">
            <a:extLst>
              <a:ext uri="{FF2B5EF4-FFF2-40B4-BE49-F238E27FC236}">
                <a16:creationId xmlns:a16="http://schemas.microsoft.com/office/drawing/2014/main" id="{173220C8-2607-4860-9F4B-3875B700E72C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 rot="16200002">
            <a:off x="3368268" y="4384519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手繪多邊形 211" descr="33">
            <a:extLst>
              <a:ext uri="{FF2B5EF4-FFF2-40B4-BE49-F238E27FC236}">
                <a16:creationId xmlns:a16="http://schemas.microsoft.com/office/drawing/2014/main" id="{D5052B4C-C1BF-4597-9FEE-690987924028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 rot="16200002">
            <a:off x="3531214" y="4304369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手繪多邊形 212" descr="32">
            <a:extLst>
              <a:ext uri="{FF2B5EF4-FFF2-40B4-BE49-F238E27FC236}">
                <a16:creationId xmlns:a16="http://schemas.microsoft.com/office/drawing/2014/main" id="{792932ED-A17A-4045-8118-B22D37155E27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 rot="16200002">
            <a:off x="3531214" y="4530569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手繪多邊形 210" descr="31">
            <a:extLst>
              <a:ext uri="{FF2B5EF4-FFF2-40B4-BE49-F238E27FC236}">
                <a16:creationId xmlns:a16="http://schemas.microsoft.com/office/drawing/2014/main" id="{C52BB271-D7D5-48E6-8F64-0C1781DF8F2B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 rot="12600011">
            <a:off x="4147010" y="4497359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手繪多邊形 211" descr="33">
            <a:extLst>
              <a:ext uri="{FF2B5EF4-FFF2-40B4-BE49-F238E27FC236}">
                <a16:creationId xmlns:a16="http://schemas.microsoft.com/office/drawing/2014/main" id="{4B03FC14-3E9F-4C5E-8748-C5F4BEBF042E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 rot="12600011">
            <a:off x="4130536" y="4332644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手繪多邊形 212" descr="32">
            <a:extLst>
              <a:ext uri="{FF2B5EF4-FFF2-40B4-BE49-F238E27FC236}">
                <a16:creationId xmlns:a16="http://schemas.microsoft.com/office/drawing/2014/main" id="{F4D5CD11-C577-4E9E-B64F-63DC3087F2D9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 rot="12600011">
            <a:off x="4326431" y="4445745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2" name="手繪多邊形 210" descr="31">
            <a:extLst>
              <a:ext uri="{FF2B5EF4-FFF2-40B4-BE49-F238E27FC236}">
                <a16:creationId xmlns:a16="http://schemas.microsoft.com/office/drawing/2014/main" id="{7AC17031-A7E5-4551-A5C9-DEA201B0ADA9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 rot="9000002">
            <a:off x="4634104" y="3879367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手繪多邊形 211" descr="33">
            <a:extLst>
              <a:ext uri="{FF2B5EF4-FFF2-40B4-BE49-F238E27FC236}">
                <a16:creationId xmlns:a16="http://schemas.microsoft.com/office/drawing/2014/main" id="{03E29EFF-5C13-489F-AF7D-CA04AF741306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 rot="9000002">
            <a:off x="4454684" y="3827752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手繪多邊形 212" descr="32">
            <a:extLst>
              <a:ext uri="{FF2B5EF4-FFF2-40B4-BE49-F238E27FC236}">
                <a16:creationId xmlns:a16="http://schemas.microsoft.com/office/drawing/2014/main" id="{4656A7CE-BEA0-45E1-957E-50C2D87BE206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 rot="9000002">
            <a:off x="4650579" y="3714652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手繪多邊形 210" descr="31">
            <a:extLst>
              <a:ext uri="{FF2B5EF4-FFF2-40B4-BE49-F238E27FC236}">
                <a16:creationId xmlns:a16="http://schemas.microsoft.com/office/drawing/2014/main" id="{A566CBEB-D976-4D9F-9005-679A5F6F1FAD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 rot="5400002">
            <a:off x="4342455" y="3148535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手繪多邊形 211" descr="33">
            <a:extLst>
              <a:ext uri="{FF2B5EF4-FFF2-40B4-BE49-F238E27FC236}">
                <a16:creationId xmlns:a16="http://schemas.microsoft.com/office/drawing/2014/main" id="{E9B2AC5E-1DC9-4A8B-851A-B2929EF1FD10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 rot="5400002">
            <a:off x="4179509" y="3294584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8" name="手繪多邊形 212" descr="32">
            <a:extLst>
              <a:ext uri="{FF2B5EF4-FFF2-40B4-BE49-F238E27FC236}">
                <a16:creationId xmlns:a16="http://schemas.microsoft.com/office/drawing/2014/main" id="{FF7FD557-EA63-4ED7-9C8E-DEB48BF1E716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 rot="5400002">
            <a:off x="4179510" y="3068384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029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2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3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手繪多邊形 7" descr="R6"/>
          <p:cNvSpPr/>
          <p:nvPr>
            <p:custDataLst>
              <p:tags r:id="rId4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80439" y="198741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322878" y="285163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627571" y="238328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23960" y="325865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404546" y="366567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84047" y="28126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051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9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2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750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9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2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5" descr="R6"/>
          <p:cNvSpPr/>
          <p:nvPr>
            <p:custDataLst>
              <p:tags r:id="rId5"/>
            </p:custDataLst>
          </p:nvPr>
        </p:nvSpPr>
        <p:spPr>
          <a:xfrm>
            <a:off x="4341248" y="243346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6" descr="R6"/>
          <p:cNvSpPr/>
          <p:nvPr>
            <p:custDataLst>
              <p:tags r:id="rId6"/>
            </p:custDataLst>
          </p:nvPr>
        </p:nvSpPr>
        <p:spPr>
          <a:xfrm>
            <a:off x="3404546" y="1585973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17" descr="R6"/>
          <p:cNvSpPr/>
          <p:nvPr>
            <p:custDataLst>
              <p:tags r:id="rId7"/>
            </p:custDataLst>
          </p:nvPr>
        </p:nvSpPr>
        <p:spPr>
          <a:xfrm>
            <a:off x="2222517" y="1942812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9" descr="R6"/>
          <p:cNvSpPr/>
          <p:nvPr>
            <p:custDataLst>
              <p:tags r:id="rId8"/>
            </p:custDataLst>
          </p:nvPr>
        </p:nvSpPr>
        <p:spPr>
          <a:xfrm>
            <a:off x="1887980" y="3214051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21" descr="R6"/>
          <p:cNvSpPr/>
          <p:nvPr>
            <p:custDataLst>
              <p:tags r:id="rId9"/>
            </p:custDataLst>
          </p:nvPr>
        </p:nvSpPr>
        <p:spPr>
          <a:xfrm>
            <a:off x="2835833" y="408384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10"/>
            </p:custDataLst>
          </p:nvPr>
        </p:nvSpPr>
        <p:spPr>
          <a:xfrm>
            <a:off x="4040164" y="3693554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059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8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6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3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5" descr="R6"/>
          <p:cNvSpPr/>
          <p:nvPr>
            <p:custDataLst>
              <p:tags r:id="rId5"/>
            </p:custDataLst>
          </p:nvPr>
        </p:nvSpPr>
        <p:spPr>
          <a:xfrm>
            <a:off x="4276998" y="2413809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6" descr="R6"/>
          <p:cNvSpPr/>
          <p:nvPr>
            <p:custDataLst>
              <p:tags r:id="rId6"/>
            </p:custDataLst>
          </p:nvPr>
        </p:nvSpPr>
        <p:spPr>
          <a:xfrm>
            <a:off x="3356011" y="1616211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17" descr="R6"/>
          <p:cNvSpPr/>
          <p:nvPr>
            <p:custDataLst>
              <p:tags r:id="rId7"/>
            </p:custDataLst>
          </p:nvPr>
        </p:nvSpPr>
        <p:spPr>
          <a:xfrm>
            <a:off x="2204779" y="2015010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9" descr="R6"/>
          <p:cNvSpPr/>
          <p:nvPr>
            <p:custDataLst>
              <p:tags r:id="rId8"/>
            </p:custDataLst>
          </p:nvPr>
        </p:nvSpPr>
        <p:spPr>
          <a:xfrm>
            <a:off x="1974533" y="3211407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21" descr="R6"/>
          <p:cNvSpPr/>
          <p:nvPr>
            <p:custDataLst>
              <p:tags r:id="rId9"/>
            </p:custDataLst>
          </p:nvPr>
        </p:nvSpPr>
        <p:spPr>
          <a:xfrm>
            <a:off x="2895519" y="400900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10"/>
            </p:custDataLst>
          </p:nvPr>
        </p:nvSpPr>
        <p:spPr>
          <a:xfrm>
            <a:off x="4046751" y="361020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872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8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6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3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5" descr="R6"/>
          <p:cNvSpPr/>
          <p:nvPr>
            <p:custDataLst>
              <p:tags r:id="rId5"/>
            </p:custDataLst>
          </p:nvPr>
        </p:nvSpPr>
        <p:spPr>
          <a:xfrm>
            <a:off x="4276998" y="2413809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6" descr="R6"/>
          <p:cNvSpPr/>
          <p:nvPr>
            <p:custDataLst>
              <p:tags r:id="rId6"/>
            </p:custDataLst>
          </p:nvPr>
        </p:nvSpPr>
        <p:spPr>
          <a:xfrm>
            <a:off x="3356011" y="1616211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17" descr="R6"/>
          <p:cNvSpPr/>
          <p:nvPr>
            <p:custDataLst>
              <p:tags r:id="rId7"/>
            </p:custDataLst>
          </p:nvPr>
        </p:nvSpPr>
        <p:spPr>
          <a:xfrm>
            <a:off x="2204779" y="2015010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9" descr="R6"/>
          <p:cNvSpPr/>
          <p:nvPr>
            <p:custDataLst>
              <p:tags r:id="rId8"/>
            </p:custDataLst>
          </p:nvPr>
        </p:nvSpPr>
        <p:spPr>
          <a:xfrm>
            <a:off x="1974533" y="3211407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21" descr="R6"/>
          <p:cNvSpPr/>
          <p:nvPr>
            <p:custDataLst>
              <p:tags r:id="rId9"/>
            </p:custDataLst>
          </p:nvPr>
        </p:nvSpPr>
        <p:spPr>
          <a:xfrm>
            <a:off x="2895519" y="400900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10"/>
            </p:custDataLst>
          </p:nvPr>
        </p:nvSpPr>
        <p:spPr>
          <a:xfrm>
            <a:off x="4046752" y="361020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23"/>
          <p:cNvSpPr/>
          <p:nvPr/>
        </p:nvSpPr>
        <p:spPr>
          <a:xfrm flipH="1" flipV="1">
            <a:off x="2137872" y="4075912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24"/>
          <p:cNvSpPr/>
          <p:nvPr/>
        </p:nvSpPr>
        <p:spPr>
          <a:xfrm flipH="1" flipV="1">
            <a:off x="4607606" y="330061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25"/>
          <p:cNvSpPr/>
          <p:nvPr/>
        </p:nvSpPr>
        <p:spPr>
          <a:xfrm flipH="1" flipV="1">
            <a:off x="2687575" y="1538152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1688530" y="2380355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28"/>
          <p:cNvSpPr/>
          <p:nvPr/>
        </p:nvSpPr>
        <p:spPr>
          <a:xfrm>
            <a:off x="4158263" y="15716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手繪多邊形 29"/>
          <p:cNvSpPr/>
          <p:nvPr/>
        </p:nvSpPr>
        <p:spPr>
          <a:xfrm>
            <a:off x="3586259" y="410936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473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8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6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3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5" descr="R6"/>
          <p:cNvSpPr/>
          <p:nvPr>
            <p:custDataLst>
              <p:tags r:id="rId5"/>
            </p:custDataLst>
          </p:nvPr>
        </p:nvSpPr>
        <p:spPr>
          <a:xfrm>
            <a:off x="4276998" y="2413809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6" descr="R6"/>
          <p:cNvSpPr/>
          <p:nvPr>
            <p:custDataLst>
              <p:tags r:id="rId6"/>
            </p:custDataLst>
          </p:nvPr>
        </p:nvSpPr>
        <p:spPr>
          <a:xfrm>
            <a:off x="3356011" y="1616211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17" descr="R6"/>
          <p:cNvSpPr/>
          <p:nvPr>
            <p:custDataLst>
              <p:tags r:id="rId7"/>
            </p:custDataLst>
          </p:nvPr>
        </p:nvSpPr>
        <p:spPr>
          <a:xfrm>
            <a:off x="2204779" y="2015010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9" descr="R6"/>
          <p:cNvSpPr/>
          <p:nvPr>
            <p:custDataLst>
              <p:tags r:id="rId8"/>
            </p:custDataLst>
          </p:nvPr>
        </p:nvSpPr>
        <p:spPr>
          <a:xfrm>
            <a:off x="1974533" y="3211407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21" descr="R6"/>
          <p:cNvSpPr/>
          <p:nvPr>
            <p:custDataLst>
              <p:tags r:id="rId9"/>
            </p:custDataLst>
          </p:nvPr>
        </p:nvSpPr>
        <p:spPr>
          <a:xfrm>
            <a:off x="2895519" y="400900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10"/>
            </p:custDataLst>
          </p:nvPr>
        </p:nvSpPr>
        <p:spPr>
          <a:xfrm>
            <a:off x="4046752" y="361020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23"/>
          <p:cNvSpPr/>
          <p:nvPr/>
        </p:nvSpPr>
        <p:spPr>
          <a:xfrm flipH="1" flipV="1">
            <a:off x="2204780" y="4009005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24"/>
          <p:cNvSpPr/>
          <p:nvPr/>
        </p:nvSpPr>
        <p:spPr>
          <a:xfrm flipH="1" flipV="1">
            <a:off x="4507245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25"/>
          <p:cNvSpPr/>
          <p:nvPr/>
        </p:nvSpPr>
        <p:spPr>
          <a:xfrm flipH="1" flipV="1">
            <a:off x="2665272" y="16162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1744286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28"/>
          <p:cNvSpPr/>
          <p:nvPr/>
        </p:nvSpPr>
        <p:spPr>
          <a:xfrm>
            <a:off x="4046751" y="16162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手繪多邊形 29"/>
          <p:cNvSpPr/>
          <p:nvPr/>
        </p:nvSpPr>
        <p:spPr>
          <a:xfrm>
            <a:off x="3586259" y="4009005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937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Demi-regular tessellation</a:t>
            </a:r>
            <a:endParaRPr lang="zh-TW" altLang="en-US" dirty="0"/>
          </a:p>
        </p:txBody>
      </p:sp>
      <p:pic>
        <p:nvPicPr>
          <p:cNvPr id="3074" name="Picture 2" descr="DemiregularTessella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28"/>
          <a:stretch/>
        </p:blipFill>
        <p:spPr bwMode="auto">
          <a:xfrm>
            <a:off x="717048" y="1415193"/>
            <a:ext cx="10685522" cy="41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322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Demi-regular tessellation</a:t>
            </a:r>
            <a:endParaRPr lang="zh-TW" altLang="en-US" dirty="0"/>
          </a:p>
        </p:txBody>
      </p:sp>
      <p:pic>
        <p:nvPicPr>
          <p:cNvPr id="3074" name="Picture 2" descr="DemiregularTessella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8"/>
          <a:stretch/>
        </p:blipFill>
        <p:spPr bwMode="auto">
          <a:xfrm>
            <a:off x="1086016" y="1427746"/>
            <a:ext cx="10082353" cy="399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25284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水晶球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58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05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</a:t>
            </a:r>
          </a:p>
        </p:txBody>
      </p:sp>
      <p:sp>
        <p:nvSpPr>
          <p:cNvPr id="17" name="橢圓 16"/>
          <p:cNvSpPr/>
          <p:nvPr/>
        </p:nvSpPr>
        <p:spPr>
          <a:xfrm>
            <a:off x="2364566" y="3032726"/>
            <a:ext cx="1123540" cy="1123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6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/>
            <p:cNvSpPr/>
            <p:nvPr>
              <p:custDataLst>
                <p:tags r:id="rId141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/>
            <p:cNvSpPr/>
            <p:nvPr>
              <p:custDataLst>
                <p:tags r:id="rId142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/>
            <p:cNvSpPr/>
            <p:nvPr>
              <p:custDataLst>
                <p:tags r:id="rId143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/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/>
            <p:cNvSpPr/>
            <p:nvPr>
              <p:custDataLst>
                <p:tags r:id="rId137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/>
            <p:cNvSpPr/>
            <p:nvPr>
              <p:custDataLst>
                <p:tags r:id="rId138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/>
            <p:cNvSpPr/>
            <p:nvPr>
              <p:custDataLst>
                <p:tags r:id="rId139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/>
            <p:cNvSpPr/>
            <p:nvPr>
              <p:custDataLst>
                <p:tags r:id="rId140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/>
            <p:cNvSpPr/>
            <p:nvPr>
              <p:custDataLst>
                <p:tags r:id="rId129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/>
            <p:cNvSpPr/>
            <p:nvPr>
              <p:custDataLst>
                <p:tags r:id="rId130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/>
            <p:cNvSpPr/>
            <p:nvPr>
              <p:custDataLst>
                <p:tags r:id="rId131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/>
            <p:cNvSpPr/>
            <p:nvPr>
              <p:custDataLst>
                <p:tags r:id="rId132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/>
            <p:cNvSpPr/>
            <p:nvPr>
              <p:custDataLst>
                <p:tags r:id="rId133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/>
            <p:cNvSpPr/>
            <p:nvPr>
              <p:custDataLst>
                <p:tags r:id="rId134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/>
            <p:cNvSpPr/>
            <p:nvPr>
              <p:custDataLst>
                <p:tags r:id="rId135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/>
            <p:cNvSpPr/>
            <p:nvPr>
              <p:custDataLst>
                <p:tags r:id="rId136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3523CB9-3441-42EA-87F4-7EC7D9500D2A}"/>
              </a:ext>
            </a:extLst>
          </p:cNvPr>
          <p:cNvGrpSpPr/>
          <p:nvPr/>
        </p:nvGrpSpPr>
        <p:grpSpPr>
          <a:xfrm>
            <a:off x="2731280" y="2495275"/>
            <a:ext cx="2474361" cy="2804301"/>
            <a:chOff x="8856307" y="2495276"/>
            <a:chExt cx="2474361" cy="2804301"/>
          </a:xfrm>
        </p:grpSpPr>
        <p:sp>
          <p:nvSpPr>
            <p:cNvPr id="500" name="手繪多邊形 69" descr="60">
              <a:extLst>
                <a:ext uri="{FF2B5EF4-FFF2-40B4-BE49-F238E27FC236}">
                  <a16:creationId xmlns:a16="http://schemas.microsoft.com/office/drawing/2014/main" id="{E3EEAAA2-6B02-4AC4-89B8-9FB95CA98C4F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 rot="14400001">
              <a:off x="8832367" y="4350322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7" name="手繪多邊形 69" descr="60">
              <a:extLst>
                <a:ext uri="{FF2B5EF4-FFF2-40B4-BE49-F238E27FC236}">
                  <a16:creationId xmlns:a16="http://schemas.microsoft.com/office/drawing/2014/main" id="{4A2C0AEA-C682-4948-B34C-AE20C996E665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 rot="10800004">
              <a:off x="9903380" y="373125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4" name="手繪多邊形 69" descr="60">
              <a:extLst>
                <a:ext uri="{FF2B5EF4-FFF2-40B4-BE49-F238E27FC236}">
                  <a16:creationId xmlns:a16="http://schemas.microsoft.com/office/drawing/2014/main" id="{51EDB600-4369-40EF-AC68-DE715CBFC0A2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 rot="10800004">
              <a:off x="9903378" y="4967239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1" name="手繪多邊形 69" descr="60">
              <a:extLst>
                <a:ext uri="{FF2B5EF4-FFF2-40B4-BE49-F238E27FC236}">
                  <a16:creationId xmlns:a16="http://schemas.microsoft.com/office/drawing/2014/main" id="{250224FA-7BA4-4AE1-97FD-C4936C6B5A6D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 rot="7200009">
              <a:off x="10973150" y="434817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8" name="手繪多邊形 69" descr="60">
              <a:extLst>
                <a:ext uri="{FF2B5EF4-FFF2-40B4-BE49-F238E27FC236}">
                  <a16:creationId xmlns:a16="http://schemas.microsoft.com/office/drawing/2014/main" id="{C5E7309A-F4DD-40AD-BB4C-7575531751E1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 rot="3600000">
              <a:off x="10971913" y="3112193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5" name="手繪多邊形 69" descr="60">
              <a:extLst>
                <a:ext uri="{FF2B5EF4-FFF2-40B4-BE49-F238E27FC236}">
                  <a16:creationId xmlns:a16="http://schemas.microsoft.com/office/drawing/2014/main" id="{B022C88D-E8FF-41CA-AF61-E2C64824CF5E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9900899" y="2495276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2" name="手繪多邊形 69" descr="60">
              <a:extLst>
                <a:ext uri="{FF2B5EF4-FFF2-40B4-BE49-F238E27FC236}">
                  <a16:creationId xmlns:a16="http://schemas.microsoft.com/office/drawing/2014/main" id="{4D1ECEAC-799C-4853-B260-00E0017343B7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 rot="18000009">
              <a:off x="8831127" y="3114338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822A725-C419-4B21-99D9-8D4130B5F38E}"/>
              </a:ext>
            </a:extLst>
          </p:cNvPr>
          <p:cNvGrpSpPr/>
          <p:nvPr/>
        </p:nvGrpSpPr>
        <p:grpSpPr>
          <a:xfrm>
            <a:off x="2543034" y="2269652"/>
            <a:ext cx="2850855" cy="3255547"/>
            <a:chOff x="8668061" y="2269653"/>
            <a:chExt cx="2850855" cy="3255547"/>
          </a:xfrm>
          <a:solidFill>
            <a:srgbClr val="FFFF01"/>
          </a:solidFill>
        </p:grpSpPr>
        <p:sp>
          <p:nvSpPr>
            <p:cNvPr id="499" name="手繪多邊形: 圖案 498" descr="61">
              <a:extLst>
                <a:ext uri="{FF2B5EF4-FFF2-40B4-BE49-F238E27FC236}">
                  <a16:creationId xmlns:a16="http://schemas.microsoft.com/office/drawing/2014/main" id="{4868C936-3F9B-4EDC-9839-FD9CD517AC3E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 rot="14400001">
              <a:off x="8556532" y="4543170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2" name="手繪多邊形: 圖案 501" descr="61">
              <a:extLst>
                <a:ext uri="{FF2B5EF4-FFF2-40B4-BE49-F238E27FC236}">
                  <a16:creationId xmlns:a16="http://schemas.microsoft.com/office/drawing/2014/main" id="{A0A7619E-6E6A-4354-BC10-6B65E1C412F4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 rot="14400001">
              <a:off x="9152333" y="445943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4" name="手繪多邊形: 圖案 503" descr="61">
              <a:extLst>
                <a:ext uri="{FF2B5EF4-FFF2-40B4-BE49-F238E27FC236}">
                  <a16:creationId xmlns:a16="http://schemas.microsoft.com/office/drawing/2014/main" id="{D2761E29-45D0-4758-92DC-3EC99028DE78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 rot="14400001">
              <a:off x="8878914" y="3985862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6" name="手繪多邊形: 圖案 505" descr="61">
              <a:extLst>
                <a:ext uri="{FF2B5EF4-FFF2-40B4-BE49-F238E27FC236}">
                  <a16:creationId xmlns:a16="http://schemas.microsoft.com/office/drawing/2014/main" id="{50F69ADD-DC6D-4B24-93A9-DC91CD5EF453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 rot="10800004">
              <a:off x="9869150" y="406359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9" name="手繪多邊形: 圖案 508" descr="61">
              <a:extLst>
                <a:ext uri="{FF2B5EF4-FFF2-40B4-BE49-F238E27FC236}">
                  <a16:creationId xmlns:a16="http://schemas.microsoft.com/office/drawing/2014/main" id="{5DA08677-7D3D-46A4-911C-04457B487CC5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 rot="10800004">
              <a:off x="10190405" y="350563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1" name="手繪多邊形: 圖案 510" descr="61">
              <a:extLst>
                <a:ext uri="{FF2B5EF4-FFF2-40B4-BE49-F238E27FC236}">
                  <a16:creationId xmlns:a16="http://schemas.microsoft.com/office/drawing/2014/main" id="{11FEED20-FA73-4CB8-9369-013A4CD5BF3F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 rot="10800004">
              <a:off x="9643571" y="350563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3" name="手繪多邊形: 圖案 512" descr="61">
              <a:extLst>
                <a:ext uri="{FF2B5EF4-FFF2-40B4-BE49-F238E27FC236}">
                  <a16:creationId xmlns:a16="http://schemas.microsoft.com/office/drawing/2014/main" id="{126B3610-113A-4686-A9E1-39D106138B00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 rot="10800004">
              <a:off x="9869147" y="5299578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6" name="手繪多邊形: 圖案 515" descr="61">
              <a:extLst>
                <a:ext uri="{FF2B5EF4-FFF2-40B4-BE49-F238E27FC236}">
                  <a16:creationId xmlns:a16="http://schemas.microsoft.com/office/drawing/2014/main" id="{E3D8AD07-D258-48DD-B287-62FD18B5F9B2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 rot="10800004">
              <a:off x="10190403" y="4741619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8" name="手繪多邊形: 圖案 517" descr="61">
              <a:extLst>
                <a:ext uri="{FF2B5EF4-FFF2-40B4-BE49-F238E27FC236}">
                  <a16:creationId xmlns:a16="http://schemas.microsoft.com/office/drawing/2014/main" id="{44B4042B-B4FA-4CDE-B40B-2622889546D0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 rot="10800004">
              <a:off x="9643569" y="4741618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0" name="手繪多邊形: 圖案 519" descr="61">
              <a:extLst>
                <a:ext uri="{FF2B5EF4-FFF2-40B4-BE49-F238E27FC236}">
                  <a16:creationId xmlns:a16="http://schemas.microsoft.com/office/drawing/2014/main" id="{163AF1B7-AB06-46A2-99F8-F2DE111A3CE1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 rot="7200009">
              <a:off x="11180525" y="4541024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3" name="手繪多邊形: 圖案 522" descr="61">
              <a:extLst>
                <a:ext uri="{FF2B5EF4-FFF2-40B4-BE49-F238E27FC236}">
                  <a16:creationId xmlns:a16="http://schemas.microsoft.com/office/drawing/2014/main" id="{5967641A-9F67-450A-A2A3-EE31A3712053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 rot="7200009">
              <a:off x="10953818" y="398371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5" name="手繪多邊形: 圖案 524" descr="61">
              <a:extLst>
                <a:ext uri="{FF2B5EF4-FFF2-40B4-BE49-F238E27FC236}">
                  <a16:creationId xmlns:a16="http://schemas.microsoft.com/office/drawing/2014/main" id="{5D86D477-BA97-4C7B-B9EC-8BBD81C3584B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 rot="7200009">
              <a:off x="10680400" y="4457287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7" name="手繪多邊形: 圖案 526" descr="61">
              <a:extLst>
                <a:ext uri="{FF2B5EF4-FFF2-40B4-BE49-F238E27FC236}">
                  <a16:creationId xmlns:a16="http://schemas.microsoft.com/office/drawing/2014/main" id="{758B59EE-9A19-4224-9C91-DEE5C75A579C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 rot="3600000">
              <a:off x="11179286" y="3026059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0" name="手繪多邊形: 圖案 529" descr="61">
              <a:extLst>
                <a:ext uri="{FF2B5EF4-FFF2-40B4-BE49-F238E27FC236}">
                  <a16:creationId xmlns:a16="http://schemas.microsoft.com/office/drawing/2014/main" id="{CE988ECD-FD12-49E5-9500-7DBF02745034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 rot="3600000">
              <a:off x="10679160" y="2943626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" name="手繪多邊形: 圖案 531" descr="61">
              <a:extLst>
                <a:ext uri="{FF2B5EF4-FFF2-40B4-BE49-F238E27FC236}">
                  <a16:creationId xmlns:a16="http://schemas.microsoft.com/office/drawing/2014/main" id="{FBC989FF-6D2F-4FE3-82B9-3B6372D09724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 rot="3600000">
              <a:off x="10952578" y="3417199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4" name="手繪多邊形: 圖案 533" descr="61">
              <a:extLst>
                <a:ext uri="{FF2B5EF4-FFF2-40B4-BE49-F238E27FC236}">
                  <a16:creationId xmlns:a16="http://schemas.microsoft.com/office/drawing/2014/main" id="{846F5369-BAEC-4A0F-BBB4-47C3DDF2D616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9866667" y="226965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7" name="手繪多邊形: 圖案 536" descr="61">
              <a:extLst>
                <a:ext uri="{FF2B5EF4-FFF2-40B4-BE49-F238E27FC236}">
                  <a16:creationId xmlns:a16="http://schemas.microsoft.com/office/drawing/2014/main" id="{5D659FFC-988C-40BC-86C2-EA39E9642897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9641087" y="266144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9" name="手繪多邊形: 圖案 538" descr="61">
              <a:extLst>
                <a:ext uri="{FF2B5EF4-FFF2-40B4-BE49-F238E27FC236}">
                  <a16:creationId xmlns:a16="http://schemas.microsoft.com/office/drawing/2014/main" id="{0D33FDFF-276C-499E-947D-F5B5914CED04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10187924" y="266144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1" name="手繪多邊形: 圖案 540" descr="61">
              <a:extLst>
                <a:ext uri="{FF2B5EF4-FFF2-40B4-BE49-F238E27FC236}">
                  <a16:creationId xmlns:a16="http://schemas.microsoft.com/office/drawing/2014/main" id="{DE5DB2CE-405F-4BD8-9618-E8674F995BE9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 rot="18000009">
              <a:off x="8555292" y="3028207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4" name="手繪多邊形: 圖案 543" descr="61">
              <a:extLst>
                <a:ext uri="{FF2B5EF4-FFF2-40B4-BE49-F238E27FC236}">
                  <a16:creationId xmlns:a16="http://schemas.microsoft.com/office/drawing/2014/main" id="{EAC7E0D9-14C4-4CCB-94FE-31E493309C3D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 rot="18000009">
              <a:off x="8877672" y="3419347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6" name="手繪多邊形: 圖案 545" descr="61">
              <a:extLst>
                <a:ext uri="{FF2B5EF4-FFF2-40B4-BE49-F238E27FC236}">
                  <a16:creationId xmlns:a16="http://schemas.microsoft.com/office/drawing/2014/main" id="{0F4DC886-32D2-486A-89F4-4100A2345FE2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 rot="18000009">
              <a:off x="9151090" y="2945775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B14B31C-B15D-4D38-BB43-0F563777E3A9}"/>
              </a:ext>
            </a:extLst>
          </p:cNvPr>
          <p:cNvGrpSpPr/>
          <p:nvPr/>
        </p:nvGrpSpPr>
        <p:grpSpPr>
          <a:xfrm>
            <a:off x="2395193" y="2269653"/>
            <a:ext cx="3146535" cy="3255546"/>
            <a:chOff x="8520220" y="2269654"/>
            <a:chExt cx="3146535" cy="3255546"/>
          </a:xfrm>
        </p:grpSpPr>
        <p:sp>
          <p:nvSpPr>
            <p:cNvPr id="501" name="手繪多邊形: 圖案 500" descr="62">
              <a:extLst>
                <a:ext uri="{FF2B5EF4-FFF2-40B4-BE49-F238E27FC236}">
                  <a16:creationId xmlns:a16="http://schemas.microsoft.com/office/drawing/2014/main" id="{CED70F69-90E9-4060-B13C-5D38DE66BEC5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 rot="14400001">
              <a:off x="8813033" y="465532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3" name="手繪多邊形: 圖案 502" descr="62">
              <a:extLst>
                <a:ext uri="{FF2B5EF4-FFF2-40B4-BE49-F238E27FC236}">
                  <a16:creationId xmlns:a16="http://schemas.microsoft.com/office/drawing/2014/main" id="{76BD4FBD-65FE-44AE-A1DD-1F721A875E74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 rot="14400001">
              <a:off x="9039740" y="4264190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5" name="手繪多邊形: 圖案 504" descr="62">
              <a:extLst>
                <a:ext uri="{FF2B5EF4-FFF2-40B4-BE49-F238E27FC236}">
                  <a16:creationId xmlns:a16="http://schemas.microsoft.com/office/drawing/2014/main" id="{F35402F5-3714-4D26-A1DD-1937652CB6DA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 rot="14400001">
              <a:off x="8537753" y="4180681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8" name="手繪多邊形: 圖案 507" descr="62">
              <a:extLst>
                <a:ext uri="{FF2B5EF4-FFF2-40B4-BE49-F238E27FC236}">
                  <a16:creationId xmlns:a16="http://schemas.microsoft.com/office/drawing/2014/main" id="{6FAC2E24-AE8E-4CC3-A3D7-A77FE07C66C4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 rot="10800004">
              <a:off x="10190405" y="3897426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0" name="手繪多邊形: 圖案 509" descr="62">
              <a:extLst>
                <a:ext uri="{FF2B5EF4-FFF2-40B4-BE49-F238E27FC236}">
                  <a16:creationId xmlns:a16="http://schemas.microsoft.com/office/drawing/2014/main" id="{778FF1A5-6838-4EEE-894E-2F1A9C8E4605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 rot="10800004">
              <a:off x="9869151" y="350563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" name="手繪多邊形: 圖案 511" descr="62">
              <a:extLst>
                <a:ext uri="{FF2B5EF4-FFF2-40B4-BE49-F238E27FC236}">
                  <a16:creationId xmlns:a16="http://schemas.microsoft.com/office/drawing/2014/main" id="{FEF3C3E5-6BF1-456D-9516-2CB6025B1AAB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 rot="10800004">
              <a:off x="9641087" y="389742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5" name="手繪多邊形: 圖案 514" descr="62">
              <a:extLst>
                <a:ext uri="{FF2B5EF4-FFF2-40B4-BE49-F238E27FC236}">
                  <a16:creationId xmlns:a16="http://schemas.microsoft.com/office/drawing/2014/main" id="{90BFF496-14B4-447E-AE5A-4A8B5B2E6585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 rot="10800004">
              <a:off x="10190403" y="5133409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7" name="手繪多邊形: 圖案 516" descr="62">
              <a:extLst>
                <a:ext uri="{FF2B5EF4-FFF2-40B4-BE49-F238E27FC236}">
                  <a16:creationId xmlns:a16="http://schemas.microsoft.com/office/drawing/2014/main" id="{57E64C33-5A59-426E-B4DF-F20976D85BB6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 rot="10800004">
              <a:off x="9869149" y="4741618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9" name="手繪多邊形: 圖案 518" descr="62">
              <a:extLst>
                <a:ext uri="{FF2B5EF4-FFF2-40B4-BE49-F238E27FC236}">
                  <a16:creationId xmlns:a16="http://schemas.microsoft.com/office/drawing/2014/main" id="{65FA5BF6-3D06-498F-BE3D-216C0FD4B37A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 rot="10800004">
              <a:off x="9641084" y="513340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" name="手繪多邊形: 圖案 521" descr="62">
              <a:extLst>
                <a:ext uri="{FF2B5EF4-FFF2-40B4-BE49-F238E27FC236}">
                  <a16:creationId xmlns:a16="http://schemas.microsoft.com/office/drawing/2014/main" id="{A12B986C-54AB-4056-8D33-30CF5E107EAF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 rot="7200009">
              <a:off x="11293117" y="417960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4" name="手繪多邊形: 圖案 523" descr="62">
              <a:extLst>
                <a:ext uri="{FF2B5EF4-FFF2-40B4-BE49-F238E27FC236}">
                  <a16:creationId xmlns:a16="http://schemas.microsoft.com/office/drawing/2014/main" id="{92950876-CD25-4E3C-AB14-9055ED0013AB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 rot="7200009">
              <a:off x="10697318" y="4262043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6" name="手繪多邊形: 圖案 525" descr="62">
              <a:extLst>
                <a:ext uri="{FF2B5EF4-FFF2-40B4-BE49-F238E27FC236}">
                  <a16:creationId xmlns:a16="http://schemas.microsoft.com/office/drawing/2014/main" id="{50B1A977-A039-4113-99CF-BD074549090A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 rot="7200009">
              <a:off x="11017835" y="4654257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9" name="手繪多邊形: 圖案 528" descr="62">
              <a:extLst>
                <a:ext uri="{FF2B5EF4-FFF2-40B4-BE49-F238E27FC236}">
                  <a16:creationId xmlns:a16="http://schemas.microsoft.com/office/drawing/2014/main" id="{13A0DF3D-FEDD-45D5-922C-3A26EBB0745A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 rot="3600000">
              <a:off x="11018460" y="2747733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1" name="手繪多邊形: 圖案 530" descr="62">
              <a:extLst>
                <a:ext uri="{FF2B5EF4-FFF2-40B4-BE49-F238E27FC236}">
                  <a16:creationId xmlns:a16="http://schemas.microsoft.com/office/drawing/2014/main" id="{CF1418AA-33BD-4D7D-A561-5BF0E92486CF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 rot="3600000">
              <a:off x="10696078" y="3305041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3" name="手繪多邊形: 圖案 532" descr="62">
              <a:extLst>
                <a:ext uri="{FF2B5EF4-FFF2-40B4-BE49-F238E27FC236}">
                  <a16:creationId xmlns:a16="http://schemas.microsoft.com/office/drawing/2014/main" id="{F78375B7-E97A-442D-9E0B-872BE3977313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 rot="3600000">
              <a:off x="11291257" y="322237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6" name="手繪多邊形: 圖案 535" descr="62">
              <a:extLst>
                <a:ext uri="{FF2B5EF4-FFF2-40B4-BE49-F238E27FC236}">
                  <a16:creationId xmlns:a16="http://schemas.microsoft.com/office/drawing/2014/main" id="{476AAB4C-D126-41FC-8304-B544E858CEE5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9641087" y="2269654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8" name="手繪多邊形: 圖案 537" descr="62">
              <a:extLst>
                <a:ext uri="{FF2B5EF4-FFF2-40B4-BE49-F238E27FC236}">
                  <a16:creationId xmlns:a16="http://schemas.microsoft.com/office/drawing/2014/main" id="{AF40D19B-BE50-42F6-9E4D-33D2AAA7DE02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9866667" y="282761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0" name="手繪多邊形: 圖案 539" descr="62">
              <a:extLst>
                <a:ext uri="{FF2B5EF4-FFF2-40B4-BE49-F238E27FC236}">
                  <a16:creationId xmlns:a16="http://schemas.microsoft.com/office/drawing/2014/main" id="{C9B41BAC-F2BD-423B-95E3-D8E29DB0F735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10187922" y="226965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" name="手繪多邊形: 圖案 542" descr="62">
              <a:extLst>
                <a:ext uri="{FF2B5EF4-FFF2-40B4-BE49-F238E27FC236}">
                  <a16:creationId xmlns:a16="http://schemas.microsoft.com/office/drawing/2014/main" id="{CA160784-B62F-45B7-A5D6-37E88258C704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 rot="18000009">
              <a:off x="8538373" y="3223451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5" name="手繪多邊形: 圖案 544" descr="62">
              <a:extLst>
                <a:ext uri="{FF2B5EF4-FFF2-40B4-BE49-F238E27FC236}">
                  <a16:creationId xmlns:a16="http://schemas.microsoft.com/office/drawing/2014/main" id="{C53FD794-B82B-4C8D-800F-F3DE7293954E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 rot="18000009">
              <a:off x="9038497" y="3307188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7" name="手繪多邊形: 圖案 546" descr="62">
              <a:extLst>
                <a:ext uri="{FF2B5EF4-FFF2-40B4-BE49-F238E27FC236}">
                  <a16:creationId xmlns:a16="http://schemas.microsoft.com/office/drawing/2014/main" id="{DC7BC24C-3D6A-44F4-801E-16443102BD8E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 rot="18000009">
              <a:off x="8811171" y="2748805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9" name="手繪多邊形 206">
            <a:extLst>
              <a:ext uri="{FF2B5EF4-FFF2-40B4-BE49-F238E27FC236}">
                <a16:creationId xmlns:a16="http://schemas.microsoft.com/office/drawing/2014/main" id="{2EFEC6CE-DE08-4A72-9C95-E2C0B20C65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2600001">
            <a:off x="3227037" y="4523674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4" name="手繪多邊形 206">
            <a:extLst>
              <a:ext uri="{FF2B5EF4-FFF2-40B4-BE49-F238E27FC236}">
                <a16:creationId xmlns:a16="http://schemas.microsoft.com/office/drawing/2014/main" id="{617A533E-ECD6-413F-B79D-675C4A04B5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9000011">
            <a:off x="4297426" y="4672748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9" name="手繪多邊形 206">
            <a:extLst>
              <a:ext uri="{FF2B5EF4-FFF2-40B4-BE49-F238E27FC236}">
                <a16:creationId xmlns:a16="http://schemas.microsoft.com/office/drawing/2014/main" id="{EBFA998A-2306-44F7-8545-12F24EAF228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5">
            <a:off x="4961730" y="3820301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4" name="手繪多邊形 206">
            <a:extLst>
              <a:ext uri="{FF2B5EF4-FFF2-40B4-BE49-F238E27FC236}">
                <a16:creationId xmlns:a16="http://schemas.microsoft.com/office/drawing/2014/main" id="{28B99883-A2AF-409F-8B5D-07873055CBE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800004">
            <a:off x="4555633" y="2818775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手繪多邊形 206">
            <a:extLst>
              <a:ext uri="{FF2B5EF4-FFF2-40B4-BE49-F238E27FC236}">
                <a16:creationId xmlns:a16="http://schemas.microsoft.com/office/drawing/2014/main" id="{74D16647-8286-4A3E-AC2A-103F66A6361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9800011">
            <a:off x="3485242" y="2669702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4" name="手繪多邊形 206">
            <a:extLst>
              <a:ext uri="{FF2B5EF4-FFF2-40B4-BE49-F238E27FC236}">
                <a16:creationId xmlns:a16="http://schemas.microsoft.com/office/drawing/2014/main" id="{C4CDD4C3-4454-4FD0-A6B1-63F11BECC7C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4">
            <a:off x="2820943" y="3522150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手繪多邊形 206">
            <a:extLst>
              <a:ext uri="{FF2B5EF4-FFF2-40B4-BE49-F238E27FC236}">
                <a16:creationId xmlns:a16="http://schemas.microsoft.com/office/drawing/2014/main" id="{62D75333-E4CC-46E2-B3A0-836DF54D633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4400000">
            <a:off x="3281601" y="3851115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手繪多邊形 206">
            <a:extLst>
              <a:ext uri="{FF2B5EF4-FFF2-40B4-BE49-F238E27FC236}">
                <a16:creationId xmlns:a16="http://schemas.microsoft.com/office/drawing/2014/main" id="{15FB6814-0A4A-4A1D-A948-3436A12D9C2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0800002">
            <a:off x="3742260" y="42892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9" name="手繪多邊形 206">
            <a:extLst>
              <a:ext uri="{FF2B5EF4-FFF2-40B4-BE49-F238E27FC236}">
                <a16:creationId xmlns:a16="http://schemas.microsoft.com/office/drawing/2014/main" id="{2E65A2CC-72B5-4D5F-A27B-6F8EA8B4661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7200009">
            <a:off x="4351994" y="4109323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手繪多邊形 206">
            <a:extLst>
              <a:ext uri="{FF2B5EF4-FFF2-40B4-BE49-F238E27FC236}">
                <a16:creationId xmlns:a16="http://schemas.microsoft.com/office/drawing/2014/main" id="{DEC9CFDA-5227-467E-A6DC-4FE304D8D8B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3600000">
            <a:off x="4501071" y="3491330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9" name="手繪多邊形 206">
            <a:extLst>
              <a:ext uri="{FF2B5EF4-FFF2-40B4-BE49-F238E27FC236}">
                <a16:creationId xmlns:a16="http://schemas.microsoft.com/office/drawing/2014/main" id="{3ADD1A4A-3879-43E9-ADA8-F82F0BA1EE9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040408" y="305323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CA80B27-295A-41A4-ABF8-144ABD3D0F1D}"/>
              </a:ext>
            </a:extLst>
          </p:cNvPr>
          <p:cNvGrpSpPr/>
          <p:nvPr/>
        </p:nvGrpSpPr>
        <p:grpSpPr>
          <a:xfrm>
            <a:off x="2671869" y="2669702"/>
            <a:ext cx="2593188" cy="2455446"/>
            <a:chOff x="8796896" y="2669703"/>
            <a:chExt cx="2593188" cy="2455446"/>
          </a:xfrm>
        </p:grpSpPr>
        <p:sp>
          <p:nvSpPr>
            <p:cNvPr id="558" name="手繪多邊形 205" descr="42">
              <a:extLst>
                <a:ext uri="{FF2B5EF4-FFF2-40B4-BE49-F238E27FC236}">
                  <a16:creationId xmlns:a16="http://schemas.microsoft.com/office/drawing/2014/main" id="{FB28232A-6040-43B3-9525-C16B9DFA8B0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 rot="12600001">
              <a:off x="9610268" y="467274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3" name="手繪多邊形 205" descr="42">
              <a:extLst>
                <a:ext uri="{FF2B5EF4-FFF2-40B4-BE49-F238E27FC236}">
                  <a16:creationId xmlns:a16="http://schemas.microsoft.com/office/drawing/2014/main" id="{D0805B25-9DC0-4580-8207-2E7263670B69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 rot="9000011">
              <a:off x="10680658" y="4523675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手繪多邊形 205" descr="42">
              <a:extLst>
                <a:ext uri="{FF2B5EF4-FFF2-40B4-BE49-F238E27FC236}">
                  <a16:creationId xmlns:a16="http://schemas.microsoft.com/office/drawing/2014/main" id="{F75B39B8-B082-4F36-8ED7-FF91A041492E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 rot="5400005">
              <a:off x="11086758" y="3522154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手繪多邊形 205" descr="42">
              <a:extLst>
                <a:ext uri="{FF2B5EF4-FFF2-40B4-BE49-F238E27FC236}">
                  <a16:creationId xmlns:a16="http://schemas.microsoft.com/office/drawing/2014/main" id="{01CB84DD-A717-466F-8466-962590C716E8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 rot="1800004">
              <a:off x="10422457" y="2669703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8" name="手繪多邊形 205" descr="42">
              <a:extLst>
                <a:ext uri="{FF2B5EF4-FFF2-40B4-BE49-F238E27FC236}">
                  <a16:creationId xmlns:a16="http://schemas.microsoft.com/office/drawing/2014/main" id="{1B72F887-FD7B-43A9-9953-C5ADB97F0029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 rot="19800011">
              <a:off x="9352066" y="2818776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手繪多邊形 205" descr="42">
              <a:extLst>
                <a:ext uri="{FF2B5EF4-FFF2-40B4-BE49-F238E27FC236}">
                  <a16:creationId xmlns:a16="http://schemas.microsoft.com/office/drawing/2014/main" id="{41AFDE51-D222-43F0-ACEE-461AB1471B79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 rot="16200004">
              <a:off x="8945970" y="382029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手繪多邊形 205" descr="42">
              <a:extLst>
                <a:ext uri="{FF2B5EF4-FFF2-40B4-BE49-F238E27FC236}">
                  <a16:creationId xmlns:a16="http://schemas.microsoft.com/office/drawing/2014/main" id="{8369FBF9-FD01-4292-8296-4ED64950C0F4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 rot="14400000">
              <a:off x="9555702" y="4109321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手繪多邊形 205" descr="42">
              <a:extLst>
                <a:ext uri="{FF2B5EF4-FFF2-40B4-BE49-F238E27FC236}">
                  <a16:creationId xmlns:a16="http://schemas.microsoft.com/office/drawing/2014/main" id="{5BC2BCA9-6358-436D-B457-96685C94084F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 rot="10800002">
              <a:off x="10165435" y="4289217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手繪多邊形 205" descr="42">
              <a:extLst>
                <a:ext uri="{FF2B5EF4-FFF2-40B4-BE49-F238E27FC236}">
                  <a16:creationId xmlns:a16="http://schemas.microsoft.com/office/drawing/2014/main" id="{EC93B262-9D12-46A4-8FE0-D42CB56B5780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 rot="7200009">
              <a:off x="10626098" y="385112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3" name="手繪多邊形 205" descr="42">
              <a:extLst>
                <a:ext uri="{FF2B5EF4-FFF2-40B4-BE49-F238E27FC236}">
                  <a16:creationId xmlns:a16="http://schemas.microsoft.com/office/drawing/2014/main" id="{A91F5879-86F9-4F13-BE7A-34A7BE14BDBB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 rot="3600000">
              <a:off x="10477021" y="3233128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手繪多邊形 205" descr="42">
              <a:extLst>
                <a:ext uri="{FF2B5EF4-FFF2-40B4-BE49-F238E27FC236}">
                  <a16:creationId xmlns:a16="http://schemas.microsoft.com/office/drawing/2014/main" id="{E47DE116-32B5-4F51-9393-45EF592D7D75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9867288" y="3053235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3" name="手繪多邊形 205" descr="42">
              <a:extLst>
                <a:ext uri="{FF2B5EF4-FFF2-40B4-BE49-F238E27FC236}">
                  <a16:creationId xmlns:a16="http://schemas.microsoft.com/office/drawing/2014/main" id="{09160D95-A612-48EA-ABFB-2069D1062B37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 rot="18000009">
              <a:off x="9406628" y="349133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4" name="手繪多邊形 206">
            <a:extLst>
              <a:ext uri="{FF2B5EF4-FFF2-40B4-BE49-F238E27FC236}">
                <a16:creationId xmlns:a16="http://schemas.microsoft.com/office/drawing/2014/main" id="{A38B1B84-5B0A-4A38-A30E-BCD2480497C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000009">
            <a:off x="3430678" y="323312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FDBD35-FD11-4B83-89A7-616D6E2C42EC}"/>
              </a:ext>
            </a:extLst>
          </p:cNvPr>
          <p:cNvGrpSpPr/>
          <p:nvPr/>
        </p:nvGrpSpPr>
        <p:grpSpPr>
          <a:xfrm>
            <a:off x="2671870" y="2764210"/>
            <a:ext cx="2593187" cy="2266432"/>
            <a:chOff x="8796897" y="2764211"/>
            <a:chExt cx="2593187" cy="2266432"/>
          </a:xfrm>
          <a:solidFill>
            <a:srgbClr val="FFFF41"/>
          </a:solidFill>
        </p:grpSpPr>
        <p:sp>
          <p:nvSpPr>
            <p:cNvPr id="560" name="手繪多邊形 207" descr="41">
              <a:extLst>
                <a:ext uri="{FF2B5EF4-FFF2-40B4-BE49-F238E27FC236}">
                  <a16:creationId xmlns:a16="http://schemas.microsoft.com/office/drawing/2014/main" id="{E6A87939-FDB2-4CE3-A672-50F7AA997B3D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2600001">
              <a:off x="9406628" y="4618184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1" name="手繪多邊形 208" descr="41">
              <a:extLst>
                <a:ext uri="{FF2B5EF4-FFF2-40B4-BE49-F238E27FC236}">
                  <a16:creationId xmlns:a16="http://schemas.microsoft.com/office/drawing/2014/main" id="{4FDDE497-E291-4BA7-B253-4439BF986041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2600001">
              <a:off x="9257554" y="4876387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手繪多邊形 207" descr="41">
              <a:extLst>
                <a:ext uri="{FF2B5EF4-FFF2-40B4-BE49-F238E27FC236}">
                  <a16:creationId xmlns:a16="http://schemas.microsoft.com/office/drawing/2014/main" id="{FCD4B695-8FF4-4206-B512-A9BB84FEB11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9000011">
              <a:off x="10327946" y="461818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6" name="手繪多邊形 208" descr="41">
              <a:extLst>
                <a:ext uri="{FF2B5EF4-FFF2-40B4-BE49-F238E27FC236}">
                  <a16:creationId xmlns:a16="http://schemas.microsoft.com/office/drawing/2014/main" id="{8F389FF7-4409-4F05-9766-16305A310F64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9000011">
              <a:off x="10477017" y="4876390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0" name="手繪多邊形 207" descr="41">
              <a:extLst>
                <a:ext uri="{FF2B5EF4-FFF2-40B4-BE49-F238E27FC236}">
                  <a16:creationId xmlns:a16="http://schemas.microsoft.com/office/drawing/2014/main" id="{6925B108-2717-4E58-AB93-37356A6718E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5400005">
              <a:off x="10788610" y="3820302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手繪多邊形 208" descr="41">
              <a:extLst>
                <a:ext uri="{FF2B5EF4-FFF2-40B4-BE49-F238E27FC236}">
                  <a16:creationId xmlns:a16="http://schemas.microsoft.com/office/drawing/2014/main" id="{21BC1D5A-1CDB-4C77-BC9A-56874EB0B680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5400005">
              <a:off x="11086758" y="3820302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手繪多邊形 207" descr="41">
              <a:extLst>
                <a:ext uri="{FF2B5EF4-FFF2-40B4-BE49-F238E27FC236}">
                  <a16:creationId xmlns:a16="http://schemas.microsoft.com/office/drawing/2014/main" id="{B0C52CE9-8E50-4B2F-807D-7B60F7C6C6C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1800004">
              <a:off x="10327949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6" name="手繪多邊形 208" descr="41">
              <a:extLst>
                <a:ext uri="{FF2B5EF4-FFF2-40B4-BE49-F238E27FC236}">
                  <a16:creationId xmlns:a16="http://schemas.microsoft.com/office/drawing/2014/main" id="{E2AE445E-85AE-4E30-A785-0B1097E3E978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1800004">
              <a:off x="10477021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手繪多邊形 207" descr="41">
              <a:extLst>
                <a:ext uri="{FF2B5EF4-FFF2-40B4-BE49-F238E27FC236}">
                  <a16:creationId xmlns:a16="http://schemas.microsoft.com/office/drawing/2014/main" id="{36C9BC6B-7A69-4D1E-9DD2-2F00A536EEC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19800011">
              <a:off x="9406630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手繪多邊形 208" descr="41">
              <a:extLst>
                <a:ext uri="{FF2B5EF4-FFF2-40B4-BE49-F238E27FC236}">
                  <a16:creationId xmlns:a16="http://schemas.microsoft.com/office/drawing/2014/main" id="{35CE256B-DC89-41DE-9881-AB5A5988DAD8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19800011">
              <a:off x="9257557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手繪多邊形 207" descr="41">
              <a:extLst>
                <a:ext uri="{FF2B5EF4-FFF2-40B4-BE49-F238E27FC236}">
                  <a16:creationId xmlns:a16="http://schemas.microsoft.com/office/drawing/2014/main" id="{652185B5-B3CC-4966-AB6F-DB70628F1FF3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6200004">
              <a:off x="8945970" y="3820299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手繪多邊形 208" descr="41">
              <a:extLst>
                <a:ext uri="{FF2B5EF4-FFF2-40B4-BE49-F238E27FC236}">
                  <a16:creationId xmlns:a16="http://schemas.microsoft.com/office/drawing/2014/main" id="{D2898539-1443-4DE5-A397-0AEF26D7ECAA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6200004">
              <a:off x="8647824" y="3820299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手繪多邊形 207" descr="41">
              <a:extLst>
                <a:ext uri="{FF2B5EF4-FFF2-40B4-BE49-F238E27FC236}">
                  <a16:creationId xmlns:a16="http://schemas.microsoft.com/office/drawing/2014/main" id="{53B34342-2828-40AE-9667-38E227C35D8B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4400000">
              <a:off x="9461193" y="4054756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1" name="手繪多邊形 208" descr="41">
              <a:extLst>
                <a:ext uri="{FF2B5EF4-FFF2-40B4-BE49-F238E27FC236}">
                  <a16:creationId xmlns:a16="http://schemas.microsoft.com/office/drawing/2014/main" id="{2268A65F-D2D8-4527-B22A-A1A6A7EAD9B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4400000">
              <a:off x="9202989" y="4203829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5" name="手繪多邊形 207" descr="41">
              <a:extLst>
                <a:ext uri="{FF2B5EF4-FFF2-40B4-BE49-F238E27FC236}">
                  <a16:creationId xmlns:a16="http://schemas.microsoft.com/office/drawing/2014/main" id="{8D573889-B6E5-4ABC-80A3-7359A3EFEF93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0800002">
              <a:off x="9867287" y="4289217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6" name="手繪多邊形 208" descr="41">
              <a:extLst>
                <a:ext uri="{FF2B5EF4-FFF2-40B4-BE49-F238E27FC236}">
                  <a16:creationId xmlns:a16="http://schemas.microsoft.com/office/drawing/2014/main" id="{C9C76AA9-9E5E-40C8-99D9-3235003EEC33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0800002">
              <a:off x="9867287" y="458736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0" name="手繪多邊形 207" descr="41">
              <a:extLst>
                <a:ext uri="{FF2B5EF4-FFF2-40B4-BE49-F238E27FC236}">
                  <a16:creationId xmlns:a16="http://schemas.microsoft.com/office/drawing/2014/main" id="{95552D68-B6A9-40DA-8470-AD32672D4018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7200009">
              <a:off x="10273385" y="4054759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手繪多邊形 208" descr="41">
              <a:extLst>
                <a:ext uri="{FF2B5EF4-FFF2-40B4-BE49-F238E27FC236}">
                  <a16:creationId xmlns:a16="http://schemas.microsoft.com/office/drawing/2014/main" id="{AEFDD9FB-1E55-4F40-87EC-921961AAEBEE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7200009">
              <a:off x="10531587" y="420383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手繪多邊形 207" descr="41">
              <a:extLst>
                <a:ext uri="{FF2B5EF4-FFF2-40B4-BE49-F238E27FC236}">
                  <a16:creationId xmlns:a16="http://schemas.microsoft.com/office/drawing/2014/main" id="{B33F5C61-791B-45D1-8107-974D658EBA8A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 rot="3600000">
              <a:off x="10273385" y="3585841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手繪多邊形 208" descr="41">
              <a:extLst>
                <a:ext uri="{FF2B5EF4-FFF2-40B4-BE49-F238E27FC236}">
                  <a16:creationId xmlns:a16="http://schemas.microsoft.com/office/drawing/2014/main" id="{F793EDE4-FC29-4DE8-878F-04D216C953BD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 rot="3600000">
              <a:off x="10531587" y="3436767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手繪多邊形 207" descr="41">
              <a:extLst>
                <a:ext uri="{FF2B5EF4-FFF2-40B4-BE49-F238E27FC236}">
                  <a16:creationId xmlns:a16="http://schemas.microsoft.com/office/drawing/2014/main" id="{D2809E85-4066-4945-A2D3-6624D6C66AE5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9867288" y="3351383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手繪多邊形 208" descr="41">
              <a:extLst>
                <a:ext uri="{FF2B5EF4-FFF2-40B4-BE49-F238E27FC236}">
                  <a16:creationId xmlns:a16="http://schemas.microsoft.com/office/drawing/2014/main" id="{989F8967-B8BC-4928-B43F-387718F44FA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9867288" y="305323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5" name="手繪多邊形 207" descr="41">
              <a:extLst>
                <a:ext uri="{FF2B5EF4-FFF2-40B4-BE49-F238E27FC236}">
                  <a16:creationId xmlns:a16="http://schemas.microsoft.com/office/drawing/2014/main" id="{955E88C8-D902-4D5A-B45C-611B651B9BC3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 rot="18000009">
              <a:off x="9461194" y="3585838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手繪多邊形 208" descr="41">
              <a:extLst>
                <a:ext uri="{FF2B5EF4-FFF2-40B4-BE49-F238E27FC236}">
                  <a16:creationId xmlns:a16="http://schemas.microsoft.com/office/drawing/2014/main" id="{7218C47F-0ED3-4FE8-BC46-FBCF5AE1CD96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 rot="18000009">
              <a:off x="9202992" y="343676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C71F68B-FAF6-48DA-BCF8-30111EA115B4}"/>
              </a:ext>
            </a:extLst>
          </p:cNvPr>
          <p:cNvGrpSpPr/>
          <p:nvPr/>
        </p:nvGrpSpPr>
        <p:grpSpPr>
          <a:xfrm>
            <a:off x="2826122" y="2898490"/>
            <a:ext cx="2284683" cy="1997868"/>
            <a:chOff x="8951149" y="2898491"/>
            <a:chExt cx="2284683" cy="1997868"/>
          </a:xfrm>
          <a:solidFill>
            <a:srgbClr val="110040"/>
          </a:solidFill>
        </p:grpSpPr>
        <p:sp>
          <p:nvSpPr>
            <p:cNvPr id="562" name="矩形 561" descr="40">
              <a:extLst>
                <a:ext uri="{FF2B5EF4-FFF2-40B4-BE49-F238E27FC236}">
                  <a16:creationId xmlns:a16="http://schemas.microsoft.com/office/drawing/2014/main" id="{309BE8F1-1AAE-4B1A-9349-7C0820B62E09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2600001">
              <a:off x="948634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7" name="矩形 566" descr="40">
              <a:extLst>
                <a:ext uri="{FF2B5EF4-FFF2-40B4-BE49-F238E27FC236}">
                  <a16:creationId xmlns:a16="http://schemas.microsoft.com/office/drawing/2014/main" id="{F4444B60-B8DA-4072-9A7B-369ED7480F0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9000011">
              <a:off x="1055673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矩形 571" descr="40">
              <a:extLst>
                <a:ext uri="{FF2B5EF4-FFF2-40B4-BE49-F238E27FC236}">
                  <a16:creationId xmlns:a16="http://schemas.microsoft.com/office/drawing/2014/main" id="{FB1266A5-4E13-4296-ABD8-3C8DDE8A862F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5">
              <a:off x="11091938" y="3825480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7" name="矩形 576" descr="40">
              <a:extLst>
                <a:ext uri="{FF2B5EF4-FFF2-40B4-BE49-F238E27FC236}">
                  <a16:creationId xmlns:a16="http://schemas.microsoft.com/office/drawing/2014/main" id="{EB0A80FD-7ACF-4FA3-94E3-76C412996B7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800004">
              <a:off x="10556736" y="2898491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矩形 581" descr="40">
              <a:extLst>
                <a:ext uri="{FF2B5EF4-FFF2-40B4-BE49-F238E27FC236}">
                  <a16:creationId xmlns:a16="http://schemas.microsoft.com/office/drawing/2014/main" id="{114C6AC2-96BB-4E2B-A47E-EE75479401A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19800011">
              <a:off x="9486345" y="2898492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矩形 586" descr="40">
              <a:extLst>
                <a:ext uri="{FF2B5EF4-FFF2-40B4-BE49-F238E27FC236}">
                  <a16:creationId xmlns:a16="http://schemas.microsoft.com/office/drawing/2014/main" id="{EADDD370-6696-44B5-8856-B5A1D5A64B37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16200004">
              <a:off x="8951149" y="3825479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矩形 591" descr="40">
              <a:extLst>
                <a:ext uri="{FF2B5EF4-FFF2-40B4-BE49-F238E27FC236}">
                  <a16:creationId xmlns:a16="http://schemas.microsoft.com/office/drawing/2014/main" id="{AA5B7358-44D4-4C74-8840-1E49B611AE0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14400000">
              <a:off x="9486345" y="4134472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7" name="矩形 596" descr="40">
              <a:extLst>
                <a:ext uri="{FF2B5EF4-FFF2-40B4-BE49-F238E27FC236}">
                  <a16:creationId xmlns:a16="http://schemas.microsoft.com/office/drawing/2014/main" id="{977BCD75-1950-4F4A-A32E-8A8CCC157250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10800002">
              <a:off x="10021541" y="4443469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2" name="矩形 601" descr="40">
              <a:extLst>
                <a:ext uri="{FF2B5EF4-FFF2-40B4-BE49-F238E27FC236}">
                  <a16:creationId xmlns:a16="http://schemas.microsoft.com/office/drawing/2014/main" id="{09F86F52-E306-4BC7-9DB0-F61A83BDD355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7200009">
              <a:off x="10556739" y="4134474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矩形 606" descr="40">
              <a:extLst>
                <a:ext uri="{FF2B5EF4-FFF2-40B4-BE49-F238E27FC236}">
                  <a16:creationId xmlns:a16="http://schemas.microsoft.com/office/drawing/2014/main" id="{1D7B328C-7FFC-41AD-913A-5C2F0906DD4D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3600000">
              <a:off x="10556738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2" name="矩形 611" descr="40">
              <a:extLst>
                <a:ext uri="{FF2B5EF4-FFF2-40B4-BE49-F238E27FC236}">
                  <a16:creationId xmlns:a16="http://schemas.microsoft.com/office/drawing/2014/main" id="{EE1F6452-D6F5-4F9E-918D-6585AF15996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0021541" y="3207488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7" name="矩形 616" descr="40">
              <a:extLst>
                <a:ext uri="{FF2B5EF4-FFF2-40B4-BE49-F238E27FC236}">
                  <a16:creationId xmlns:a16="http://schemas.microsoft.com/office/drawing/2014/main" id="{F14D58D3-F985-4FD0-9859-313D93CCA659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0009">
              <a:off x="9486345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61D79E0-44E2-4596-8964-1423C94C6AC9}"/>
              </a:ext>
            </a:extLst>
          </p:cNvPr>
          <p:cNvGrpSpPr/>
          <p:nvPr/>
        </p:nvGrpSpPr>
        <p:grpSpPr>
          <a:xfrm>
            <a:off x="3076617" y="3035696"/>
            <a:ext cx="1783688" cy="1723458"/>
            <a:chOff x="9201644" y="3035697"/>
            <a:chExt cx="1783688" cy="1723458"/>
          </a:xfrm>
        </p:grpSpPr>
        <p:sp>
          <p:nvSpPr>
            <p:cNvPr id="618" name="手繪多邊形 210" descr="31">
              <a:extLst>
                <a:ext uri="{FF2B5EF4-FFF2-40B4-BE49-F238E27FC236}">
                  <a16:creationId xmlns:a16="http://schemas.microsoft.com/office/drawing/2014/main" id="{531F9703-7A85-4416-A192-159DD554BF8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800009">
              <a:off x="9688739" y="303569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1" name="手繪多邊形 210" descr="31">
              <a:extLst>
                <a:ext uri="{FF2B5EF4-FFF2-40B4-BE49-F238E27FC236}">
                  <a16:creationId xmlns:a16="http://schemas.microsoft.com/office/drawing/2014/main" id="{C0340C8C-9B18-4644-A267-7F6832CC083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9800002">
              <a:off x="9201644" y="3653688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手繪多邊形 210" descr="31">
              <a:extLst>
                <a:ext uri="{FF2B5EF4-FFF2-40B4-BE49-F238E27FC236}">
                  <a16:creationId xmlns:a16="http://schemas.microsoft.com/office/drawing/2014/main" id="{83A8A43E-414D-47E4-91AF-B3F69052574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6200002">
              <a:off x="9493294" y="438452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手繪多邊形 210" descr="31">
              <a:extLst>
                <a:ext uri="{FF2B5EF4-FFF2-40B4-BE49-F238E27FC236}">
                  <a16:creationId xmlns:a16="http://schemas.microsoft.com/office/drawing/2014/main" id="{2E924139-6047-49B3-806A-DD4C15FD533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2600011">
              <a:off x="10272037" y="449736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0" name="手繪多邊形 210" descr="31">
              <a:extLst>
                <a:ext uri="{FF2B5EF4-FFF2-40B4-BE49-F238E27FC236}">
                  <a16:creationId xmlns:a16="http://schemas.microsoft.com/office/drawing/2014/main" id="{32B6B38A-E8B1-401A-B205-05FAA038A92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9000002">
              <a:off x="10759132" y="387936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3" name="手繪多邊形 210" descr="31">
              <a:extLst>
                <a:ext uri="{FF2B5EF4-FFF2-40B4-BE49-F238E27FC236}">
                  <a16:creationId xmlns:a16="http://schemas.microsoft.com/office/drawing/2014/main" id="{9FC72C82-E9BE-457E-B658-65AD356155DB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5400002">
              <a:off x="10467482" y="3148536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3B26274-07DE-4ADA-B8AA-28CFB023F347}"/>
              </a:ext>
            </a:extLst>
          </p:cNvPr>
          <p:cNvGrpSpPr/>
          <p:nvPr/>
        </p:nvGrpSpPr>
        <p:grpSpPr>
          <a:xfrm>
            <a:off x="3256036" y="3266311"/>
            <a:ext cx="1424848" cy="1262227"/>
            <a:chOff x="9381063" y="3266312"/>
            <a:chExt cx="1424848" cy="1262227"/>
          </a:xfrm>
        </p:grpSpPr>
        <p:sp>
          <p:nvSpPr>
            <p:cNvPr id="619" name="手繪多邊形 211" descr="33">
              <a:extLst>
                <a:ext uri="{FF2B5EF4-FFF2-40B4-BE49-F238E27FC236}">
                  <a16:creationId xmlns:a16="http://schemas.microsoft.com/office/drawing/2014/main" id="{72D9BE66-D3A1-4AC3-82D9-FBE7A17E5813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800009">
              <a:off x="9705211" y="3266312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手繪多邊形 211" descr="33">
              <a:extLst>
                <a:ext uri="{FF2B5EF4-FFF2-40B4-BE49-F238E27FC236}">
                  <a16:creationId xmlns:a16="http://schemas.microsoft.com/office/drawing/2014/main" id="{2072B61E-0DE8-4457-92DA-E7BC03F8DBF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9800002">
              <a:off x="9381063" y="377120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手繪多邊形 211" descr="33">
              <a:extLst>
                <a:ext uri="{FF2B5EF4-FFF2-40B4-BE49-F238E27FC236}">
                  <a16:creationId xmlns:a16="http://schemas.microsoft.com/office/drawing/2014/main" id="{701B9ED6-CC66-4E2D-B643-5FEA1D5F768B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6200002">
              <a:off x="9656241" y="4304370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手繪多邊形 211" descr="33">
              <a:extLst>
                <a:ext uri="{FF2B5EF4-FFF2-40B4-BE49-F238E27FC236}">
                  <a16:creationId xmlns:a16="http://schemas.microsoft.com/office/drawing/2014/main" id="{1272312E-D9A7-45AD-B708-7033647569F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2600011">
              <a:off x="10255564" y="433264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1" name="手繪多邊形 211" descr="33">
              <a:extLst>
                <a:ext uri="{FF2B5EF4-FFF2-40B4-BE49-F238E27FC236}">
                  <a16:creationId xmlns:a16="http://schemas.microsoft.com/office/drawing/2014/main" id="{6C46798A-D02D-4DB4-ADFE-673B8A63D01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9000002">
              <a:off x="10579711" y="3827753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手繪多邊形 211" descr="33">
              <a:extLst>
                <a:ext uri="{FF2B5EF4-FFF2-40B4-BE49-F238E27FC236}">
                  <a16:creationId xmlns:a16="http://schemas.microsoft.com/office/drawing/2014/main" id="{2F45A6A8-859F-457D-969B-6806A1E729B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5400002">
              <a:off x="10304536" y="3294585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BB5EE8C-34DA-4881-9F80-F542DC450126}"/>
              </a:ext>
            </a:extLst>
          </p:cNvPr>
          <p:cNvGrpSpPr/>
          <p:nvPr/>
        </p:nvGrpSpPr>
        <p:grpSpPr>
          <a:xfrm>
            <a:off x="3060141" y="3053232"/>
            <a:ext cx="1816638" cy="1688385"/>
            <a:chOff x="9185168" y="3053233"/>
            <a:chExt cx="1816638" cy="1688385"/>
          </a:xfrm>
        </p:grpSpPr>
        <p:sp>
          <p:nvSpPr>
            <p:cNvPr id="620" name="手繪多邊形 212" descr="32">
              <a:extLst>
                <a:ext uri="{FF2B5EF4-FFF2-40B4-BE49-F238E27FC236}">
                  <a16:creationId xmlns:a16="http://schemas.microsoft.com/office/drawing/2014/main" id="{34557488-62EF-4E9B-99E5-551AF4D1D6D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800009">
              <a:off x="9509318" y="3153211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手繪多邊形 212" descr="32">
              <a:extLst>
                <a:ext uri="{FF2B5EF4-FFF2-40B4-BE49-F238E27FC236}">
                  <a16:creationId xmlns:a16="http://schemas.microsoft.com/office/drawing/2014/main" id="{A8AFBC77-8133-48C7-899F-1B75A5E839E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9800002">
              <a:off x="9185168" y="3884304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手繪多邊形 212" descr="32">
              <a:extLst>
                <a:ext uri="{FF2B5EF4-FFF2-40B4-BE49-F238E27FC236}">
                  <a16:creationId xmlns:a16="http://schemas.microsoft.com/office/drawing/2014/main" id="{69F527DF-5A03-4D27-828F-97FD33DD7F9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6200002">
              <a:off x="9656241" y="4530570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手繪多邊形 212" descr="32">
              <a:extLst>
                <a:ext uri="{FF2B5EF4-FFF2-40B4-BE49-F238E27FC236}">
                  <a16:creationId xmlns:a16="http://schemas.microsoft.com/office/drawing/2014/main" id="{39C9D649-4AE0-438E-8EEF-00CADBCC26E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2600011">
              <a:off x="10451459" y="444574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2" name="手繪多邊形 212" descr="32">
              <a:extLst>
                <a:ext uri="{FF2B5EF4-FFF2-40B4-BE49-F238E27FC236}">
                  <a16:creationId xmlns:a16="http://schemas.microsoft.com/office/drawing/2014/main" id="{09C61775-7DCD-4255-8BAF-B45D8F4E3DF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9000002">
              <a:off x="10775606" y="3714653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5" name="手繪多邊形 212" descr="32">
              <a:extLst>
                <a:ext uri="{FF2B5EF4-FFF2-40B4-BE49-F238E27FC236}">
                  <a16:creationId xmlns:a16="http://schemas.microsoft.com/office/drawing/2014/main" id="{4AAAE9B3-324B-4B24-BE34-6CCF787C1F7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5400002">
              <a:off x="10304538" y="306838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47B220C4-C389-4AE6-890A-A1F211FB09A3}"/>
              </a:ext>
            </a:extLst>
          </p:cNvPr>
          <p:cNvPicPr>
            <a:picLocks noChangeAspect="1"/>
          </p:cNvPicPr>
          <p:nvPr/>
        </p:nvPicPr>
        <p:blipFill>
          <a:blip r:embed="rId1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61" y="0"/>
            <a:ext cx="1991306" cy="19913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7890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7231094-CF73-4471-8158-AFC7BF59D9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41724" y="6322377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放射線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448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7231094-CF73-4471-8158-AFC7BF59D9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41724" y="6322377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放射線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106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90312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18007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74693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986992-5CE2-4734-A0DE-634776785382}"/>
              </a:ext>
            </a:extLst>
          </p:cNvPr>
          <p:cNvCxnSpPr>
            <a:cxnSpLocks/>
          </p:cNvCxnSpPr>
          <p:nvPr/>
        </p:nvCxnSpPr>
        <p:spPr>
          <a:xfrm>
            <a:off x="292633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80168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986992-5CE2-4734-A0DE-634776785382}"/>
              </a:ext>
            </a:extLst>
          </p:cNvPr>
          <p:cNvCxnSpPr>
            <a:cxnSpLocks/>
          </p:cNvCxnSpPr>
          <p:nvPr/>
        </p:nvCxnSpPr>
        <p:spPr>
          <a:xfrm>
            <a:off x="292633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65079" y="2553754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03238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986992-5CE2-4734-A0DE-634776785382}"/>
              </a:ext>
            </a:extLst>
          </p:cNvPr>
          <p:cNvCxnSpPr>
            <a:cxnSpLocks/>
          </p:cNvCxnSpPr>
          <p:nvPr/>
        </p:nvCxnSpPr>
        <p:spPr>
          <a:xfrm>
            <a:off x="292633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65079" y="2553754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7BF4A5-7312-4A45-A38D-07A55DC7C0E0}"/>
              </a:ext>
            </a:extLst>
          </p:cNvPr>
          <p:cNvCxnSpPr/>
          <p:nvPr/>
        </p:nvCxnSpPr>
        <p:spPr>
          <a:xfrm flipH="1">
            <a:off x="2180994" y="1823753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AFC2E8B-DAAF-4C3F-9791-18AF42ADD5FC}"/>
              </a:ext>
            </a:extLst>
          </p:cNvPr>
          <p:cNvCxnSpPr/>
          <p:nvPr/>
        </p:nvCxnSpPr>
        <p:spPr>
          <a:xfrm flipH="1" flipV="1">
            <a:off x="2178572" y="2312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369360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65079" y="2553754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7BF4A5-7312-4A45-A38D-07A55DC7C0E0}"/>
              </a:ext>
            </a:extLst>
          </p:cNvPr>
          <p:cNvCxnSpPr/>
          <p:nvPr/>
        </p:nvCxnSpPr>
        <p:spPr>
          <a:xfrm flipH="1">
            <a:off x="2180994" y="1823753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AFC2E8B-DAAF-4C3F-9791-18AF42ADD5FC}"/>
              </a:ext>
            </a:extLst>
          </p:cNvPr>
          <p:cNvCxnSpPr/>
          <p:nvPr/>
        </p:nvCxnSpPr>
        <p:spPr>
          <a:xfrm flipH="1" flipV="1">
            <a:off x="2178572" y="2312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D0E932F-F8AB-4A53-B64A-78D274D91C0F}"/>
              </a:ext>
            </a:extLst>
          </p:cNvPr>
          <p:cNvCxnSpPr>
            <a:cxnSpLocks/>
          </p:cNvCxnSpPr>
          <p:nvPr/>
        </p:nvCxnSpPr>
        <p:spPr>
          <a:xfrm>
            <a:off x="1910336" y="18237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DD68994-091C-4771-99B3-607F0D84DF8A}"/>
              </a:ext>
            </a:extLst>
          </p:cNvPr>
          <p:cNvCxnSpPr>
            <a:cxnSpLocks/>
          </p:cNvCxnSpPr>
          <p:nvPr/>
        </p:nvCxnSpPr>
        <p:spPr>
          <a:xfrm flipH="1">
            <a:off x="1931829" y="1518953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57156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26336" y="2546220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45451" y="2546220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45451" y="2059715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26336" y="205971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778829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778830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497946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49794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497945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45451" y="2546219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7BF4A5-7312-4A45-A38D-07A55DC7C0E0}"/>
              </a:ext>
            </a:extLst>
          </p:cNvPr>
          <p:cNvCxnSpPr/>
          <p:nvPr/>
        </p:nvCxnSpPr>
        <p:spPr>
          <a:xfrm flipH="1">
            <a:off x="2158944" y="1778829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AFC2E8B-DAAF-4C3F-9791-18AF42ADD5FC}"/>
              </a:ext>
            </a:extLst>
          </p:cNvPr>
          <p:cNvCxnSpPr/>
          <p:nvPr/>
        </p:nvCxnSpPr>
        <p:spPr>
          <a:xfrm flipH="1" flipV="1">
            <a:off x="2158944" y="2265334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D0E932F-F8AB-4A53-B64A-78D274D91C0F}"/>
              </a:ext>
            </a:extLst>
          </p:cNvPr>
          <p:cNvCxnSpPr>
            <a:cxnSpLocks/>
          </p:cNvCxnSpPr>
          <p:nvPr/>
        </p:nvCxnSpPr>
        <p:spPr>
          <a:xfrm>
            <a:off x="1878059" y="1778829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DD68994-091C-4771-99B3-607F0D84DF8A}"/>
              </a:ext>
            </a:extLst>
          </p:cNvPr>
          <p:cNvCxnSpPr>
            <a:cxnSpLocks/>
          </p:cNvCxnSpPr>
          <p:nvPr/>
        </p:nvCxnSpPr>
        <p:spPr>
          <a:xfrm flipH="1">
            <a:off x="1878059" y="149794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5691580-D5E3-4994-AE58-2428B8BC2B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702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9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sp>
        <p:nvSpPr>
          <p:cNvPr id="71" name="手繪多邊形 70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手繪多邊形 71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手繪多邊形 72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手繪多邊形 73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手繪多邊形 74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手繪多邊形 75" descr="4"/>
          <p:cNvSpPr/>
          <p:nvPr>
            <p:custDataLst>
              <p:tags r:id="rId7"/>
            </p:custDataLst>
          </p:nvPr>
        </p:nvSpPr>
        <p:spPr bwMode="auto">
          <a:xfrm>
            <a:off x="3742259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手繪多邊形 76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手繪多邊形 77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手繪多邊形 78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手繪多邊形 79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手繪多邊形 80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手繪多邊形 81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手繪多邊形 82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手繪多邊形 83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手繪多邊形 84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手繪多邊形 85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手繪多邊形 86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手繪多邊形 87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手繪多邊形 88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手繪多邊形 89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手繪多邊形 90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手繪多邊形 91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手繪多邊形 92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手繪多邊形 93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手繪多邊形 94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544891" y="4680384"/>
            <a:ext cx="1213870" cy="1046438"/>
            <a:chOff x="544891" y="4680384"/>
            <a:chExt cx="1213870" cy="1046438"/>
          </a:xfrm>
        </p:grpSpPr>
        <p:sp>
          <p:nvSpPr>
            <p:cNvPr id="98" name="手繪多邊形 97" descr="3"/>
            <p:cNvSpPr/>
            <p:nvPr>
              <p:custDataLst>
                <p:tags r:id="rId38"/>
              </p:custDataLst>
            </p:nvPr>
          </p:nvSpPr>
          <p:spPr bwMode="auto">
            <a:xfrm>
              <a:off x="544891" y="4680384"/>
              <a:ext cx="1213870" cy="1046438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848357" y="5203603"/>
              <a:ext cx="606935" cy="523218"/>
            </a:xfrm>
            <a:custGeom>
              <a:avLst/>
              <a:gdLst>
                <a:gd name="connsiteX0" fmla="*/ 0 w 606935"/>
                <a:gd name="connsiteY0" fmla="*/ 0 h 523218"/>
                <a:gd name="connsiteX1" fmla="*/ 303468 w 606935"/>
                <a:gd name="connsiteY1" fmla="*/ 523218 h 523218"/>
                <a:gd name="connsiteX2" fmla="*/ 606935 w 606935"/>
                <a:gd name="connsiteY2" fmla="*/ 0 h 523218"/>
                <a:gd name="connsiteX3" fmla="*/ 0 w 606935"/>
                <a:gd name="connsiteY3" fmla="*/ 0 h 5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935" h="523218">
                  <a:moveTo>
                    <a:pt x="0" y="0"/>
                  </a:moveTo>
                  <a:lnTo>
                    <a:pt x="303468" y="523218"/>
                  </a:lnTo>
                  <a:lnTo>
                    <a:pt x="606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75080" y="3493409"/>
            <a:ext cx="972518" cy="972518"/>
            <a:chOff x="675080" y="3493409"/>
            <a:chExt cx="972518" cy="972518"/>
          </a:xfrm>
        </p:grpSpPr>
        <p:sp>
          <p:nvSpPr>
            <p:cNvPr id="23" name="手繪多邊形 22"/>
            <p:cNvSpPr/>
            <p:nvPr>
              <p:custDataLst>
                <p:tags r:id="rId34"/>
              </p:custDataLst>
            </p:nvPr>
          </p:nvSpPr>
          <p:spPr>
            <a:xfrm>
              <a:off x="675080" y="3493409"/>
              <a:ext cx="972518" cy="486259"/>
            </a:xfrm>
            <a:custGeom>
              <a:avLst/>
              <a:gdLst>
                <a:gd name="connsiteX0" fmla="*/ 0 w 972518"/>
                <a:gd name="connsiteY0" fmla="*/ 0 h 486259"/>
                <a:gd name="connsiteX1" fmla="*/ 267530 w 972518"/>
                <a:gd name="connsiteY1" fmla="*/ 486259 h 486259"/>
                <a:gd name="connsiteX2" fmla="*/ 486258 w 972518"/>
                <a:gd name="connsiteY2" fmla="*/ 267531 h 486259"/>
                <a:gd name="connsiteX3" fmla="*/ 972518 w 972518"/>
                <a:gd name="connsiteY3" fmla="*/ 0 h 486259"/>
                <a:gd name="connsiteX4" fmla="*/ 0 w 972518"/>
                <a:gd name="connsiteY4" fmla="*/ 0 h 48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518" h="486259">
                  <a:moveTo>
                    <a:pt x="0" y="0"/>
                  </a:moveTo>
                  <a:lnTo>
                    <a:pt x="267530" y="486259"/>
                  </a:lnTo>
                  <a:lnTo>
                    <a:pt x="486258" y="267531"/>
                  </a:lnTo>
                  <a:lnTo>
                    <a:pt x="9725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1006674" y="3825005"/>
              <a:ext cx="309328" cy="3093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24"/>
            <p:cNvSpPr/>
            <p:nvPr>
              <p:custDataLst>
                <p:tags r:id="rId35"/>
              </p:custDataLst>
            </p:nvPr>
          </p:nvSpPr>
          <p:spPr>
            <a:xfrm>
              <a:off x="1161338" y="3493409"/>
              <a:ext cx="486260" cy="972517"/>
            </a:xfrm>
            <a:custGeom>
              <a:avLst/>
              <a:gdLst>
                <a:gd name="connsiteX0" fmla="*/ 486260 w 486260"/>
                <a:gd name="connsiteY0" fmla="*/ 0 h 972517"/>
                <a:gd name="connsiteX1" fmla="*/ 0 w 486260"/>
                <a:gd name="connsiteY1" fmla="*/ 267531 h 972517"/>
                <a:gd name="connsiteX2" fmla="*/ 218728 w 486260"/>
                <a:gd name="connsiteY2" fmla="*/ 486259 h 972517"/>
                <a:gd name="connsiteX3" fmla="*/ 486260 w 486260"/>
                <a:gd name="connsiteY3" fmla="*/ 972517 h 972517"/>
                <a:gd name="connsiteX4" fmla="*/ 486260 w 486260"/>
                <a:gd name="connsiteY4" fmla="*/ 0 h 97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260" h="972517">
                  <a:moveTo>
                    <a:pt x="486260" y="0"/>
                  </a:moveTo>
                  <a:lnTo>
                    <a:pt x="0" y="267531"/>
                  </a:lnTo>
                  <a:lnTo>
                    <a:pt x="218728" y="486259"/>
                  </a:lnTo>
                  <a:lnTo>
                    <a:pt x="486260" y="972517"/>
                  </a:lnTo>
                  <a:lnTo>
                    <a:pt x="48626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/>
            <p:cNvSpPr/>
            <p:nvPr>
              <p:custDataLst>
                <p:tags r:id="rId36"/>
              </p:custDataLst>
            </p:nvPr>
          </p:nvSpPr>
          <p:spPr>
            <a:xfrm>
              <a:off x="675080" y="3979669"/>
              <a:ext cx="972518" cy="486258"/>
            </a:xfrm>
            <a:custGeom>
              <a:avLst/>
              <a:gdLst>
                <a:gd name="connsiteX0" fmla="*/ 704986 w 972518"/>
                <a:gd name="connsiteY0" fmla="*/ 0 h 486258"/>
                <a:gd name="connsiteX1" fmla="*/ 972518 w 972518"/>
                <a:gd name="connsiteY1" fmla="*/ 486258 h 486258"/>
                <a:gd name="connsiteX2" fmla="*/ 0 w 972518"/>
                <a:gd name="connsiteY2" fmla="*/ 486258 h 486258"/>
                <a:gd name="connsiteX3" fmla="*/ 486258 w 972518"/>
                <a:gd name="connsiteY3" fmla="*/ 218728 h 486258"/>
                <a:gd name="connsiteX4" fmla="*/ 704986 w 972518"/>
                <a:gd name="connsiteY4" fmla="*/ 0 h 48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518" h="486258">
                  <a:moveTo>
                    <a:pt x="704986" y="0"/>
                  </a:moveTo>
                  <a:lnTo>
                    <a:pt x="972518" y="486258"/>
                  </a:lnTo>
                  <a:lnTo>
                    <a:pt x="0" y="486258"/>
                  </a:lnTo>
                  <a:lnTo>
                    <a:pt x="486258" y="218728"/>
                  </a:lnTo>
                  <a:lnTo>
                    <a:pt x="70498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/>
            <p:cNvSpPr/>
            <p:nvPr>
              <p:custDataLst>
                <p:tags r:id="rId37"/>
              </p:custDataLst>
            </p:nvPr>
          </p:nvSpPr>
          <p:spPr>
            <a:xfrm>
              <a:off x="675080" y="3493409"/>
              <a:ext cx="486258" cy="972517"/>
            </a:xfrm>
            <a:custGeom>
              <a:avLst/>
              <a:gdLst>
                <a:gd name="connsiteX0" fmla="*/ 0 w 486258"/>
                <a:gd name="connsiteY0" fmla="*/ 972517 h 972517"/>
                <a:gd name="connsiteX1" fmla="*/ 486258 w 486258"/>
                <a:gd name="connsiteY1" fmla="*/ 704987 h 972517"/>
                <a:gd name="connsiteX2" fmla="*/ 267530 w 486258"/>
                <a:gd name="connsiteY2" fmla="*/ 486259 h 972517"/>
                <a:gd name="connsiteX3" fmla="*/ 0 w 486258"/>
                <a:gd name="connsiteY3" fmla="*/ 0 h 972517"/>
                <a:gd name="connsiteX4" fmla="*/ 0 w 486258"/>
                <a:gd name="connsiteY4" fmla="*/ 972517 h 97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258" h="972517">
                  <a:moveTo>
                    <a:pt x="0" y="972517"/>
                  </a:moveTo>
                  <a:lnTo>
                    <a:pt x="486258" y="704987"/>
                  </a:lnTo>
                  <a:lnTo>
                    <a:pt x="267530" y="486259"/>
                  </a:lnTo>
                  <a:lnTo>
                    <a:pt x="0" y="0"/>
                  </a:lnTo>
                  <a:lnTo>
                    <a:pt x="0" y="97251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77573" y="2179391"/>
            <a:ext cx="1153282" cy="998771"/>
            <a:chOff x="577573" y="2179391"/>
            <a:chExt cx="1153282" cy="998771"/>
          </a:xfrm>
        </p:grpSpPr>
        <p:sp>
          <p:nvSpPr>
            <p:cNvPr id="32" name="手繪多邊形 31" descr="6"/>
            <p:cNvSpPr/>
            <p:nvPr>
              <p:custDataLst>
                <p:tags r:id="rId27"/>
              </p:custDataLst>
            </p:nvPr>
          </p:nvSpPr>
          <p:spPr bwMode="auto">
            <a:xfrm>
              <a:off x="919286" y="2475323"/>
              <a:ext cx="469860" cy="406911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  <a:ex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" name="手繪多邊形 50"/>
            <p:cNvSpPr/>
            <p:nvPr>
              <p:custDataLst>
                <p:tags r:id="rId28"/>
              </p:custDataLst>
            </p:nvPr>
          </p:nvSpPr>
          <p:spPr>
            <a:xfrm>
              <a:off x="577573" y="2179392"/>
              <a:ext cx="459177" cy="499386"/>
            </a:xfrm>
            <a:custGeom>
              <a:avLst/>
              <a:gdLst>
                <a:gd name="connsiteX0" fmla="*/ 288321 w 459177"/>
                <a:gd name="connsiteY0" fmla="*/ 0 h 499386"/>
                <a:gd name="connsiteX1" fmla="*/ 459177 w 459177"/>
                <a:gd name="connsiteY1" fmla="*/ 295931 h 499386"/>
                <a:gd name="connsiteX2" fmla="*/ 341712 w 459177"/>
                <a:gd name="connsiteY2" fmla="*/ 499386 h 499386"/>
                <a:gd name="connsiteX3" fmla="*/ 0 w 459177"/>
                <a:gd name="connsiteY3" fmla="*/ 499386 h 499386"/>
                <a:gd name="connsiteX4" fmla="*/ 288321 w 45917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177" h="499386">
                  <a:moveTo>
                    <a:pt x="288321" y="0"/>
                  </a:moveTo>
                  <a:lnTo>
                    <a:pt x="459177" y="295931"/>
                  </a:lnTo>
                  <a:lnTo>
                    <a:pt x="341712" y="499386"/>
                  </a:lnTo>
                  <a:lnTo>
                    <a:pt x="0" y="499386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/>
            <p:cNvSpPr/>
            <p:nvPr>
              <p:custDataLst>
                <p:tags r:id="rId29"/>
              </p:custDataLst>
            </p:nvPr>
          </p:nvSpPr>
          <p:spPr>
            <a:xfrm>
              <a:off x="1271680" y="2179392"/>
              <a:ext cx="459175" cy="499386"/>
            </a:xfrm>
            <a:custGeom>
              <a:avLst/>
              <a:gdLst>
                <a:gd name="connsiteX0" fmla="*/ 170855 w 459175"/>
                <a:gd name="connsiteY0" fmla="*/ 0 h 499386"/>
                <a:gd name="connsiteX1" fmla="*/ 0 w 459175"/>
                <a:gd name="connsiteY1" fmla="*/ 295931 h 499386"/>
                <a:gd name="connsiteX2" fmla="*/ 117465 w 459175"/>
                <a:gd name="connsiteY2" fmla="*/ 499386 h 499386"/>
                <a:gd name="connsiteX3" fmla="*/ 459175 w 459175"/>
                <a:gd name="connsiteY3" fmla="*/ 499386 h 499386"/>
                <a:gd name="connsiteX4" fmla="*/ 170855 w 459175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175" h="499386">
                  <a:moveTo>
                    <a:pt x="170855" y="0"/>
                  </a:moveTo>
                  <a:lnTo>
                    <a:pt x="0" y="295931"/>
                  </a:lnTo>
                  <a:lnTo>
                    <a:pt x="117465" y="499386"/>
                  </a:lnTo>
                  <a:lnTo>
                    <a:pt x="459175" y="499386"/>
                  </a:lnTo>
                  <a:lnTo>
                    <a:pt x="17085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手繪多邊形 54"/>
            <p:cNvSpPr/>
            <p:nvPr>
              <p:custDataLst>
                <p:tags r:id="rId30"/>
              </p:custDataLst>
            </p:nvPr>
          </p:nvSpPr>
          <p:spPr>
            <a:xfrm>
              <a:off x="865894" y="2882233"/>
              <a:ext cx="576641" cy="295929"/>
            </a:xfrm>
            <a:custGeom>
              <a:avLst/>
              <a:gdLst>
                <a:gd name="connsiteX0" fmla="*/ 0 w 576641"/>
                <a:gd name="connsiteY0" fmla="*/ 295929 h 295929"/>
                <a:gd name="connsiteX1" fmla="*/ 170856 w 576641"/>
                <a:gd name="connsiteY1" fmla="*/ 0 h 295929"/>
                <a:gd name="connsiteX2" fmla="*/ 405786 w 576641"/>
                <a:gd name="connsiteY2" fmla="*/ 0 h 295929"/>
                <a:gd name="connsiteX3" fmla="*/ 576641 w 576641"/>
                <a:gd name="connsiteY3" fmla="*/ 295929 h 295929"/>
                <a:gd name="connsiteX4" fmla="*/ 0 w 576641"/>
                <a:gd name="connsiteY4" fmla="*/ 295929 h 29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95929">
                  <a:moveTo>
                    <a:pt x="0" y="295929"/>
                  </a:moveTo>
                  <a:lnTo>
                    <a:pt x="170856" y="0"/>
                  </a:lnTo>
                  <a:lnTo>
                    <a:pt x="405786" y="0"/>
                  </a:lnTo>
                  <a:lnTo>
                    <a:pt x="576641" y="295929"/>
                  </a:lnTo>
                  <a:lnTo>
                    <a:pt x="0" y="2959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/>
            <p:cNvSpPr/>
            <p:nvPr>
              <p:custDataLst>
                <p:tags r:id="rId31"/>
              </p:custDataLst>
            </p:nvPr>
          </p:nvSpPr>
          <p:spPr>
            <a:xfrm>
              <a:off x="577573" y="2678777"/>
              <a:ext cx="459177" cy="499385"/>
            </a:xfrm>
            <a:custGeom>
              <a:avLst/>
              <a:gdLst>
                <a:gd name="connsiteX0" fmla="*/ 0 w 459177"/>
                <a:gd name="connsiteY0" fmla="*/ 0 h 499385"/>
                <a:gd name="connsiteX1" fmla="*/ 341712 w 459177"/>
                <a:gd name="connsiteY1" fmla="*/ 0 h 499385"/>
                <a:gd name="connsiteX2" fmla="*/ 459177 w 459177"/>
                <a:gd name="connsiteY2" fmla="*/ 203456 h 499385"/>
                <a:gd name="connsiteX3" fmla="*/ 288321 w 459177"/>
                <a:gd name="connsiteY3" fmla="*/ 499385 h 499385"/>
                <a:gd name="connsiteX4" fmla="*/ 0 w 45917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177" h="499385">
                  <a:moveTo>
                    <a:pt x="0" y="0"/>
                  </a:moveTo>
                  <a:lnTo>
                    <a:pt x="341712" y="0"/>
                  </a:lnTo>
                  <a:lnTo>
                    <a:pt x="459177" y="203456"/>
                  </a:lnTo>
                  <a:lnTo>
                    <a:pt x="288321" y="499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/>
            <p:cNvSpPr/>
            <p:nvPr>
              <p:custDataLst>
                <p:tags r:id="rId32"/>
              </p:custDataLst>
            </p:nvPr>
          </p:nvSpPr>
          <p:spPr>
            <a:xfrm>
              <a:off x="1271680" y="2678777"/>
              <a:ext cx="459175" cy="499385"/>
            </a:xfrm>
            <a:custGeom>
              <a:avLst/>
              <a:gdLst>
                <a:gd name="connsiteX0" fmla="*/ 170855 w 459175"/>
                <a:gd name="connsiteY0" fmla="*/ 499385 h 499385"/>
                <a:gd name="connsiteX1" fmla="*/ 0 w 459175"/>
                <a:gd name="connsiteY1" fmla="*/ 203456 h 499385"/>
                <a:gd name="connsiteX2" fmla="*/ 117465 w 459175"/>
                <a:gd name="connsiteY2" fmla="*/ 0 h 499385"/>
                <a:gd name="connsiteX3" fmla="*/ 459175 w 459175"/>
                <a:gd name="connsiteY3" fmla="*/ 0 h 499385"/>
                <a:gd name="connsiteX4" fmla="*/ 170855 w 459175"/>
                <a:gd name="connsiteY4" fmla="*/ 499385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175" h="499385">
                  <a:moveTo>
                    <a:pt x="170855" y="499385"/>
                  </a:moveTo>
                  <a:lnTo>
                    <a:pt x="0" y="203456"/>
                  </a:lnTo>
                  <a:lnTo>
                    <a:pt x="117465" y="0"/>
                  </a:lnTo>
                  <a:lnTo>
                    <a:pt x="459175" y="0"/>
                  </a:lnTo>
                  <a:lnTo>
                    <a:pt x="170855" y="49938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手繪多邊形 60"/>
            <p:cNvSpPr/>
            <p:nvPr>
              <p:custDataLst>
                <p:tags r:id="rId33"/>
              </p:custDataLst>
            </p:nvPr>
          </p:nvSpPr>
          <p:spPr>
            <a:xfrm>
              <a:off x="865894" y="2179391"/>
              <a:ext cx="576641" cy="295931"/>
            </a:xfrm>
            <a:custGeom>
              <a:avLst/>
              <a:gdLst>
                <a:gd name="connsiteX0" fmla="*/ 576641 w 576641"/>
                <a:gd name="connsiteY0" fmla="*/ 0 h 295931"/>
                <a:gd name="connsiteX1" fmla="*/ 0 w 576641"/>
                <a:gd name="connsiteY1" fmla="*/ 0 h 295931"/>
                <a:gd name="connsiteX2" fmla="*/ 170856 w 576641"/>
                <a:gd name="connsiteY2" fmla="*/ 295931 h 295931"/>
                <a:gd name="connsiteX3" fmla="*/ 405786 w 576641"/>
                <a:gd name="connsiteY3" fmla="*/ 295931 h 295931"/>
                <a:gd name="connsiteX4" fmla="*/ 576641 w 576641"/>
                <a:gd name="connsiteY4" fmla="*/ 0 h 29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95931">
                  <a:moveTo>
                    <a:pt x="576641" y="0"/>
                  </a:moveTo>
                  <a:lnTo>
                    <a:pt x="0" y="0"/>
                  </a:lnTo>
                  <a:lnTo>
                    <a:pt x="170856" y="295931"/>
                  </a:lnTo>
                  <a:lnTo>
                    <a:pt x="405786" y="295931"/>
                  </a:lnTo>
                  <a:lnTo>
                    <a:pt x="57664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78949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26336" y="2546220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45451" y="2546220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45451" y="2059715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26336" y="205971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778829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778830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497946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49794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497945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45451" y="2546219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7BF4A5-7312-4A45-A38D-07A55DC7C0E0}"/>
              </a:ext>
            </a:extLst>
          </p:cNvPr>
          <p:cNvCxnSpPr/>
          <p:nvPr/>
        </p:nvCxnSpPr>
        <p:spPr>
          <a:xfrm flipH="1">
            <a:off x="2158944" y="1778829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AFC2E8B-DAAF-4C3F-9791-18AF42ADD5FC}"/>
              </a:ext>
            </a:extLst>
          </p:cNvPr>
          <p:cNvCxnSpPr/>
          <p:nvPr/>
        </p:nvCxnSpPr>
        <p:spPr>
          <a:xfrm flipH="1" flipV="1">
            <a:off x="2158944" y="2265334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D0E932F-F8AB-4A53-B64A-78D274D91C0F}"/>
              </a:ext>
            </a:extLst>
          </p:cNvPr>
          <p:cNvCxnSpPr>
            <a:cxnSpLocks/>
          </p:cNvCxnSpPr>
          <p:nvPr/>
        </p:nvCxnSpPr>
        <p:spPr>
          <a:xfrm>
            <a:off x="1878059" y="1778829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DD68994-091C-4771-99B3-607F0D84DF8A}"/>
              </a:ext>
            </a:extLst>
          </p:cNvPr>
          <p:cNvCxnSpPr>
            <a:cxnSpLocks/>
          </p:cNvCxnSpPr>
          <p:nvPr/>
        </p:nvCxnSpPr>
        <p:spPr>
          <a:xfrm flipH="1">
            <a:off x="1878059" y="149794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64972A9A-AB08-48D3-BEFC-FB0429E97F9C}"/>
              </a:ext>
            </a:extLst>
          </p:cNvPr>
          <p:cNvGrpSpPr/>
          <p:nvPr/>
        </p:nvGrpSpPr>
        <p:grpSpPr>
          <a:xfrm>
            <a:off x="1878058" y="1497944"/>
            <a:ext cx="1534785" cy="2096551"/>
            <a:chOff x="1878058" y="1497944"/>
            <a:chExt cx="1534785" cy="2096551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628FC2E1-D560-467B-8C1A-1FE3E5CDA78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78059" y="1497945"/>
              <a:ext cx="1534784" cy="2096550"/>
            </a:xfrm>
            <a:custGeom>
              <a:avLst/>
              <a:gdLst>
                <a:gd name="connsiteX0" fmla="*/ 1048277 w 1534784"/>
                <a:gd name="connsiteY0" fmla="*/ 2096550 h 2096550"/>
                <a:gd name="connsiteX1" fmla="*/ 1048277 w 1534784"/>
                <a:gd name="connsiteY1" fmla="*/ 1534781 h 2096550"/>
                <a:gd name="connsiteX2" fmla="*/ 1329162 w 1534784"/>
                <a:gd name="connsiteY2" fmla="*/ 1048275 h 2096550"/>
                <a:gd name="connsiteX3" fmla="*/ 1048277 w 1534784"/>
                <a:gd name="connsiteY3" fmla="*/ 561770 h 2096550"/>
                <a:gd name="connsiteX4" fmla="*/ 1534784 w 1534784"/>
                <a:gd name="connsiteY4" fmla="*/ 280884 h 2096550"/>
                <a:gd name="connsiteX5" fmla="*/ 1048277 w 1534784"/>
                <a:gd name="connsiteY5" fmla="*/ 1 h 2096550"/>
                <a:gd name="connsiteX6" fmla="*/ 486507 w 1534784"/>
                <a:gd name="connsiteY6" fmla="*/ 0 h 2096550"/>
                <a:gd name="connsiteX7" fmla="*/ 0 w 1534784"/>
                <a:gd name="connsiteY7" fmla="*/ 280884 h 2096550"/>
                <a:gd name="connsiteX8" fmla="*/ 561770 w 1534784"/>
                <a:gd name="connsiteY8" fmla="*/ 280885 h 2096550"/>
                <a:gd name="connsiteX9" fmla="*/ 280885 w 1534784"/>
                <a:gd name="connsiteY9" fmla="*/ 767389 h 2096550"/>
                <a:gd name="connsiteX10" fmla="*/ 767392 w 1534784"/>
                <a:gd name="connsiteY10" fmla="*/ 1048275 h 2096550"/>
                <a:gd name="connsiteX11" fmla="*/ 767392 w 1534784"/>
                <a:gd name="connsiteY11" fmla="*/ 1610044 h 2096550"/>
                <a:gd name="connsiteX12" fmla="*/ 1048277 w 1534784"/>
                <a:gd name="connsiteY12" fmla="*/ 2096550 h 2096550"/>
                <a:gd name="connsiteX13" fmla="*/ 1048277 w 1534784"/>
                <a:gd name="connsiteY13" fmla="*/ 2096550 h 2096550"/>
                <a:gd name="connsiteX0" fmla="*/ 1048277 w 1534784"/>
                <a:gd name="connsiteY0" fmla="*/ 2096550 h 2096550"/>
                <a:gd name="connsiteX1" fmla="*/ 1048277 w 1534784"/>
                <a:gd name="connsiteY1" fmla="*/ 1534781 h 2096550"/>
                <a:gd name="connsiteX2" fmla="*/ 1329162 w 1534784"/>
                <a:gd name="connsiteY2" fmla="*/ 1048275 h 2096550"/>
                <a:gd name="connsiteX3" fmla="*/ 1048277 w 1534784"/>
                <a:gd name="connsiteY3" fmla="*/ 561770 h 2096550"/>
                <a:gd name="connsiteX4" fmla="*/ 1534784 w 1534784"/>
                <a:gd name="connsiteY4" fmla="*/ 280884 h 2096550"/>
                <a:gd name="connsiteX5" fmla="*/ 1048277 w 1534784"/>
                <a:gd name="connsiteY5" fmla="*/ 1 h 2096550"/>
                <a:gd name="connsiteX6" fmla="*/ 486507 w 1534784"/>
                <a:gd name="connsiteY6" fmla="*/ 0 h 2096550"/>
                <a:gd name="connsiteX7" fmla="*/ 0 w 1534784"/>
                <a:gd name="connsiteY7" fmla="*/ 280884 h 2096550"/>
                <a:gd name="connsiteX8" fmla="*/ 561770 w 1534784"/>
                <a:gd name="connsiteY8" fmla="*/ 280885 h 2096550"/>
                <a:gd name="connsiteX9" fmla="*/ 280885 w 1534784"/>
                <a:gd name="connsiteY9" fmla="*/ 767389 h 2096550"/>
                <a:gd name="connsiteX10" fmla="*/ 767392 w 1534784"/>
                <a:gd name="connsiteY10" fmla="*/ 1048275 h 2096550"/>
                <a:gd name="connsiteX11" fmla="*/ 767392 w 1534784"/>
                <a:gd name="connsiteY11" fmla="*/ 1610044 h 2096550"/>
                <a:gd name="connsiteX12" fmla="*/ 1048277 w 1534784"/>
                <a:gd name="connsiteY12" fmla="*/ 2096550 h 209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34784" h="2096550">
                  <a:moveTo>
                    <a:pt x="1048277" y="2096550"/>
                  </a:moveTo>
                  <a:lnTo>
                    <a:pt x="1048277" y="1534781"/>
                  </a:lnTo>
                  <a:lnTo>
                    <a:pt x="1329162" y="1048275"/>
                  </a:lnTo>
                  <a:lnTo>
                    <a:pt x="1048277" y="561770"/>
                  </a:lnTo>
                  <a:lnTo>
                    <a:pt x="1534784" y="280884"/>
                  </a:lnTo>
                  <a:lnTo>
                    <a:pt x="1048277" y="1"/>
                  </a:lnTo>
                  <a:lnTo>
                    <a:pt x="486507" y="0"/>
                  </a:lnTo>
                  <a:lnTo>
                    <a:pt x="0" y="280884"/>
                  </a:lnTo>
                  <a:lnTo>
                    <a:pt x="561770" y="280885"/>
                  </a:lnTo>
                  <a:lnTo>
                    <a:pt x="280885" y="767389"/>
                  </a:lnTo>
                  <a:lnTo>
                    <a:pt x="767392" y="1048275"/>
                  </a:lnTo>
                  <a:lnTo>
                    <a:pt x="767392" y="1610044"/>
                  </a:lnTo>
                  <a:lnTo>
                    <a:pt x="1048277" y="209655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8985AFE8-27BC-4660-AF00-893B723EA9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72756" y="6322377"/>
            <a:ext cx="412324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併為折線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併為多邊形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123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64972A9A-AB08-48D3-BEFC-FB0429E97F9C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8985AFE8-27BC-4660-AF00-893B723EA9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72756" y="6322377"/>
            <a:ext cx="412324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併為折線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併為多邊形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13211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EA48031-430A-4986-B5EB-C54C860CB7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32073" y="5915977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自動別名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1A5C11-691E-49BD-A355-CE6DBC42CFDC}"/>
              </a:ext>
            </a:extLst>
          </p:cNvPr>
          <p:cNvSpPr/>
          <p:nvPr/>
        </p:nvSpPr>
        <p:spPr>
          <a:xfrm>
            <a:off x="2632073" y="5524091"/>
            <a:ext cx="3463927" cy="408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取消群組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A9B2C1-6FE2-48AB-B865-AB1A8869D11D}"/>
              </a:ext>
            </a:extLst>
          </p:cNvPr>
          <p:cNvSpPr/>
          <p:nvPr/>
        </p:nvSpPr>
        <p:spPr>
          <a:xfrm>
            <a:off x="2632073" y="6278834"/>
            <a:ext cx="3463927" cy="408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群組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2583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89853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675DDD16-F95C-4CBD-B004-718DEFC5D5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858988" y="2965378"/>
            <a:ext cx="134697" cy="696465"/>
            <a:chOff x="2858988" y="2965378"/>
            <a:chExt cx="134697" cy="696465"/>
          </a:xfrm>
        </p:grpSpPr>
        <p:sp>
          <p:nvSpPr>
            <p:cNvPr id="3" name="橢圓 2" descr="PLACEHOLDER">
              <a:extLst>
                <a:ext uri="{FF2B5EF4-FFF2-40B4-BE49-F238E27FC236}">
                  <a16:creationId xmlns:a16="http://schemas.microsoft.com/office/drawing/2014/main" id="{0C269434-C1FF-4787-8EE0-B1FD12757D8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75AFE992-7973-4B15-9189-342829BE4E4D}"/>
                </a:ext>
              </a:extLst>
            </p:cNvPr>
            <p:cNvSpPr/>
            <p:nvPr/>
          </p:nvSpPr>
          <p:spPr>
            <a:xfrm>
              <a:off x="2858988" y="296537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720282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675DDD16-F95C-4CBD-B004-718DEFC5D5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858988" y="2965378"/>
            <a:ext cx="134697" cy="696465"/>
            <a:chOff x="2858988" y="2965378"/>
            <a:chExt cx="134697" cy="696465"/>
          </a:xfrm>
        </p:grpSpPr>
        <p:sp>
          <p:nvSpPr>
            <p:cNvPr id="3" name="橢圓 2" descr="PLACEHOLDER">
              <a:extLst>
                <a:ext uri="{FF2B5EF4-FFF2-40B4-BE49-F238E27FC236}">
                  <a16:creationId xmlns:a16="http://schemas.microsoft.com/office/drawing/2014/main" id="{0C269434-C1FF-4787-8EE0-B1FD12757D8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75AFE992-7973-4B15-9189-342829BE4E4D}"/>
                </a:ext>
              </a:extLst>
            </p:cNvPr>
            <p:cNvSpPr/>
            <p:nvPr/>
          </p:nvSpPr>
          <p:spPr>
            <a:xfrm>
              <a:off x="2858988" y="296537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5CC4B638-8FDA-4286-AAA6-6330DB98798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676013" y="723436"/>
            <a:ext cx="1938875" cy="3073103"/>
            <a:chOff x="1676013" y="723436"/>
            <a:chExt cx="1938875" cy="3073103"/>
          </a:xfrm>
        </p:grpSpPr>
        <p:sp>
          <p:nvSpPr>
            <p:cNvPr id="19" name="矩形 18" descr="PLACEHOLDER">
              <a:extLst>
                <a:ext uri="{FF2B5EF4-FFF2-40B4-BE49-F238E27FC236}">
                  <a16:creationId xmlns:a16="http://schemas.microsoft.com/office/drawing/2014/main" id="{ADDB803E-60D9-4A83-9961-E66C508D0594}"/>
                </a:ext>
              </a:extLst>
            </p:cNvPr>
            <p:cNvSpPr/>
            <p:nvPr/>
          </p:nvSpPr>
          <p:spPr>
            <a:xfrm>
              <a:off x="1743361" y="1363247"/>
              <a:ext cx="1804179" cy="236594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99CDED09-01BA-4FCC-890A-3178CCB268B2}"/>
                </a:ext>
              </a:extLst>
            </p:cNvPr>
            <p:cNvSpPr/>
            <p:nvPr/>
          </p:nvSpPr>
          <p:spPr>
            <a:xfrm>
              <a:off x="1676013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64FDBB5E-CD60-49A6-969C-AD1CAE2BE42B}"/>
                </a:ext>
              </a:extLst>
            </p:cNvPr>
            <p:cNvSpPr/>
            <p:nvPr/>
          </p:nvSpPr>
          <p:spPr>
            <a:xfrm>
              <a:off x="3480191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CF0FAF2C-2012-4C08-AA31-2388141D41A8}"/>
                </a:ext>
              </a:extLst>
            </p:cNvPr>
            <p:cNvSpPr/>
            <p:nvPr/>
          </p:nvSpPr>
          <p:spPr>
            <a:xfrm>
              <a:off x="1676013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22536510-8FC4-4A42-8508-707F42B3C45E}"/>
                </a:ext>
              </a:extLst>
            </p:cNvPr>
            <p:cNvSpPr/>
            <p:nvPr/>
          </p:nvSpPr>
          <p:spPr>
            <a:xfrm>
              <a:off x="3480191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31876F00-2F75-4AEB-A348-0E87CA1D18CA}"/>
                </a:ext>
              </a:extLst>
            </p:cNvPr>
            <p:cNvSpPr/>
            <p:nvPr/>
          </p:nvSpPr>
          <p:spPr>
            <a:xfrm>
              <a:off x="2578102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B6F9031A-BD6E-413D-81C9-445134B81AAA}"/>
                </a:ext>
              </a:extLst>
            </p:cNvPr>
            <p:cNvSpPr/>
            <p:nvPr/>
          </p:nvSpPr>
          <p:spPr>
            <a:xfrm>
              <a:off x="2578102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200C553B-7C2B-4674-AEA3-D802DE121A61}"/>
                </a:ext>
              </a:extLst>
            </p:cNvPr>
            <p:cNvSpPr/>
            <p:nvPr/>
          </p:nvSpPr>
          <p:spPr>
            <a:xfrm>
              <a:off x="1676013" y="2478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8C62AC0F-D2EA-482E-88A3-0EC97C6749D0}"/>
                </a:ext>
              </a:extLst>
            </p:cNvPr>
            <p:cNvSpPr/>
            <p:nvPr/>
          </p:nvSpPr>
          <p:spPr>
            <a:xfrm>
              <a:off x="3480191" y="2478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cxnSp>
          <p:nvCxnSpPr>
            <p:cNvPr id="28" name="直線接點 27" descr="PLACEHOLDER">
              <a:extLst>
                <a:ext uri="{FF2B5EF4-FFF2-40B4-BE49-F238E27FC236}">
                  <a16:creationId xmlns:a16="http://schemas.microsoft.com/office/drawing/2014/main" id="{96F06791-F669-4155-AC54-D2FCB3CD0498}"/>
                </a:ext>
              </a:extLst>
            </p:cNvPr>
            <p:cNvCxnSpPr/>
            <p:nvPr/>
          </p:nvCxnSpPr>
          <p:spPr>
            <a:xfrm flipV="1">
              <a:off x="2645450" y="95915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箭號: 圓形 28" descr="PLACEHOLDER">
              <a:extLst>
                <a:ext uri="{FF2B5EF4-FFF2-40B4-BE49-F238E27FC236}">
                  <a16:creationId xmlns:a16="http://schemas.microsoft.com/office/drawing/2014/main" id="{B491C2F8-58C2-4944-8FF4-9C7DC032401B}"/>
                </a:ext>
              </a:extLst>
            </p:cNvPr>
            <p:cNvSpPr/>
            <p:nvPr/>
          </p:nvSpPr>
          <p:spPr>
            <a:xfrm>
              <a:off x="2477079" y="72343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78689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675DDD16-F95C-4CBD-B004-718DEFC5D5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858988" y="2965378"/>
            <a:ext cx="134697" cy="696465"/>
            <a:chOff x="2858988" y="2965378"/>
            <a:chExt cx="134697" cy="696465"/>
          </a:xfrm>
        </p:grpSpPr>
        <p:sp>
          <p:nvSpPr>
            <p:cNvPr id="3" name="橢圓 2" descr="PLACEHOLDER">
              <a:extLst>
                <a:ext uri="{FF2B5EF4-FFF2-40B4-BE49-F238E27FC236}">
                  <a16:creationId xmlns:a16="http://schemas.microsoft.com/office/drawing/2014/main" id="{0C269434-C1FF-4787-8EE0-B1FD12757D8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75AFE992-7973-4B15-9189-342829BE4E4D}"/>
                </a:ext>
              </a:extLst>
            </p:cNvPr>
            <p:cNvSpPr/>
            <p:nvPr/>
          </p:nvSpPr>
          <p:spPr>
            <a:xfrm>
              <a:off x="2858988" y="296537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5CC4B638-8FDA-4286-AAA6-6330DB98798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676013" y="723436"/>
            <a:ext cx="1938875" cy="3073103"/>
            <a:chOff x="1676013" y="723436"/>
            <a:chExt cx="1938875" cy="3073103"/>
          </a:xfrm>
        </p:grpSpPr>
        <p:sp>
          <p:nvSpPr>
            <p:cNvPr id="19" name="矩形 18" descr="PLACEHOLDER">
              <a:extLst>
                <a:ext uri="{FF2B5EF4-FFF2-40B4-BE49-F238E27FC236}">
                  <a16:creationId xmlns:a16="http://schemas.microsoft.com/office/drawing/2014/main" id="{ADDB803E-60D9-4A83-9961-E66C508D0594}"/>
                </a:ext>
              </a:extLst>
            </p:cNvPr>
            <p:cNvSpPr/>
            <p:nvPr/>
          </p:nvSpPr>
          <p:spPr>
            <a:xfrm>
              <a:off x="1743361" y="1363247"/>
              <a:ext cx="1804179" cy="236594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99CDED09-01BA-4FCC-890A-3178CCB268B2}"/>
                </a:ext>
              </a:extLst>
            </p:cNvPr>
            <p:cNvSpPr/>
            <p:nvPr/>
          </p:nvSpPr>
          <p:spPr>
            <a:xfrm>
              <a:off x="1676013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64FDBB5E-CD60-49A6-969C-AD1CAE2BE42B}"/>
                </a:ext>
              </a:extLst>
            </p:cNvPr>
            <p:cNvSpPr/>
            <p:nvPr/>
          </p:nvSpPr>
          <p:spPr>
            <a:xfrm>
              <a:off x="3480191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CF0FAF2C-2012-4C08-AA31-2388141D41A8}"/>
                </a:ext>
              </a:extLst>
            </p:cNvPr>
            <p:cNvSpPr/>
            <p:nvPr/>
          </p:nvSpPr>
          <p:spPr>
            <a:xfrm>
              <a:off x="1676013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22536510-8FC4-4A42-8508-707F42B3C45E}"/>
                </a:ext>
              </a:extLst>
            </p:cNvPr>
            <p:cNvSpPr/>
            <p:nvPr/>
          </p:nvSpPr>
          <p:spPr>
            <a:xfrm>
              <a:off x="3480191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31876F00-2F75-4AEB-A348-0E87CA1D18CA}"/>
                </a:ext>
              </a:extLst>
            </p:cNvPr>
            <p:cNvSpPr/>
            <p:nvPr/>
          </p:nvSpPr>
          <p:spPr>
            <a:xfrm>
              <a:off x="2578102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B6F9031A-BD6E-413D-81C9-445134B81AAA}"/>
                </a:ext>
              </a:extLst>
            </p:cNvPr>
            <p:cNvSpPr/>
            <p:nvPr/>
          </p:nvSpPr>
          <p:spPr>
            <a:xfrm>
              <a:off x="2578102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200C553B-7C2B-4674-AEA3-D802DE121A61}"/>
                </a:ext>
              </a:extLst>
            </p:cNvPr>
            <p:cNvSpPr/>
            <p:nvPr/>
          </p:nvSpPr>
          <p:spPr>
            <a:xfrm>
              <a:off x="1676013" y="2478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8C62AC0F-D2EA-482E-88A3-0EC97C6749D0}"/>
                </a:ext>
              </a:extLst>
            </p:cNvPr>
            <p:cNvSpPr/>
            <p:nvPr/>
          </p:nvSpPr>
          <p:spPr>
            <a:xfrm>
              <a:off x="3480191" y="2478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cxnSp>
          <p:nvCxnSpPr>
            <p:cNvPr id="28" name="直線接點 27" descr="PLACEHOLDER">
              <a:extLst>
                <a:ext uri="{FF2B5EF4-FFF2-40B4-BE49-F238E27FC236}">
                  <a16:creationId xmlns:a16="http://schemas.microsoft.com/office/drawing/2014/main" id="{96F06791-F669-4155-AC54-D2FCB3CD0498}"/>
                </a:ext>
              </a:extLst>
            </p:cNvPr>
            <p:cNvCxnSpPr/>
            <p:nvPr/>
          </p:nvCxnSpPr>
          <p:spPr>
            <a:xfrm flipV="1">
              <a:off x="2645450" y="95915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箭號: 圓形 28" descr="PLACEHOLDER">
              <a:extLst>
                <a:ext uri="{FF2B5EF4-FFF2-40B4-BE49-F238E27FC236}">
                  <a16:creationId xmlns:a16="http://schemas.microsoft.com/office/drawing/2014/main" id="{B491C2F8-58C2-4944-8FF4-9C7DC032401B}"/>
                </a:ext>
              </a:extLst>
            </p:cNvPr>
            <p:cNvSpPr/>
            <p:nvPr/>
          </p:nvSpPr>
          <p:spPr>
            <a:xfrm>
              <a:off x="2477079" y="72343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 descr="PLACEHOLDER">
            <a:extLst>
              <a:ext uri="{FF2B5EF4-FFF2-40B4-BE49-F238E27FC236}">
                <a16:creationId xmlns:a16="http://schemas.microsoft.com/office/drawing/2014/main" id="{D7E1FD36-9AC9-45DC-B36C-12373CB8F3D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858988" y="3527146"/>
            <a:ext cx="696466" cy="134697"/>
            <a:chOff x="2858988" y="3527146"/>
            <a:chExt cx="696466" cy="134697"/>
          </a:xfrm>
        </p:grpSpPr>
        <p:sp>
          <p:nvSpPr>
            <p:cNvPr id="31" name="橢圓 30" descr="PLACEHOLDER">
              <a:extLst>
                <a:ext uri="{FF2B5EF4-FFF2-40B4-BE49-F238E27FC236}">
                  <a16:creationId xmlns:a16="http://schemas.microsoft.com/office/drawing/2014/main" id="{FC3D8A55-E7BB-4547-8D53-06690760B3C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2" name="橢圓 31" descr="PLACEHOLDER">
              <a:extLst>
                <a:ext uri="{FF2B5EF4-FFF2-40B4-BE49-F238E27FC236}">
                  <a16:creationId xmlns:a16="http://schemas.microsoft.com/office/drawing/2014/main" id="{C92F5ACD-D9A7-4C0A-A58A-C7F961764B37}"/>
                </a:ext>
              </a:extLst>
            </p:cNvPr>
            <p:cNvSpPr/>
            <p:nvPr/>
          </p:nvSpPr>
          <p:spPr>
            <a:xfrm>
              <a:off x="3420757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6" name="群組 35" descr="PLACEHOLDER">
            <a:extLst>
              <a:ext uri="{FF2B5EF4-FFF2-40B4-BE49-F238E27FC236}">
                <a16:creationId xmlns:a16="http://schemas.microsoft.com/office/drawing/2014/main" id="{BCC56F98-654C-4033-9673-D77406DDE05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858988" y="3246262"/>
            <a:ext cx="621203" cy="415582"/>
            <a:chOff x="2858988" y="3246262"/>
            <a:chExt cx="621203" cy="415582"/>
          </a:xfrm>
        </p:grpSpPr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A01CD7EB-7627-439B-9927-C5F9C34D7D62}"/>
                </a:ext>
              </a:extLst>
            </p:cNvPr>
            <p:cNvSpPr/>
            <p:nvPr/>
          </p:nvSpPr>
          <p:spPr>
            <a:xfrm>
              <a:off x="2858988" y="352714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7185566F-5EE2-40A7-989B-A1ABCDEBC789}"/>
                </a:ext>
              </a:extLst>
            </p:cNvPr>
            <p:cNvSpPr/>
            <p:nvPr/>
          </p:nvSpPr>
          <p:spPr>
            <a:xfrm>
              <a:off x="3345494" y="324626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9" name="群組 38" descr="PLACEHOLDER">
            <a:extLst>
              <a:ext uri="{FF2B5EF4-FFF2-40B4-BE49-F238E27FC236}">
                <a16:creationId xmlns:a16="http://schemas.microsoft.com/office/drawing/2014/main" id="{9979790E-2247-494C-856F-F53F04DAA64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858988" y="3040641"/>
            <a:ext cx="415582" cy="621202"/>
            <a:chOff x="2858988" y="3040641"/>
            <a:chExt cx="415582" cy="621202"/>
          </a:xfrm>
        </p:grpSpPr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F300919C-8951-4666-923F-C3162A1B5949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A3FA6BAB-6598-4577-9AD4-5990B4F8880D}"/>
                </a:ext>
              </a:extLst>
            </p:cNvPr>
            <p:cNvSpPr/>
            <p:nvPr/>
          </p:nvSpPr>
          <p:spPr>
            <a:xfrm>
              <a:off x="3139872" y="3040641"/>
              <a:ext cx="134698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2" name="群組 41" descr="PLACEHOLDER">
            <a:extLst>
              <a:ext uri="{FF2B5EF4-FFF2-40B4-BE49-F238E27FC236}">
                <a16:creationId xmlns:a16="http://schemas.microsoft.com/office/drawing/2014/main" id="{D3BD40CD-BCB1-478B-AC58-7F53B64F156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578103" y="3040641"/>
            <a:ext cx="415582" cy="621202"/>
            <a:chOff x="2578103" y="3040641"/>
            <a:chExt cx="415582" cy="621202"/>
          </a:xfrm>
        </p:grpSpPr>
        <p:sp>
          <p:nvSpPr>
            <p:cNvPr id="40" name="橢圓 39" descr="PLACEHOLDER">
              <a:extLst>
                <a:ext uri="{FF2B5EF4-FFF2-40B4-BE49-F238E27FC236}">
                  <a16:creationId xmlns:a16="http://schemas.microsoft.com/office/drawing/2014/main" id="{D552F266-9036-46F1-89D4-E620DB9869CD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橢圓 40" descr="PLACEHOLDER">
              <a:extLst>
                <a:ext uri="{FF2B5EF4-FFF2-40B4-BE49-F238E27FC236}">
                  <a16:creationId xmlns:a16="http://schemas.microsoft.com/office/drawing/2014/main" id="{63A57997-FC60-44CA-8A1C-91130DD9D723}"/>
                </a:ext>
              </a:extLst>
            </p:cNvPr>
            <p:cNvSpPr/>
            <p:nvPr/>
          </p:nvSpPr>
          <p:spPr>
            <a:xfrm>
              <a:off x="2578103" y="304064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5" name="群組 44" descr="PLACEHOLDER">
            <a:extLst>
              <a:ext uri="{FF2B5EF4-FFF2-40B4-BE49-F238E27FC236}">
                <a16:creationId xmlns:a16="http://schemas.microsoft.com/office/drawing/2014/main" id="{E7CE8566-7EA6-43E2-81D0-8E6D4B05B2A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2372481" y="3246262"/>
            <a:ext cx="621204" cy="415582"/>
            <a:chOff x="2372481" y="3246262"/>
            <a:chExt cx="621204" cy="415582"/>
          </a:xfrm>
        </p:grpSpPr>
        <p:sp>
          <p:nvSpPr>
            <p:cNvPr id="43" name="橢圓 42" descr="PLACEHOLDER">
              <a:extLst>
                <a:ext uri="{FF2B5EF4-FFF2-40B4-BE49-F238E27FC236}">
                  <a16:creationId xmlns:a16="http://schemas.microsoft.com/office/drawing/2014/main" id="{390E41C2-1687-455E-99CC-94307D59CD33}"/>
                </a:ext>
              </a:extLst>
            </p:cNvPr>
            <p:cNvSpPr/>
            <p:nvPr/>
          </p:nvSpPr>
          <p:spPr>
            <a:xfrm>
              <a:off x="2858988" y="352714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橢圓 43" descr="PLACEHOLDER">
              <a:extLst>
                <a:ext uri="{FF2B5EF4-FFF2-40B4-BE49-F238E27FC236}">
                  <a16:creationId xmlns:a16="http://schemas.microsoft.com/office/drawing/2014/main" id="{77DAE79F-EDAE-4D4A-8BC2-6B497FBA8A8D}"/>
                </a:ext>
              </a:extLst>
            </p:cNvPr>
            <p:cNvSpPr/>
            <p:nvPr/>
          </p:nvSpPr>
          <p:spPr>
            <a:xfrm>
              <a:off x="2372481" y="324626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8" name="群組 47" descr="PLACEHOLDER">
            <a:extLst>
              <a:ext uri="{FF2B5EF4-FFF2-40B4-BE49-F238E27FC236}">
                <a16:creationId xmlns:a16="http://schemas.microsoft.com/office/drawing/2014/main" id="{337EE442-B594-4D83-82EC-567C4924175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297218" y="3527146"/>
            <a:ext cx="696467" cy="134697"/>
            <a:chOff x="2297218" y="3527146"/>
            <a:chExt cx="696467" cy="134697"/>
          </a:xfrm>
        </p:grpSpPr>
        <p:sp>
          <p:nvSpPr>
            <p:cNvPr id="46" name="橢圓 45" descr="PLACEHOLDER">
              <a:extLst>
                <a:ext uri="{FF2B5EF4-FFF2-40B4-BE49-F238E27FC236}">
                  <a16:creationId xmlns:a16="http://schemas.microsoft.com/office/drawing/2014/main" id="{932C0F79-EF83-4C6F-9028-643F9F9E4C0E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橢圓 46" descr="PLACEHOLDER">
              <a:extLst>
                <a:ext uri="{FF2B5EF4-FFF2-40B4-BE49-F238E27FC236}">
                  <a16:creationId xmlns:a16="http://schemas.microsoft.com/office/drawing/2014/main" id="{C24E1C69-5FEF-4FE1-A09E-828E0658B526}"/>
                </a:ext>
              </a:extLst>
            </p:cNvPr>
            <p:cNvSpPr/>
            <p:nvPr/>
          </p:nvSpPr>
          <p:spPr>
            <a:xfrm>
              <a:off x="229721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1" name="群組 50" descr="PLACEHOLDER">
            <a:extLst>
              <a:ext uri="{FF2B5EF4-FFF2-40B4-BE49-F238E27FC236}">
                <a16:creationId xmlns:a16="http://schemas.microsoft.com/office/drawing/2014/main" id="{EF87F4BB-DC39-478E-BBEE-50B59E2B6E3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2372481" y="3527146"/>
            <a:ext cx="621204" cy="415581"/>
            <a:chOff x="2372481" y="3527146"/>
            <a:chExt cx="621204" cy="415581"/>
          </a:xfrm>
        </p:grpSpPr>
        <p:sp>
          <p:nvSpPr>
            <p:cNvPr id="49" name="橢圓 48" descr="PLACEHOLDER">
              <a:extLst>
                <a:ext uri="{FF2B5EF4-FFF2-40B4-BE49-F238E27FC236}">
                  <a16:creationId xmlns:a16="http://schemas.microsoft.com/office/drawing/2014/main" id="{5AECB3C4-3789-4069-BEE9-632FBA53D5D9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0" name="橢圓 49" descr="PLACEHOLDER">
              <a:extLst>
                <a:ext uri="{FF2B5EF4-FFF2-40B4-BE49-F238E27FC236}">
                  <a16:creationId xmlns:a16="http://schemas.microsoft.com/office/drawing/2014/main" id="{501FC7A7-6A76-4D0C-A469-5E28B34D0858}"/>
                </a:ext>
              </a:extLst>
            </p:cNvPr>
            <p:cNvSpPr/>
            <p:nvPr/>
          </p:nvSpPr>
          <p:spPr>
            <a:xfrm>
              <a:off x="2372481" y="380803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4" name="群組 53" descr="PLACEHOLDER">
            <a:extLst>
              <a:ext uri="{FF2B5EF4-FFF2-40B4-BE49-F238E27FC236}">
                <a16:creationId xmlns:a16="http://schemas.microsoft.com/office/drawing/2014/main" id="{5A2854C4-33A4-4806-849C-B3102F754F18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578103" y="3527146"/>
            <a:ext cx="415582" cy="621202"/>
            <a:chOff x="2578103" y="3527146"/>
            <a:chExt cx="415582" cy="621202"/>
          </a:xfrm>
        </p:grpSpPr>
        <p:sp>
          <p:nvSpPr>
            <p:cNvPr id="52" name="橢圓 51" descr="PLACEHOLDER">
              <a:extLst>
                <a:ext uri="{FF2B5EF4-FFF2-40B4-BE49-F238E27FC236}">
                  <a16:creationId xmlns:a16="http://schemas.microsoft.com/office/drawing/2014/main" id="{EFBDD53F-BA1E-41D7-AB24-ADBC92634CDE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3" name="橢圓 52" descr="PLACEHOLDER">
              <a:extLst>
                <a:ext uri="{FF2B5EF4-FFF2-40B4-BE49-F238E27FC236}">
                  <a16:creationId xmlns:a16="http://schemas.microsoft.com/office/drawing/2014/main" id="{E87E1455-9FCE-4D8B-B689-A105F158E252}"/>
                </a:ext>
              </a:extLst>
            </p:cNvPr>
            <p:cNvSpPr/>
            <p:nvPr/>
          </p:nvSpPr>
          <p:spPr>
            <a:xfrm>
              <a:off x="2578103" y="40136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7" name="群組 56" descr="PLACEHOLDER">
            <a:extLst>
              <a:ext uri="{FF2B5EF4-FFF2-40B4-BE49-F238E27FC236}">
                <a16:creationId xmlns:a16="http://schemas.microsoft.com/office/drawing/2014/main" id="{1060785D-0221-492E-92C8-91E6D159DFC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858988" y="3527146"/>
            <a:ext cx="134697" cy="696465"/>
            <a:chOff x="2858988" y="3527146"/>
            <a:chExt cx="134697" cy="696465"/>
          </a:xfrm>
        </p:grpSpPr>
        <p:sp>
          <p:nvSpPr>
            <p:cNvPr id="55" name="橢圓 54" descr="PLACEHOLDER">
              <a:extLst>
                <a:ext uri="{FF2B5EF4-FFF2-40B4-BE49-F238E27FC236}">
                  <a16:creationId xmlns:a16="http://schemas.microsoft.com/office/drawing/2014/main" id="{2E0081C2-906C-4F34-B715-6062950015EC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橢圓 55" descr="PLACEHOLDER">
              <a:extLst>
                <a:ext uri="{FF2B5EF4-FFF2-40B4-BE49-F238E27FC236}">
                  <a16:creationId xmlns:a16="http://schemas.microsoft.com/office/drawing/2014/main" id="{C160DA56-B6D2-43FC-B8EE-47DCF37042AD}"/>
                </a:ext>
              </a:extLst>
            </p:cNvPr>
            <p:cNvSpPr/>
            <p:nvPr/>
          </p:nvSpPr>
          <p:spPr>
            <a:xfrm>
              <a:off x="2858988" y="4088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1" name="群組 60" descr="PLACEHOLDER">
            <a:extLst>
              <a:ext uri="{FF2B5EF4-FFF2-40B4-BE49-F238E27FC236}">
                <a16:creationId xmlns:a16="http://schemas.microsoft.com/office/drawing/2014/main" id="{FCEE1966-A878-4308-B1C6-9B98F48F658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2858988" y="3527146"/>
            <a:ext cx="415582" cy="621203"/>
            <a:chOff x="2858988" y="3527146"/>
            <a:chExt cx="415582" cy="621203"/>
          </a:xfrm>
        </p:grpSpPr>
        <p:sp>
          <p:nvSpPr>
            <p:cNvPr id="58" name="橢圓 57" descr="PLACEHOLDER">
              <a:extLst>
                <a:ext uri="{FF2B5EF4-FFF2-40B4-BE49-F238E27FC236}">
                  <a16:creationId xmlns:a16="http://schemas.microsoft.com/office/drawing/2014/main" id="{BBC3B4AA-70A3-495A-B18A-8BF7FDF6043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0" name="橢圓 59" descr="PLACEHOLDER">
              <a:extLst>
                <a:ext uri="{FF2B5EF4-FFF2-40B4-BE49-F238E27FC236}">
                  <a16:creationId xmlns:a16="http://schemas.microsoft.com/office/drawing/2014/main" id="{194AB904-3895-42A0-A523-486CCB6AA4BC}"/>
                </a:ext>
              </a:extLst>
            </p:cNvPr>
            <p:cNvSpPr/>
            <p:nvPr/>
          </p:nvSpPr>
          <p:spPr>
            <a:xfrm>
              <a:off x="3139872" y="4013652"/>
              <a:ext cx="134698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6" name="群組 65" descr="PLACEHOLDER">
            <a:extLst>
              <a:ext uri="{FF2B5EF4-FFF2-40B4-BE49-F238E27FC236}">
                <a16:creationId xmlns:a16="http://schemas.microsoft.com/office/drawing/2014/main" id="{8F200241-769E-4CB6-A277-45D0BF5F4096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2858988" y="3527146"/>
            <a:ext cx="621203" cy="415581"/>
            <a:chOff x="2858988" y="3527146"/>
            <a:chExt cx="621203" cy="415581"/>
          </a:xfrm>
        </p:grpSpPr>
        <p:sp>
          <p:nvSpPr>
            <p:cNvPr id="63" name="橢圓 62" descr="PLACEHOLDER">
              <a:extLst>
                <a:ext uri="{FF2B5EF4-FFF2-40B4-BE49-F238E27FC236}">
                  <a16:creationId xmlns:a16="http://schemas.microsoft.com/office/drawing/2014/main" id="{7D12B206-2278-4EC6-959E-61CFB4021616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4" name="橢圓 63" descr="PLACEHOLDER">
              <a:extLst>
                <a:ext uri="{FF2B5EF4-FFF2-40B4-BE49-F238E27FC236}">
                  <a16:creationId xmlns:a16="http://schemas.microsoft.com/office/drawing/2014/main" id="{A46938FF-C4E2-4867-A52C-9C84BB511D2C}"/>
                </a:ext>
              </a:extLst>
            </p:cNvPr>
            <p:cNvSpPr/>
            <p:nvPr/>
          </p:nvSpPr>
          <p:spPr>
            <a:xfrm>
              <a:off x="3345494" y="380803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55675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7269506B-2DBE-40A8-A686-67A50DD05B7F}"/>
              </a:ext>
            </a:extLst>
          </p:cNvPr>
          <p:cNvGrpSpPr/>
          <p:nvPr/>
        </p:nvGrpSpPr>
        <p:grpSpPr>
          <a:xfrm rot="5400000">
            <a:off x="3207220" y="2265332"/>
            <a:ext cx="1534788" cy="2096554"/>
            <a:chOff x="1878058" y="1497944"/>
            <a:chExt cx="1534785" cy="2096550"/>
          </a:xfrm>
        </p:grpSpPr>
        <p:sp>
          <p:nvSpPr>
            <p:cNvPr id="70" name="手繪多邊形: 圖案 69" descr="Freeform 59">
              <a:extLst>
                <a:ext uri="{FF2B5EF4-FFF2-40B4-BE49-F238E27FC236}">
                  <a16:creationId xmlns:a16="http://schemas.microsoft.com/office/drawing/2014/main" id="{74CA4CE4-FA8F-4537-8346-325E5C916BE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: 圖案 71" descr="Freeform 62">
              <a:extLst>
                <a:ext uri="{FF2B5EF4-FFF2-40B4-BE49-F238E27FC236}">
                  <a16:creationId xmlns:a16="http://schemas.microsoft.com/office/drawing/2014/main" id="{23DEAA15-D3C2-4479-920E-18B71A3CE8AB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: 圖案 72" descr="Freeform 65">
              <a:extLst>
                <a:ext uri="{FF2B5EF4-FFF2-40B4-BE49-F238E27FC236}">
                  <a16:creationId xmlns:a16="http://schemas.microsoft.com/office/drawing/2014/main" id="{8FFB2347-5020-42DB-A1C7-5D6AD09BAF54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 descr="Freeform 68">
              <a:extLst>
                <a:ext uri="{FF2B5EF4-FFF2-40B4-BE49-F238E27FC236}">
                  <a16:creationId xmlns:a16="http://schemas.microsoft.com/office/drawing/2014/main" id="{C06A0171-37FD-4147-97EE-80208EA6396C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: 圖案 74" descr="Freeform 71">
              <a:extLst>
                <a:ext uri="{FF2B5EF4-FFF2-40B4-BE49-F238E27FC236}">
                  <a16:creationId xmlns:a16="http://schemas.microsoft.com/office/drawing/2014/main" id="{A642DAAD-2073-493F-86A4-2C7D08E0A2B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7588E112-85A2-4766-AE82-16F2C808CA39}"/>
              </a:ext>
            </a:extLst>
          </p:cNvPr>
          <p:cNvGrpSpPr/>
          <p:nvPr/>
        </p:nvGrpSpPr>
        <p:grpSpPr>
          <a:xfrm rot="3599999">
            <a:off x="2926334" y="1778825"/>
            <a:ext cx="1534788" cy="2096554"/>
            <a:chOff x="1878058" y="1497944"/>
            <a:chExt cx="1534785" cy="2096550"/>
          </a:xfrm>
        </p:grpSpPr>
        <p:sp>
          <p:nvSpPr>
            <p:cNvPr id="78" name="手繪多邊形: 圖案 77" descr="Freeform 59">
              <a:extLst>
                <a:ext uri="{FF2B5EF4-FFF2-40B4-BE49-F238E27FC236}">
                  <a16:creationId xmlns:a16="http://schemas.microsoft.com/office/drawing/2014/main" id="{2E829024-0FAD-4D72-BCB6-9D36F54261A2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: 圖案 78" descr="Freeform 62">
              <a:extLst>
                <a:ext uri="{FF2B5EF4-FFF2-40B4-BE49-F238E27FC236}">
                  <a16:creationId xmlns:a16="http://schemas.microsoft.com/office/drawing/2014/main" id="{BEBD5B6E-D47E-4F89-AB4C-0082A6610AD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手繪多邊形: 圖案 79" descr="Freeform 65">
              <a:extLst>
                <a:ext uri="{FF2B5EF4-FFF2-40B4-BE49-F238E27FC236}">
                  <a16:creationId xmlns:a16="http://schemas.microsoft.com/office/drawing/2014/main" id="{66DAD77C-D226-498F-B543-9559ECA22B3E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: 圖案 80" descr="Freeform 68">
              <a:extLst>
                <a:ext uri="{FF2B5EF4-FFF2-40B4-BE49-F238E27FC236}">
                  <a16:creationId xmlns:a16="http://schemas.microsoft.com/office/drawing/2014/main" id="{F99E68F0-869E-44DB-91EC-44749D47CF37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: 圖案 81" descr="Freeform 71">
              <a:extLst>
                <a:ext uri="{FF2B5EF4-FFF2-40B4-BE49-F238E27FC236}">
                  <a16:creationId xmlns:a16="http://schemas.microsoft.com/office/drawing/2014/main" id="{FF4C04CD-4120-48C0-81D3-6E3761808C5E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2A483D1D-C8D9-4C53-BA14-8A66FC1B5685}"/>
              </a:ext>
            </a:extLst>
          </p:cNvPr>
          <p:cNvGrpSpPr/>
          <p:nvPr/>
        </p:nvGrpSpPr>
        <p:grpSpPr>
          <a:xfrm rot="1800003">
            <a:off x="2439829" y="1497944"/>
            <a:ext cx="1534785" cy="2096550"/>
            <a:chOff x="1878058" y="1497944"/>
            <a:chExt cx="1534785" cy="2096550"/>
          </a:xfrm>
        </p:grpSpPr>
        <p:sp>
          <p:nvSpPr>
            <p:cNvPr id="86" name="手繪多邊形: 圖案 85" descr="Freeform 59">
              <a:extLst>
                <a:ext uri="{FF2B5EF4-FFF2-40B4-BE49-F238E27FC236}">
                  <a16:creationId xmlns:a16="http://schemas.microsoft.com/office/drawing/2014/main" id="{C65634A4-3FFF-49E5-94E9-C9C2865A7E01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: 圖案 86" descr="Freeform 62">
              <a:extLst>
                <a:ext uri="{FF2B5EF4-FFF2-40B4-BE49-F238E27FC236}">
                  <a16:creationId xmlns:a16="http://schemas.microsoft.com/office/drawing/2014/main" id="{B13AAAAD-984B-41CF-A730-FF0A041EC6EC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: 圖案 87" descr="Freeform 65">
              <a:extLst>
                <a:ext uri="{FF2B5EF4-FFF2-40B4-BE49-F238E27FC236}">
                  <a16:creationId xmlns:a16="http://schemas.microsoft.com/office/drawing/2014/main" id="{0B368B6E-0286-4B22-A59D-02FD360A98FF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: 圖案 88" descr="Freeform 68">
              <a:extLst>
                <a:ext uri="{FF2B5EF4-FFF2-40B4-BE49-F238E27FC236}">
                  <a16:creationId xmlns:a16="http://schemas.microsoft.com/office/drawing/2014/main" id="{BACF70DA-2546-4C5D-BFE5-76A34821798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: 圖案 89" descr="Freeform 71">
              <a:extLst>
                <a:ext uri="{FF2B5EF4-FFF2-40B4-BE49-F238E27FC236}">
                  <a16:creationId xmlns:a16="http://schemas.microsoft.com/office/drawing/2014/main" id="{6739DB35-29DE-4218-A5F9-0241C07CEE8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6234D72E-4D93-467B-83C3-84CFBC1ED7E3}"/>
              </a:ext>
            </a:extLst>
          </p:cNvPr>
          <p:cNvGrpSpPr/>
          <p:nvPr/>
        </p:nvGrpSpPr>
        <p:grpSpPr>
          <a:xfrm rot="19799997">
            <a:off x="1391552" y="1778830"/>
            <a:ext cx="1534785" cy="2096550"/>
            <a:chOff x="1878058" y="1497944"/>
            <a:chExt cx="1534785" cy="2096550"/>
          </a:xfrm>
        </p:grpSpPr>
        <p:sp>
          <p:nvSpPr>
            <p:cNvPr id="94" name="手繪多邊形: 圖案 93" descr="Freeform 59">
              <a:extLst>
                <a:ext uri="{FF2B5EF4-FFF2-40B4-BE49-F238E27FC236}">
                  <a16:creationId xmlns:a16="http://schemas.microsoft.com/office/drawing/2014/main" id="{F6473F70-0C6D-41DE-9A05-489F99C7D81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: 圖案 94" descr="Freeform 62">
              <a:extLst>
                <a:ext uri="{FF2B5EF4-FFF2-40B4-BE49-F238E27FC236}">
                  <a16:creationId xmlns:a16="http://schemas.microsoft.com/office/drawing/2014/main" id="{0E4D6420-80F5-48DD-8198-04C45D1781B0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: 圖案 95" descr="Freeform 65">
              <a:extLst>
                <a:ext uri="{FF2B5EF4-FFF2-40B4-BE49-F238E27FC236}">
                  <a16:creationId xmlns:a16="http://schemas.microsoft.com/office/drawing/2014/main" id="{BCCB5054-1B82-4427-985C-4EF79BE165CF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: 圖案 96" descr="Freeform 68">
              <a:extLst>
                <a:ext uri="{FF2B5EF4-FFF2-40B4-BE49-F238E27FC236}">
                  <a16:creationId xmlns:a16="http://schemas.microsoft.com/office/drawing/2014/main" id="{89021399-4EE5-4BFA-92C2-225FAA0169D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: 圖案 97" descr="Freeform 71">
              <a:extLst>
                <a:ext uri="{FF2B5EF4-FFF2-40B4-BE49-F238E27FC236}">
                  <a16:creationId xmlns:a16="http://schemas.microsoft.com/office/drawing/2014/main" id="{40C31EB4-79DA-4486-A557-6F5941463DB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2771A91D-09B1-49AD-9F0A-4092911A4920}"/>
              </a:ext>
            </a:extLst>
          </p:cNvPr>
          <p:cNvGrpSpPr/>
          <p:nvPr/>
        </p:nvGrpSpPr>
        <p:grpSpPr>
          <a:xfrm rot="18000002">
            <a:off x="1110665" y="2265333"/>
            <a:ext cx="1534788" cy="2096554"/>
            <a:chOff x="1878058" y="1497944"/>
            <a:chExt cx="1534785" cy="2096550"/>
          </a:xfrm>
        </p:grpSpPr>
        <p:sp>
          <p:nvSpPr>
            <p:cNvPr id="102" name="手繪多邊形: 圖案 101" descr="Freeform 59">
              <a:extLst>
                <a:ext uri="{FF2B5EF4-FFF2-40B4-BE49-F238E27FC236}">
                  <a16:creationId xmlns:a16="http://schemas.microsoft.com/office/drawing/2014/main" id="{B9BB345B-E8C0-466E-8AA7-8CF249E6217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: 圖案 102" descr="Freeform 62">
              <a:extLst>
                <a:ext uri="{FF2B5EF4-FFF2-40B4-BE49-F238E27FC236}">
                  <a16:creationId xmlns:a16="http://schemas.microsoft.com/office/drawing/2014/main" id="{6A8F5B1E-500A-4E38-A3EA-E6CB29187267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: 圖案 103" descr="Freeform 65">
              <a:extLst>
                <a:ext uri="{FF2B5EF4-FFF2-40B4-BE49-F238E27FC236}">
                  <a16:creationId xmlns:a16="http://schemas.microsoft.com/office/drawing/2014/main" id="{E4C0655A-E79C-4B1B-80FC-904658135DE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: 圖案 104" descr="Freeform 68">
              <a:extLst>
                <a:ext uri="{FF2B5EF4-FFF2-40B4-BE49-F238E27FC236}">
                  <a16:creationId xmlns:a16="http://schemas.microsoft.com/office/drawing/2014/main" id="{46196F84-9BA9-4CA0-9C72-5A152FB0A92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: 圖案 105" descr="Freeform 71">
              <a:extLst>
                <a:ext uri="{FF2B5EF4-FFF2-40B4-BE49-F238E27FC236}">
                  <a16:creationId xmlns:a16="http://schemas.microsoft.com/office/drawing/2014/main" id="{1F4BAFD1-1EBA-4F06-B9E2-A47089991C5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E525157F-2F0E-43DB-BD06-8AD2C01D5C92}"/>
              </a:ext>
            </a:extLst>
          </p:cNvPr>
          <p:cNvGrpSpPr/>
          <p:nvPr/>
        </p:nvGrpSpPr>
        <p:grpSpPr>
          <a:xfrm rot="16200000">
            <a:off x="1110664" y="2827105"/>
            <a:ext cx="1534788" cy="2096554"/>
            <a:chOff x="1878058" y="1497944"/>
            <a:chExt cx="1534785" cy="2096550"/>
          </a:xfrm>
        </p:grpSpPr>
        <p:sp>
          <p:nvSpPr>
            <p:cNvPr id="110" name="手繪多邊形: 圖案 109" descr="Freeform 59">
              <a:extLst>
                <a:ext uri="{FF2B5EF4-FFF2-40B4-BE49-F238E27FC236}">
                  <a16:creationId xmlns:a16="http://schemas.microsoft.com/office/drawing/2014/main" id="{F7D40089-1991-419A-B087-B3B2F99A0DC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: 圖案 110" descr="Freeform 62">
              <a:extLst>
                <a:ext uri="{FF2B5EF4-FFF2-40B4-BE49-F238E27FC236}">
                  <a16:creationId xmlns:a16="http://schemas.microsoft.com/office/drawing/2014/main" id="{88CB191E-8DC9-41C4-BC6C-1D44633B9CCC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Freeform 65">
              <a:extLst>
                <a:ext uri="{FF2B5EF4-FFF2-40B4-BE49-F238E27FC236}">
                  <a16:creationId xmlns:a16="http://schemas.microsoft.com/office/drawing/2014/main" id="{7945B8B9-B854-4CF2-93EC-F14169069297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Freeform 68">
              <a:extLst>
                <a:ext uri="{FF2B5EF4-FFF2-40B4-BE49-F238E27FC236}">
                  <a16:creationId xmlns:a16="http://schemas.microsoft.com/office/drawing/2014/main" id="{F730F5B6-FB9E-4DCD-AE83-38BF1FADC57B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: 圖案 113" descr="Freeform 71">
              <a:extLst>
                <a:ext uri="{FF2B5EF4-FFF2-40B4-BE49-F238E27FC236}">
                  <a16:creationId xmlns:a16="http://schemas.microsoft.com/office/drawing/2014/main" id="{1951F476-39CF-4E79-90E8-40212907B80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668BA561-9A57-434B-8128-D37E2A8E3CF7}"/>
              </a:ext>
            </a:extLst>
          </p:cNvPr>
          <p:cNvGrpSpPr/>
          <p:nvPr/>
        </p:nvGrpSpPr>
        <p:grpSpPr>
          <a:xfrm rot="14400006">
            <a:off x="1391551" y="3313611"/>
            <a:ext cx="1534786" cy="2096551"/>
            <a:chOff x="1878058" y="1497944"/>
            <a:chExt cx="1534785" cy="2096550"/>
          </a:xfrm>
        </p:grpSpPr>
        <p:sp>
          <p:nvSpPr>
            <p:cNvPr id="118" name="手繪多邊形: 圖案 117" descr="Freeform 59">
              <a:extLst>
                <a:ext uri="{FF2B5EF4-FFF2-40B4-BE49-F238E27FC236}">
                  <a16:creationId xmlns:a16="http://schemas.microsoft.com/office/drawing/2014/main" id="{B1108DFD-AA1B-4746-9924-45AB42913DF8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: 圖案 118" descr="Freeform 62">
              <a:extLst>
                <a:ext uri="{FF2B5EF4-FFF2-40B4-BE49-F238E27FC236}">
                  <a16:creationId xmlns:a16="http://schemas.microsoft.com/office/drawing/2014/main" id="{C9891B4E-680C-4A3D-87C2-B58873F86E2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: 圖案 119" descr="Freeform 65">
              <a:extLst>
                <a:ext uri="{FF2B5EF4-FFF2-40B4-BE49-F238E27FC236}">
                  <a16:creationId xmlns:a16="http://schemas.microsoft.com/office/drawing/2014/main" id="{136F047B-172C-4EEE-ACB3-4A0C01006FB3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: 圖案 120" descr="Freeform 68">
              <a:extLst>
                <a:ext uri="{FF2B5EF4-FFF2-40B4-BE49-F238E27FC236}">
                  <a16:creationId xmlns:a16="http://schemas.microsoft.com/office/drawing/2014/main" id="{E66E35CB-0997-42FC-9A9D-B3AF54B39E7E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: 圖案 121" descr="Freeform 71">
              <a:extLst>
                <a:ext uri="{FF2B5EF4-FFF2-40B4-BE49-F238E27FC236}">
                  <a16:creationId xmlns:a16="http://schemas.microsoft.com/office/drawing/2014/main" id="{1089CF73-DDE6-421E-B612-356AC324D248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6D24B3B4-DC87-4716-B005-9FF16F71829C}"/>
              </a:ext>
            </a:extLst>
          </p:cNvPr>
          <p:cNvGrpSpPr/>
          <p:nvPr/>
        </p:nvGrpSpPr>
        <p:grpSpPr>
          <a:xfrm rot="12600008">
            <a:off x="1878059" y="3594496"/>
            <a:ext cx="1534783" cy="2096547"/>
            <a:chOff x="1878058" y="1497944"/>
            <a:chExt cx="1534785" cy="2096550"/>
          </a:xfrm>
        </p:grpSpPr>
        <p:sp>
          <p:nvSpPr>
            <p:cNvPr id="126" name="手繪多邊形: 圖案 125" descr="Freeform 59">
              <a:extLst>
                <a:ext uri="{FF2B5EF4-FFF2-40B4-BE49-F238E27FC236}">
                  <a16:creationId xmlns:a16="http://schemas.microsoft.com/office/drawing/2014/main" id="{09FBAAE1-14F6-4BA9-BAB3-2E8263A71A1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: 圖案 126" descr="Freeform 62">
              <a:extLst>
                <a:ext uri="{FF2B5EF4-FFF2-40B4-BE49-F238E27FC236}">
                  <a16:creationId xmlns:a16="http://schemas.microsoft.com/office/drawing/2014/main" id="{E87601D3-1E80-4E3B-A78C-900A36BEC0C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Freeform 65">
              <a:extLst>
                <a:ext uri="{FF2B5EF4-FFF2-40B4-BE49-F238E27FC236}">
                  <a16:creationId xmlns:a16="http://schemas.microsoft.com/office/drawing/2014/main" id="{FAF1D9CC-381A-4467-803F-2FB28508E23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Freeform 68">
              <a:extLst>
                <a:ext uri="{FF2B5EF4-FFF2-40B4-BE49-F238E27FC236}">
                  <a16:creationId xmlns:a16="http://schemas.microsoft.com/office/drawing/2014/main" id="{7E59E8C6-43C8-4E99-A467-207972672DB9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: 圖案 129" descr="Freeform 71">
              <a:extLst>
                <a:ext uri="{FF2B5EF4-FFF2-40B4-BE49-F238E27FC236}">
                  <a16:creationId xmlns:a16="http://schemas.microsoft.com/office/drawing/2014/main" id="{8A970170-9255-48D7-A8F2-AB4D4B5A63A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03E857F-0F8B-49E6-A562-D732BB552B02}"/>
              </a:ext>
            </a:extLst>
          </p:cNvPr>
          <p:cNvGrpSpPr/>
          <p:nvPr/>
        </p:nvGrpSpPr>
        <p:grpSpPr>
          <a:xfrm rot="10800002">
            <a:off x="2439830" y="3594496"/>
            <a:ext cx="1534782" cy="2096546"/>
            <a:chOff x="1878058" y="1497944"/>
            <a:chExt cx="1534785" cy="2096550"/>
          </a:xfrm>
        </p:grpSpPr>
        <p:sp>
          <p:nvSpPr>
            <p:cNvPr id="134" name="手繪多邊形: 圖案 133" descr="Freeform 59">
              <a:extLst>
                <a:ext uri="{FF2B5EF4-FFF2-40B4-BE49-F238E27FC236}">
                  <a16:creationId xmlns:a16="http://schemas.microsoft.com/office/drawing/2014/main" id="{258A7455-5DCA-4F28-B35B-6563C15AE78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: 圖案 134" descr="Freeform 62">
              <a:extLst>
                <a:ext uri="{FF2B5EF4-FFF2-40B4-BE49-F238E27FC236}">
                  <a16:creationId xmlns:a16="http://schemas.microsoft.com/office/drawing/2014/main" id="{827D1810-22F7-44BB-8AFA-7F0022F5A78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: 圖案 135" descr="Freeform 65">
              <a:extLst>
                <a:ext uri="{FF2B5EF4-FFF2-40B4-BE49-F238E27FC236}">
                  <a16:creationId xmlns:a16="http://schemas.microsoft.com/office/drawing/2014/main" id="{1B067390-225F-4A9F-B6B7-50AB64091FF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: 圖案 136" descr="Freeform 68">
              <a:extLst>
                <a:ext uri="{FF2B5EF4-FFF2-40B4-BE49-F238E27FC236}">
                  <a16:creationId xmlns:a16="http://schemas.microsoft.com/office/drawing/2014/main" id="{0FC11EE7-0F68-4EC5-AE4C-7C284F74EB6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: 圖案 137" descr="Freeform 71">
              <a:extLst>
                <a:ext uri="{FF2B5EF4-FFF2-40B4-BE49-F238E27FC236}">
                  <a16:creationId xmlns:a16="http://schemas.microsoft.com/office/drawing/2014/main" id="{DDE8BB76-6D01-4954-BB24-3B1246534E4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86EB4FD8-2573-4A73-9230-D5C971C15D61}"/>
              </a:ext>
            </a:extLst>
          </p:cNvPr>
          <p:cNvGrpSpPr/>
          <p:nvPr/>
        </p:nvGrpSpPr>
        <p:grpSpPr>
          <a:xfrm rot="8999997">
            <a:off x="2926336" y="3313610"/>
            <a:ext cx="1534785" cy="2096550"/>
            <a:chOff x="1878058" y="1497944"/>
            <a:chExt cx="1534785" cy="2096550"/>
          </a:xfrm>
        </p:grpSpPr>
        <p:sp>
          <p:nvSpPr>
            <p:cNvPr id="142" name="手繪多邊形: 圖案 141" descr="Freeform 59">
              <a:extLst>
                <a:ext uri="{FF2B5EF4-FFF2-40B4-BE49-F238E27FC236}">
                  <a16:creationId xmlns:a16="http://schemas.microsoft.com/office/drawing/2014/main" id="{C6028C1F-52EC-4CE6-9DE7-C20CA760171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: 圖案 142" descr="Freeform 62">
              <a:extLst>
                <a:ext uri="{FF2B5EF4-FFF2-40B4-BE49-F238E27FC236}">
                  <a16:creationId xmlns:a16="http://schemas.microsoft.com/office/drawing/2014/main" id="{452BA8FD-E07C-4465-9A94-EA4BDF17381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手繪多邊形: 圖案 143" descr="Freeform 65">
              <a:extLst>
                <a:ext uri="{FF2B5EF4-FFF2-40B4-BE49-F238E27FC236}">
                  <a16:creationId xmlns:a16="http://schemas.microsoft.com/office/drawing/2014/main" id="{7189A140-C690-496F-BCBC-C0B81E90B52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手繪多邊形: 圖案 144" descr="Freeform 68">
              <a:extLst>
                <a:ext uri="{FF2B5EF4-FFF2-40B4-BE49-F238E27FC236}">
                  <a16:creationId xmlns:a16="http://schemas.microsoft.com/office/drawing/2014/main" id="{763B129E-FA2B-4CE9-A131-80D569B38BB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: 圖案 145" descr="Freeform 71">
              <a:extLst>
                <a:ext uri="{FF2B5EF4-FFF2-40B4-BE49-F238E27FC236}">
                  <a16:creationId xmlns:a16="http://schemas.microsoft.com/office/drawing/2014/main" id="{9B4C950C-0432-4A9B-90CA-7D9FD22EB83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D453CDE0-B8E7-4186-879A-41E275DD02EC}"/>
              </a:ext>
            </a:extLst>
          </p:cNvPr>
          <p:cNvGrpSpPr/>
          <p:nvPr/>
        </p:nvGrpSpPr>
        <p:grpSpPr>
          <a:xfrm rot="7199997">
            <a:off x="3207220" y="2827102"/>
            <a:ext cx="1534786" cy="2096551"/>
            <a:chOff x="1878058" y="1497944"/>
            <a:chExt cx="1534785" cy="2096550"/>
          </a:xfrm>
        </p:grpSpPr>
        <p:sp>
          <p:nvSpPr>
            <p:cNvPr id="150" name="手繪多邊形: 圖案 149" descr="Freeform 59">
              <a:extLst>
                <a:ext uri="{FF2B5EF4-FFF2-40B4-BE49-F238E27FC236}">
                  <a16:creationId xmlns:a16="http://schemas.microsoft.com/office/drawing/2014/main" id="{AF0C2C0F-27F5-4C91-BCED-DF576723985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: 圖案 150" descr="Freeform 62">
              <a:extLst>
                <a:ext uri="{FF2B5EF4-FFF2-40B4-BE49-F238E27FC236}">
                  <a16:creationId xmlns:a16="http://schemas.microsoft.com/office/drawing/2014/main" id="{594A4A9A-58DC-4600-A1B0-5DECCE5D82E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: 圖案 151" descr="Freeform 65">
              <a:extLst>
                <a:ext uri="{FF2B5EF4-FFF2-40B4-BE49-F238E27FC236}">
                  <a16:creationId xmlns:a16="http://schemas.microsoft.com/office/drawing/2014/main" id="{AD15F39C-D77B-4330-95C9-9ACFFC23F3A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: 圖案 152" descr="Freeform 68">
              <a:extLst>
                <a:ext uri="{FF2B5EF4-FFF2-40B4-BE49-F238E27FC236}">
                  <a16:creationId xmlns:a16="http://schemas.microsoft.com/office/drawing/2014/main" id="{B731BB51-8AD9-4731-889D-B4A609AE4BA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: 圖案 153" descr="Freeform 71">
              <a:extLst>
                <a:ext uri="{FF2B5EF4-FFF2-40B4-BE49-F238E27FC236}">
                  <a16:creationId xmlns:a16="http://schemas.microsoft.com/office/drawing/2014/main" id="{8D153A56-EDEB-4B3E-8D0C-6C12F263552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48675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手繪多邊形: 圖案 58" descr="Freeform 59">
            <a:extLst>
              <a:ext uri="{FF2B5EF4-FFF2-40B4-BE49-F238E27FC236}">
                <a16:creationId xmlns:a16="http://schemas.microsoft.com/office/drawing/2014/main" id="{1BC37712-5A28-488F-B595-B282B397DB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45450" y="2546219"/>
            <a:ext cx="280885" cy="1048275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: 圖案 61" descr="Freeform 62">
            <a:extLst>
              <a:ext uri="{FF2B5EF4-FFF2-40B4-BE49-F238E27FC236}">
                <a16:creationId xmlns:a16="http://schemas.microsoft.com/office/drawing/2014/main" id="{D70054C9-5C94-4C49-99F8-9B512C8AB9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45451" y="2059714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5" name="手繪多邊形: 圖案 64" descr="Freeform 65">
            <a:extLst>
              <a:ext uri="{FF2B5EF4-FFF2-40B4-BE49-F238E27FC236}">
                <a16:creationId xmlns:a16="http://schemas.microsoft.com/office/drawing/2014/main" id="{21721551-1DA0-44B4-8125-0867E4CCA11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58944" y="1778830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8" name="手繪多邊形: 圖案 67" descr="Freeform 68">
            <a:extLst>
              <a:ext uri="{FF2B5EF4-FFF2-40B4-BE49-F238E27FC236}">
                <a16:creationId xmlns:a16="http://schemas.microsoft.com/office/drawing/2014/main" id="{4DB24982-8273-436F-BDB5-84CDD38F919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39829" y="1497945"/>
            <a:ext cx="973014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" name="手繪多邊形: 圖案 70" descr="Freeform 71">
            <a:extLst>
              <a:ext uri="{FF2B5EF4-FFF2-40B4-BE49-F238E27FC236}">
                <a16:creationId xmlns:a16="http://schemas.microsoft.com/office/drawing/2014/main" id="{44D5C8D5-EFC0-479A-9F84-46851BF374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78058" y="1497944"/>
            <a:ext cx="1048277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0" name="手繪多邊形: 圖案 69" descr="Freeform 59">
            <a:extLst>
              <a:ext uri="{FF2B5EF4-FFF2-40B4-BE49-F238E27FC236}">
                <a16:creationId xmlns:a16="http://schemas.microsoft.com/office/drawing/2014/main" id="{74CA4CE4-FA8F-4537-8346-325E5C916BE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3310033" y="2929913"/>
            <a:ext cx="280886" cy="1048277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2" name="手繪多邊形: 圖案 71" descr="Freeform 62">
            <a:extLst>
              <a:ext uri="{FF2B5EF4-FFF2-40B4-BE49-F238E27FC236}">
                <a16:creationId xmlns:a16="http://schemas.microsoft.com/office/drawing/2014/main" id="{23DEAA15-D3C2-4479-920E-18B71A3CE8A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5400000">
            <a:off x="3693728" y="3107989"/>
            <a:ext cx="561771" cy="973013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3" name="手繪多邊形: 圖案 72" descr="Freeform 65">
            <a:extLst>
              <a:ext uri="{FF2B5EF4-FFF2-40B4-BE49-F238E27FC236}">
                <a16:creationId xmlns:a16="http://schemas.microsoft.com/office/drawing/2014/main" id="{8FFB2347-5020-42DB-A1C7-5D6AD09BAF5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>
            <a:off x="3974612" y="2827103"/>
            <a:ext cx="767393" cy="767391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4" name="手繪多邊形: 圖案 73" descr="Freeform 68">
            <a:extLst>
              <a:ext uri="{FF2B5EF4-FFF2-40B4-BE49-F238E27FC236}">
                <a16:creationId xmlns:a16="http://schemas.microsoft.com/office/drawing/2014/main" id="{C06A0171-37FD-4147-97EE-80208EA6396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5400000">
            <a:off x="4255497" y="3313610"/>
            <a:ext cx="973016" cy="561770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5" name="手繪多邊形: 圖案 74" descr="Freeform 71">
            <a:extLst>
              <a:ext uri="{FF2B5EF4-FFF2-40B4-BE49-F238E27FC236}">
                <a16:creationId xmlns:a16="http://schemas.microsoft.com/office/drawing/2014/main" id="{A642DAAD-2073-493F-86A4-2C7D08E0A2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5400000">
            <a:off x="4358309" y="2929912"/>
            <a:ext cx="1048279" cy="280886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8" name="手繪多邊形: 圖案 77" descr="Freeform 59">
            <a:extLst>
              <a:ext uri="{FF2B5EF4-FFF2-40B4-BE49-F238E27FC236}">
                <a16:creationId xmlns:a16="http://schemas.microsoft.com/office/drawing/2014/main" id="{2E829024-0FAD-4D72-BCB6-9D36F54261A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3599999">
            <a:off x="3169589" y="2686659"/>
            <a:ext cx="280886" cy="1048277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9" name="手繪多邊形: 圖案 78" descr="Freeform 62">
            <a:extLst>
              <a:ext uri="{FF2B5EF4-FFF2-40B4-BE49-F238E27FC236}">
                <a16:creationId xmlns:a16="http://schemas.microsoft.com/office/drawing/2014/main" id="{BEBD5B6E-D47E-4F89-AB4C-0082A6610AD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3599999">
            <a:off x="3553285" y="2583850"/>
            <a:ext cx="561771" cy="973013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0" name="手繪多邊形: 圖案 79" descr="Freeform 65">
            <a:extLst>
              <a:ext uri="{FF2B5EF4-FFF2-40B4-BE49-F238E27FC236}">
                <a16:creationId xmlns:a16="http://schemas.microsoft.com/office/drawing/2014/main" id="{66DAD77C-D226-498F-B543-9559ECA22B3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3599999">
            <a:off x="3590915" y="2162522"/>
            <a:ext cx="767393" cy="767391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1" name="手繪多邊形: 圖案 80" descr="Freeform 68">
            <a:extLst>
              <a:ext uri="{FF2B5EF4-FFF2-40B4-BE49-F238E27FC236}">
                <a16:creationId xmlns:a16="http://schemas.microsoft.com/office/drawing/2014/main" id="{F99E68F0-869E-44DB-91EC-44749D47CF3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3599999">
            <a:off x="4012243" y="2405776"/>
            <a:ext cx="973016" cy="561770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2" name="手繪多邊形: 圖案 81" descr="Freeform 71">
            <a:extLst>
              <a:ext uri="{FF2B5EF4-FFF2-40B4-BE49-F238E27FC236}">
                <a16:creationId xmlns:a16="http://schemas.microsoft.com/office/drawing/2014/main" id="{FF4C04CD-4120-48C0-81D3-6E3761808C5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3599999">
            <a:off x="3834169" y="2022077"/>
            <a:ext cx="1048279" cy="280886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6" name="手繪多邊形: 圖案 85" descr="Freeform 59">
            <a:extLst>
              <a:ext uri="{FF2B5EF4-FFF2-40B4-BE49-F238E27FC236}">
                <a16:creationId xmlns:a16="http://schemas.microsoft.com/office/drawing/2014/main" id="{C65634A4-3FFF-49E5-94E9-C9C2865A7E0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800003">
            <a:off x="2926336" y="2546219"/>
            <a:ext cx="280885" cy="1048275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7" name="手繪多邊形: 圖案 86" descr="Freeform 62">
            <a:extLst>
              <a:ext uri="{FF2B5EF4-FFF2-40B4-BE49-F238E27FC236}">
                <a16:creationId xmlns:a16="http://schemas.microsoft.com/office/drawing/2014/main" id="{B13AAAAD-984B-41CF-A730-FF0A041EC6E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800003">
            <a:off x="3169590" y="2200157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8" name="手繪多邊形: 圖案 87" descr="Freeform 65">
            <a:extLst>
              <a:ext uri="{FF2B5EF4-FFF2-40B4-BE49-F238E27FC236}">
                <a16:creationId xmlns:a16="http://schemas.microsoft.com/office/drawing/2014/main" id="{0B368B6E-0286-4B22-A59D-02FD360A98F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800003">
            <a:off x="2926336" y="1778830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9" name="手繪多邊形: 圖案 88" descr="Freeform 68">
            <a:extLst>
              <a:ext uri="{FF2B5EF4-FFF2-40B4-BE49-F238E27FC236}">
                <a16:creationId xmlns:a16="http://schemas.microsoft.com/office/drawing/2014/main" id="{BACF70DA-2546-4C5D-BFE5-76A34821798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800003">
            <a:off x="3347664" y="1741199"/>
            <a:ext cx="973014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0" name="手繪多邊形: 圖案 89" descr="Freeform 71">
            <a:extLst>
              <a:ext uri="{FF2B5EF4-FFF2-40B4-BE49-F238E27FC236}">
                <a16:creationId xmlns:a16="http://schemas.microsoft.com/office/drawing/2014/main" id="{6739DB35-29DE-4218-A5F9-0241C07CEE8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800003">
            <a:off x="2926336" y="1497944"/>
            <a:ext cx="1048277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4" name="手繪多邊形: 圖案 93" descr="Freeform 59">
            <a:extLst>
              <a:ext uri="{FF2B5EF4-FFF2-40B4-BE49-F238E27FC236}">
                <a16:creationId xmlns:a16="http://schemas.microsoft.com/office/drawing/2014/main" id="{F6473F70-0C6D-41DE-9A05-489F99C7D81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9799997">
            <a:off x="2402197" y="2686663"/>
            <a:ext cx="280885" cy="1048275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5" name="手繪多邊形: 圖案 94" descr="Freeform 62">
            <a:extLst>
              <a:ext uri="{FF2B5EF4-FFF2-40B4-BE49-F238E27FC236}">
                <a16:creationId xmlns:a16="http://schemas.microsoft.com/office/drawing/2014/main" id="{0E4D6420-80F5-48DD-8198-04C45D1781B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9799997">
            <a:off x="2121314" y="2200157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6" name="手繪多邊形: 圖案 95" descr="Freeform 65">
            <a:extLst>
              <a:ext uri="{FF2B5EF4-FFF2-40B4-BE49-F238E27FC236}">
                <a16:creationId xmlns:a16="http://schemas.microsoft.com/office/drawing/2014/main" id="{BCCB5054-1B82-4427-985C-4EF79BE165C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19799997">
            <a:off x="1494365" y="2162527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7" name="手繪多邊形: 圖案 96" descr="Freeform 68">
            <a:extLst>
              <a:ext uri="{FF2B5EF4-FFF2-40B4-BE49-F238E27FC236}">
                <a16:creationId xmlns:a16="http://schemas.microsoft.com/office/drawing/2014/main" id="{89021399-4EE5-4BFA-92C2-225FAA0169D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9799997">
            <a:off x="1531996" y="1741199"/>
            <a:ext cx="973014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8" name="手繪多邊形: 圖案 97" descr="Freeform 71">
            <a:extLst>
              <a:ext uri="{FF2B5EF4-FFF2-40B4-BE49-F238E27FC236}">
                <a16:creationId xmlns:a16="http://schemas.microsoft.com/office/drawing/2014/main" id="{40C31EB4-79DA-4486-A557-6F5941463DBD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19799997">
            <a:off x="970225" y="2022084"/>
            <a:ext cx="1048277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" name="手繪多邊形: 圖案 101" descr="Freeform 59">
            <a:extLst>
              <a:ext uri="{FF2B5EF4-FFF2-40B4-BE49-F238E27FC236}">
                <a16:creationId xmlns:a16="http://schemas.microsoft.com/office/drawing/2014/main" id="{B9BB345B-E8C0-466E-8AA7-8CF249E6217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8000002">
            <a:off x="2261755" y="2929914"/>
            <a:ext cx="280886" cy="1048277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" name="手繪多邊形: 圖案 102" descr="Freeform 62">
            <a:extLst>
              <a:ext uri="{FF2B5EF4-FFF2-40B4-BE49-F238E27FC236}">
                <a16:creationId xmlns:a16="http://schemas.microsoft.com/office/drawing/2014/main" id="{6A8F5B1E-500A-4E38-A3EA-E6CB2918726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8000002">
            <a:off x="1737617" y="2583849"/>
            <a:ext cx="561771" cy="973013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4" name="手繪多邊形: 圖案 103" descr="Freeform 65">
            <a:extLst>
              <a:ext uri="{FF2B5EF4-FFF2-40B4-BE49-F238E27FC236}">
                <a16:creationId xmlns:a16="http://schemas.microsoft.com/office/drawing/2014/main" id="{E4C0655A-E79C-4B1B-80FC-904658135DE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18000002">
            <a:off x="1110668" y="2827103"/>
            <a:ext cx="767393" cy="767391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5" name="手繪多邊形: 圖案 104" descr="Freeform 68">
            <a:extLst>
              <a:ext uri="{FF2B5EF4-FFF2-40B4-BE49-F238E27FC236}">
                <a16:creationId xmlns:a16="http://schemas.microsoft.com/office/drawing/2014/main" id="{46196F84-9BA9-4CA0-9C72-5A152FB0A92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18000002">
            <a:off x="867414" y="2405775"/>
            <a:ext cx="973016" cy="561770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6" name="手繪多邊形: 圖案 105" descr="Freeform 71">
            <a:extLst>
              <a:ext uri="{FF2B5EF4-FFF2-40B4-BE49-F238E27FC236}">
                <a16:creationId xmlns:a16="http://schemas.microsoft.com/office/drawing/2014/main" id="{1F4BAFD1-1EBA-4F06-B9E2-A47089991C5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18000002">
            <a:off x="446085" y="2929914"/>
            <a:ext cx="1048279" cy="280886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0" name="手繪多邊形: 圖案 109" descr="Freeform 59">
            <a:extLst>
              <a:ext uri="{FF2B5EF4-FFF2-40B4-BE49-F238E27FC236}">
                <a16:creationId xmlns:a16="http://schemas.microsoft.com/office/drawing/2014/main" id="{F7D40089-1991-419A-B087-B3B2F99A0DC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rot="16200000">
            <a:off x="2261754" y="3210801"/>
            <a:ext cx="280886" cy="1048277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1" name="手繪多邊形: 圖案 110" descr="Freeform 62">
            <a:extLst>
              <a:ext uri="{FF2B5EF4-FFF2-40B4-BE49-F238E27FC236}">
                <a16:creationId xmlns:a16="http://schemas.microsoft.com/office/drawing/2014/main" id="{88CB191E-8DC9-41C4-BC6C-1D44633B9CCC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6200000">
            <a:off x="1597173" y="3107990"/>
            <a:ext cx="561771" cy="973013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2" name="手繪多邊形: 圖案 111" descr="Freeform 65">
            <a:extLst>
              <a:ext uri="{FF2B5EF4-FFF2-40B4-BE49-F238E27FC236}">
                <a16:creationId xmlns:a16="http://schemas.microsoft.com/office/drawing/2014/main" id="{7945B8B9-B854-4CF2-93EC-F1416906929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6200000">
            <a:off x="1110667" y="3594497"/>
            <a:ext cx="767393" cy="767391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3" name="手繪多邊形: 圖案 112" descr="Freeform 68">
            <a:extLst>
              <a:ext uri="{FF2B5EF4-FFF2-40B4-BE49-F238E27FC236}">
                <a16:creationId xmlns:a16="http://schemas.microsoft.com/office/drawing/2014/main" id="{F730F5B6-FB9E-4DCD-AE83-38BF1FADC57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16200000">
            <a:off x="624159" y="3313611"/>
            <a:ext cx="973016" cy="561770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4" name="手繪多邊形: 圖案 113" descr="Freeform 71">
            <a:extLst>
              <a:ext uri="{FF2B5EF4-FFF2-40B4-BE49-F238E27FC236}">
                <a16:creationId xmlns:a16="http://schemas.microsoft.com/office/drawing/2014/main" id="{1951F476-39CF-4E79-90E8-40212907B80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16200000">
            <a:off x="446084" y="3978194"/>
            <a:ext cx="1048279" cy="280886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8" name="手繪多邊形: 圖案 117" descr="Freeform 59">
            <a:extLst>
              <a:ext uri="{FF2B5EF4-FFF2-40B4-BE49-F238E27FC236}">
                <a16:creationId xmlns:a16="http://schemas.microsoft.com/office/drawing/2014/main" id="{B1108DFD-AA1B-4746-9924-45AB42913DF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4400006">
            <a:off x="2402198" y="3454054"/>
            <a:ext cx="280885" cy="1048276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9" name="手繪多邊形: 圖案 118" descr="Freeform 62">
            <a:extLst>
              <a:ext uri="{FF2B5EF4-FFF2-40B4-BE49-F238E27FC236}">
                <a16:creationId xmlns:a16="http://schemas.microsoft.com/office/drawing/2014/main" id="{C9891B4E-680C-4A3D-87C2-B58873F86E25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4400006">
            <a:off x="1737617" y="3632126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0" name="手繪多邊形: 圖案 119" descr="Freeform 65">
            <a:extLst>
              <a:ext uri="{FF2B5EF4-FFF2-40B4-BE49-F238E27FC236}">
                <a16:creationId xmlns:a16="http://schemas.microsoft.com/office/drawing/2014/main" id="{136F047B-172C-4EEE-ACB3-4A0C01006FB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14400006">
            <a:off x="1494364" y="4259074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1" name="手繪多邊形: 圖案 120" descr="Freeform 68">
            <a:extLst>
              <a:ext uri="{FF2B5EF4-FFF2-40B4-BE49-F238E27FC236}">
                <a16:creationId xmlns:a16="http://schemas.microsoft.com/office/drawing/2014/main" id="{E66E35CB-0997-42FC-9A9D-B3AF54B39E7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14400006">
            <a:off x="867414" y="4221441"/>
            <a:ext cx="973015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2" name="手繪多邊形: 圖案 121" descr="Freeform 71">
            <a:extLst>
              <a:ext uri="{FF2B5EF4-FFF2-40B4-BE49-F238E27FC236}">
                <a16:creationId xmlns:a16="http://schemas.microsoft.com/office/drawing/2014/main" id="{1089CF73-DDE6-421E-B612-356AC324D248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rot="14400006">
            <a:off x="970225" y="4886024"/>
            <a:ext cx="1048278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6" name="手繪多邊形: 圖案 125" descr="Freeform 59">
            <a:extLst>
              <a:ext uri="{FF2B5EF4-FFF2-40B4-BE49-F238E27FC236}">
                <a16:creationId xmlns:a16="http://schemas.microsoft.com/office/drawing/2014/main" id="{09FBAAE1-14F6-4BA9-BAB3-2E8263A71A19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12600008">
            <a:off x="2645452" y="3594496"/>
            <a:ext cx="280885" cy="1048274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7" name="手繪多邊形: 圖案 126" descr="Freeform 62">
            <a:extLst>
              <a:ext uri="{FF2B5EF4-FFF2-40B4-BE49-F238E27FC236}">
                <a16:creationId xmlns:a16="http://schemas.microsoft.com/office/drawing/2014/main" id="{E87601D3-1E80-4E3B-A78C-900A36BEC0C6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12600008">
            <a:off x="2121313" y="4015821"/>
            <a:ext cx="561769" cy="973010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8" name="手繪多邊形: 圖案 127" descr="Freeform 65">
            <a:extLst>
              <a:ext uri="{FF2B5EF4-FFF2-40B4-BE49-F238E27FC236}">
                <a16:creationId xmlns:a16="http://schemas.microsoft.com/office/drawing/2014/main" id="{FAF1D9CC-381A-4467-803F-2FB28508E239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2600008">
            <a:off x="2158944" y="4642768"/>
            <a:ext cx="767391" cy="767389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9" name="手繪多邊形: 圖案 128" descr="Freeform 68">
            <a:extLst>
              <a:ext uri="{FF2B5EF4-FFF2-40B4-BE49-F238E27FC236}">
                <a16:creationId xmlns:a16="http://schemas.microsoft.com/office/drawing/2014/main" id="{7E59E8C6-43C8-4E99-A467-207972672DB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2600008">
            <a:off x="1531995" y="4886019"/>
            <a:ext cx="973013" cy="561768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0" name="手繪多邊形: 圖案 129" descr="Freeform 71">
            <a:extLst>
              <a:ext uri="{FF2B5EF4-FFF2-40B4-BE49-F238E27FC236}">
                <a16:creationId xmlns:a16="http://schemas.microsoft.com/office/drawing/2014/main" id="{8A970170-9255-48D7-A8F2-AB4D4B5A63A4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 rot="12600008">
            <a:off x="1878059" y="5410158"/>
            <a:ext cx="1048276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: 圖案 133" descr="Freeform 59">
            <a:extLst>
              <a:ext uri="{FF2B5EF4-FFF2-40B4-BE49-F238E27FC236}">
                <a16:creationId xmlns:a16="http://schemas.microsoft.com/office/drawing/2014/main" id="{258A7455-5DCA-4F28-B35B-6563C15AE78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0800002">
            <a:off x="2926337" y="3594496"/>
            <a:ext cx="280884" cy="1048273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5" name="手繪多邊形: 圖案 134" descr="Freeform 62">
            <a:extLst>
              <a:ext uri="{FF2B5EF4-FFF2-40B4-BE49-F238E27FC236}">
                <a16:creationId xmlns:a16="http://schemas.microsoft.com/office/drawing/2014/main" id="{827D1810-22F7-44BB-8AFA-7F0022F5A78C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0800002">
            <a:off x="2645452" y="4156264"/>
            <a:ext cx="561769" cy="973009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6" name="手繪多邊形: 圖案 135" descr="Freeform 65">
            <a:extLst>
              <a:ext uri="{FF2B5EF4-FFF2-40B4-BE49-F238E27FC236}">
                <a16:creationId xmlns:a16="http://schemas.microsoft.com/office/drawing/2014/main" id="{1B067390-225F-4A9F-B6B7-50AB64091FF0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0800002">
            <a:off x="2926336" y="4642768"/>
            <a:ext cx="767391" cy="767389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7" name="手繪多邊形: 圖案 136" descr="Freeform 68">
            <a:extLst>
              <a:ext uri="{FF2B5EF4-FFF2-40B4-BE49-F238E27FC236}">
                <a16:creationId xmlns:a16="http://schemas.microsoft.com/office/drawing/2014/main" id="{0FC11EE7-0F68-4EC5-AE4C-7C284F74EB64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0800002">
            <a:off x="2439830" y="5129273"/>
            <a:ext cx="973012" cy="561768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8" name="手繪多邊形: 圖案 137" descr="Freeform 71">
            <a:extLst>
              <a:ext uri="{FF2B5EF4-FFF2-40B4-BE49-F238E27FC236}">
                <a16:creationId xmlns:a16="http://schemas.microsoft.com/office/drawing/2014/main" id="{DDE8BB76-6D01-4954-BB24-3B1246534E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0800002">
            <a:off x="2926337" y="5410158"/>
            <a:ext cx="1048275" cy="280884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2" name="手繪多邊形: 圖案 141" descr="Freeform 59">
            <a:extLst>
              <a:ext uri="{FF2B5EF4-FFF2-40B4-BE49-F238E27FC236}">
                <a16:creationId xmlns:a16="http://schemas.microsoft.com/office/drawing/2014/main" id="{C6028C1F-52EC-4CE6-9DE7-C20CA760171A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8999997">
            <a:off x="3169591" y="3454052"/>
            <a:ext cx="280885" cy="1048275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3" name="手繪多邊形: 圖案 142" descr="Freeform 62">
            <a:extLst>
              <a:ext uri="{FF2B5EF4-FFF2-40B4-BE49-F238E27FC236}">
                <a16:creationId xmlns:a16="http://schemas.microsoft.com/office/drawing/2014/main" id="{452BA8FD-E07C-4465-9A94-EA4BDF173818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8999997">
            <a:off x="3169589" y="4015822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4" name="手繪多邊形: 圖案 143" descr="Freeform 65">
            <a:extLst>
              <a:ext uri="{FF2B5EF4-FFF2-40B4-BE49-F238E27FC236}">
                <a16:creationId xmlns:a16="http://schemas.microsoft.com/office/drawing/2014/main" id="{7189A140-C690-496F-BCBC-C0B81E90B52C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8999997">
            <a:off x="3590916" y="4259073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5" name="手繪多邊形: 圖案 144" descr="Freeform 68">
            <a:extLst>
              <a:ext uri="{FF2B5EF4-FFF2-40B4-BE49-F238E27FC236}">
                <a16:creationId xmlns:a16="http://schemas.microsoft.com/office/drawing/2014/main" id="{763B129E-FA2B-4CE9-A131-80D569B38BBE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 rot="8999997">
            <a:off x="3347663" y="4886022"/>
            <a:ext cx="973014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6" name="手繪多邊形: 圖案 145" descr="Freeform 71">
            <a:extLst>
              <a:ext uri="{FF2B5EF4-FFF2-40B4-BE49-F238E27FC236}">
                <a16:creationId xmlns:a16="http://schemas.microsoft.com/office/drawing/2014/main" id="{9B4C950C-0432-4A9B-90CA-7D9FD22EB83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8999997">
            <a:off x="3834171" y="4886021"/>
            <a:ext cx="1048277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0" name="手繪多邊形: 圖案 149" descr="Freeform 59">
            <a:extLst>
              <a:ext uri="{FF2B5EF4-FFF2-40B4-BE49-F238E27FC236}">
                <a16:creationId xmlns:a16="http://schemas.microsoft.com/office/drawing/2014/main" id="{AF0C2C0F-27F5-4C91-BCED-DF576723985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7199997">
            <a:off x="3310033" y="3210798"/>
            <a:ext cx="280885" cy="1048276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1" name="手繪多邊形: 圖案 150" descr="Freeform 62">
            <a:extLst>
              <a:ext uri="{FF2B5EF4-FFF2-40B4-BE49-F238E27FC236}">
                <a16:creationId xmlns:a16="http://schemas.microsoft.com/office/drawing/2014/main" id="{594A4A9A-58DC-4600-A1B0-5DECCE5D82E9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7199997">
            <a:off x="3553285" y="3632126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2" name="手繪多邊形: 圖案 151" descr="Freeform 65">
            <a:extLst>
              <a:ext uri="{FF2B5EF4-FFF2-40B4-BE49-F238E27FC236}">
                <a16:creationId xmlns:a16="http://schemas.microsoft.com/office/drawing/2014/main" id="{AD15F39C-D77B-4330-95C9-9ACFFC23F3A2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rot="7199997">
            <a:off x="3974611" y="3594493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3" name="手繪多邊形: 圖案 152" descr="Freeform 68">
            <a:extLst>
              <a:ext uri="{FF2B5EF4-FFF2-40B4-BE49-F238E27FC236}">
                <a16:creationId xmlns:a16="http://schemas.microsoft.com/office/drawing/2014/main" id="{B731BB51-8AD9-4731-889D-B4A609AE4BA2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7199997">
            <a:off x="4012243" y="4221441"/>
            <a:ext cx="973015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4" name="手繪多邊形: 圖案 153" descr="Freeform 71">
            <a:extLst>
              <a:ext uri="{FF2B5EF4-FFF2-40B4-BE49-F238E27FC236}">
                <a16:creationId xmlns:a16="http://schemas.microsoft.com/office/drawing/2014/main" id="{8D153A56-EDEB-4B3E-8D0C-6C12F263552D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7199997">
            <a:off x="4358308" y="3978186"/>
            <a:ext cx="1048278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7468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FD50135-E236-42F6-8CE8-4DD30E1977BC}"/>
              </a:ext>
            </a:extLst>
          </p:cNvPr>
          <p:cNvGrpSpPr/>
          <p:nvPr/>
        </p:nvGrpSpPr>
        <p:grpSpPr>
          <a:xfrm>
            <a:off x="1878058" y="2546219"/>
            <a:ext cx="2096556" cy="2096551"/>
            <a:chOff x="1878058" y="2546219"/>
            <a:chExt cx="2096556" cy="2096551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: 圖案 69" descr="Freeform 59">
              <a:extLst>
                <a:ext uri="{FF2B5EF4-FFF2-40B4-BE49-F238E27FC236}">
                  <a16:creationId xmlns:a16="http://schemas.microsoft.com/office/drawing/2014/main" id="{74CA4CE4-FA8F-4537-8346-325E5C916BE3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5400000">
              <a:off x="3310033" y="2929913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: 圖案 77" descr="Freeform 59">
              <a:extLst>
                <a:ext uri="{FF2B5EF4-FFF2-40B4-BE49-F238E27FC236}">
                  <a16:creationId xmlns:a16="http://schemas.microsoft.com/office/drawing/2014/main" id="{2E829024-0FAD-4D72-BCB6-9D36F54261A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3599999">
              <a:off x="3169589" y="2686659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手繪多邊形: 圖案 85" descr="Freeform 59">
              <a:extLst>
                <a:ext uri="{FF2B5EF4-FFF2-40B4-BE49-F238E27FC236}">
                  <a16:creationId xmlns:a16="http://schemas.microsoft.com/office/drawing/2014/main" id="{C65634A4-3FFF-49E5-94E9-C9C2865A7E01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800003">
              <a:off x="2926336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手繪多邊形: 圖案 93" descr="Freeform 59">
              <a:extLst>
                <a:ext uri="{FF2B5EF4-FFF2-40B4-BE49-F238E27FC236}">
                  <a16:creationId xmlns:a16="http://schemas.microsoft.com/office/drawing/2014/main" id="{F6473F70-0C6D-41DE-9A05-489F99C7D81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9799997">
              <a:off x="2402197" y="2686663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: 圖案 101" descr="Freeform 59">
              <a:extLst>
                <a:ext uri="{FF2B5EF4-FFF2-40B4-BE49-F238E27FC236}">
                  <a16:creationId xmlns:a16="http://schemas.microsoft.com/office/drawing/2014/main" id="{B9BB345B-E8C0-466E-8AA7-8CF249E62170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8000002">
              <a:off x="2261755" y="2929914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: 圖案 109" descr="Freeform 59">
              <a:extLst>
                <a:ext uri="{FF2B5EF4-FFF2-40B4-BE49-F238E27FC236}">
                  <a16:creationId xmlns:a16="http://schemas.microsoft.com/office/drawing/2014/main" id="{F7D40089-1991-419A-B087-B3B2F99A0DC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6200000">
              <a:off x="2261754" y="3210801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手繪多邊形: 圖案 117" descr="Freeform 59">
              <a:extLst>
                <a:ext uri="{FF2B5EF4-FFF2-40B4-BE49-F238E27FC236}">
                  <a16:creationId xmlns:a16="http://schemas.microsoft.com/office/drawing/2014/main" id="{B1108DFD-AA1B-4746-9924-45AB42913DF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4400006">
              <a:off x="2402198" y="3454054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: 圖案 125" descr="Freeform 59">
              <a:extLst>
                <a:ext uri="{FF2B5EF4-FFF2-40B4-BE49-F238E27FC236}">
                  <a16:creationId xmlns:a16="http://schemas.microsoft.com/office/drawing/2014/main" id="{09FBAAE1-14F6-4BA9-BAB3-2E8263A71A19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2600008">
              <a:off x="2645452" y="3594496"/>
              <a:ext cx="280885" cy="1048274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: 圖案 133" descr="Freeform 59">
              <a:extLst>
                <a:ext uri="{FF2B5EF4-FFF2-40B4-BE49-F238E27FC236}">
                  <a16:creationId xmlns:a16="http://schemas.microsoft.com/office/drawing/2014/main" id="{258A7455-5DCA-4F28-B35B-6563C15AE782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10800002">
              <a:off x="2926337" y="3594496"/>
              <a:ext cx="280884" cy="1048273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: 圖案 141" descr="Freeform 59">
              <a:extLst>
                <a:ext uri="{FF2B5EF4-FFF2-40B4-BE49-F238E27FC236}">
                  <a16:creationId xmlns:a16="http://schemas.microsoft.com/office/drawing/2014/main" id="{C6028C1F-52EC-4CE6-9DE7-C20CA760171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8999997">
              <a:off x="3169591" y="3454052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: 圖案 149" descr="Freeform 59">
              <a:extLst>
                <a:ext uri="{FF2B5EF4-FFF2-40B4-BE49-F238E27FC236}">
                  <a16:creationId xmlns:a16="http://schemas.microsoft.com/office/drawing/2014/main" id="{AF0C2C0F-27F5-4C91-BCED-DF5767239856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 rot="7199997">
              <a:off x="3310033" y="3210798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59E0EFC-91A2-4490-B4D3-E119B83DBDF3}"/>
              </a:ext>
            </a:extLst>
          </p:cNvPr>
          <p:cNvGrpSpPr/>
          <p:nvPr/>
        </p:nvGrpSpPr>
        <p:grpSpPr>
          <a:xfrm>
            <a:off x="1391552" y="2059714"/>
            <a:ext cx="3069568" cy="3069559"/>
            <a:chOff x="1391552" y="2059714"/>
            <a:chExt cx="3069568" cy="3069559"/>
          </a:xfrm>
        </p:grpSpPr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: 圖案 71" descr="Freeform 62">
              <a:extLst>
                <a:ext uri="{FF2B5EF4-FFF2-40B4-BE49-F238E27FC236}">
                  <a16:creationId xmlns:a16="http://schemas.microsoft.com/office/drawing/2014/main" id="{23DEAA15-D3C2-4479-920E-18B71A3CE8A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5400000">
              <a:off x="3693728" y="310798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: 圖案 78" descr="Freeform 62">
              <a:extLst>
                <a:ext uri="{FF2B5EF4-FFF2-40B4-BE49-F238E27FC236}">
                  <a16:creationId xmlns:a16="http://schemas.microsoft.com/office/drawing/2014/main" id="{BEBD5B6E-D47E-4F89-AB4C-0082A6610ADD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3599999">
              <a:off x="3553285" y="258385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: 圖案 86" descr="Freeform 62">
              <a:extLst>
                <a:ext uri="{FF2B5EF4-FFF2-40B4-BE49-F238E27FC236}">
                  <a16:creationId xmlns:a16="http://schemas.microsoft.com/office/drawing/2014/main" id="{B13AAAAD-984B-41CF-A730-FF0A041EC6EC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800003">
              <a:off x="3169590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: 圖案 94" descr="Freeform 62">
              <a:extLst>
                <a:ext uri="{FF2B5EF4-FFF2-40B4-BE49-F238E27FC236}">
                  <a16:creationId xmlns:a16="http://schemas.microsoft.com/office/drawing/2014/main" id="{0E4D6420-80F5-48DD-8198-04C45D1781B0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9799997">
              <a:off x="2121314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: 圖案 102" descr="Freeform 62">
              <a:extLst>
                <a:ext uri="{FF2B5EF4-FFF2-40B4-BE49-F238E27FC236}">
                  <a16:creationId xmlns:a16="http://schemas.microsoft.com/office/drawing/2014/main" id="{6A8F5B1E-500A-4E38-A3EA-E6CB2918726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8000002">
              <a:off x="1737617" y="258384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: 圖案 110" descr="Freeform 62">
              <a:extLst>
                <a:ext uri="{FF2B5EF4-FFF2-40B4-BE49-F238E27FC236}">
                  <a16:creationId xmlns:a16="http://schemas.microsoft.com/office/drawing/2014/main" id="{88CB191E-8DC9-41C4-BC6C-1D44633B9CC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6200000">
              <a:off x="1597173" y="310799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: 圖案 118" descr="Freeform 62">
              <a:extLst>
                <a:ext uri="{FF2B5EF4-FFF2-40B4-BE49-F238E27FC236}">
                  <a16:creationId xmlns:a16="http://schemas.microsoft.com/office/drawing/2014/main" id="{C9891B4E-680C-4A3D-87C2-B58873F86E25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4400006">
              <a:off x="1737617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: 圖案 126" descr="Freeform 62">
              <a:extLst>
                <a:ext uri="{FF2B5EF4-FFF2-40B4-BE49-F238E27FC236}">
                  <a16:creationId xmlns:a16="http://schemas.microsoft.com/office/drawing/2014/main" id="{E87601D3-1E80-4E3B-A78C-900A36BEC0C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2600008">
              <a:off x="2121313" y="4015821"/>
              <a:ext cx="561769" cy="973010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: 圖案 134" descr="Freeform 62">
              <a:extLst>
                <a:ext uri="{FF2B5EF4-FFF2-40B4-BE49-F238E27FC236}">
                  <a16:creationId xmlns:a16="http://schemas.microsoft.com/office/drawing/2014/main" id="{827D1810-22F7-44BB-8AFA-7F0022F5A78C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10800002">
              <a:off x="2645452" y="4156264"/>
              <a:ext cx="561769" cy="973009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: 圖案 142" descr="Freeform 62">
              <a:extLst>
                <a:ext uri="{FF2B5EF4-FFF2-40B4-BE49-F238E27FC236}">
                  <a16:creationId xmlns:a16="http://schemas.microsoft.com/office/drawing/2014/main" id="{452BA8FD-E07C-4465-9A94-EA4BDF173818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8999997">
              <a:off x="3169589" y="4015822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: 圖案 150" descr="Freeform 62">
              <a:extLst>
                <a:ext uri="{FF2B5EF4-FFF2-40B4-BE49-F238E27FC236}">
                  <a16:creationId xmlns:a16="http://schemas.microsoft.com/office/drawing/2014/main" id="{594A4A9A-58DC-4600-A1B0-5DECCE5D82E9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7199997">
              <a:off x="3553285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1C1A545-72C6-40F3-AC83-028B153DC27F}"/>
              </a:ext>
            </a:extLst>
          </p:cNvPr>
          <p:cNvGrpSpPr/>
          <p:nvPr/>
        </p:nvGrpSpPr>
        <p:grpSpPr>
          <a:xfrm>
            <a:off x="1110668" y="1778830"/>
            <a:ext cx="3631336" cy="3631327"/>
            <a:chOff x="1110668" y="1778830"/>
            <a:chExt cx="3631336" cy="3631327"/>
          </a:xfrm>
        </p:grpSpPr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: 圖案 72" descr="Freeform 65">
              <a:extLst>
                <a:ext uri="{FF2B5EF4-FFF2-40B4-BE49-F238E27FC236}">
                  <a16:creationId xmlns:a16="http://schemas.microsoft.com/office/drawing/2014/main" id="{8FFB2347-5020-42DB-A1C7-5D6AD09BAF5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5400000">
              <a:off x="3974612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手繪多邊形: 圖案 79" descr="Freeform 65">
              <a:extLst>
                <a:ext uri="{FF2B5EF4-FFF2-40B4-BE49-F238E27FC236}">
                  <a16:creationId xmlns:a16="http://schemas.microsoft.com/office/drawing/2014/main" id="{66DAD77C-D226-498F-B543-9559ECA22B3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3599999">
              <a:off x="3590915" y="2162522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: 圖案 87" descr="Freeform 65">
              <a:extLst>
                <a:ext uri="{FF2B5EF4-FFF2-40B4-BE49-F238E27FC236}">
                  <a16:creationId xmlns:a16="http://schemas.microsoft.com/office/drawing/2014/main" id="{0B368B6E-0286-4B22-A59D-02FD360A98F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800003">
              <a:off x="2926336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: 圖案 95" descr="Freeform 65">
              <a:extLst>
                <a:ext uri="{FF2B5EF4-FFF2-40B4-BE49-F238E27FC236}">
                  <a16:creationId xmlns:a16="http://schemas.microsoft.com/office/drawing/2014/main" id="{BCCB5054-1B82-4427-985C-4EF79BE165CF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9799997">
              <a:off x="1494365" y="2162527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: 圖案 103" descr="Freeform 65">
              <a:extLst>
                <a:ext uri="{FF2B5EF4-FFF2-40B4-BE49-F238E27FC236}">
                  <a16:creationId xmlns:a16="http://schemas.microsoft.com/office/drawing/2014/main" id="{E4C0655A-E79C-4B1B-80FC-904658135DE7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8000002">
              <a:off x="1110668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Freeform 65">
              <a:extLst>
                <a:ext uri="{FF2B5EF4-FFF2-40B4-BE49-F238E27FC236}">
                  <a16:creationId xmlns:a16="http://schemas.microsoft.com/office/drawing/2014/main" id="{7945B8B9-B854-4CF2-93EC-F14169069297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6200000">
              <a:off x="1110667" y="3594497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: 圖案 119" descr="Freeform 65">
              <a:extLst>
                <a:ext uri="{FF2B5EF4-FFF2-40B4-BE49-F238E27FC236}">
                  <a16:creationId xmlns:a16="http://schemas.microsoft.com/office/drawing/2014/main" id="{136F047B-172C-4EEE-ACB3-4A0C01006FB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4400006">
              <a:off x="1494364" y="4259074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Freeform 65">
              <a:extLst>
                <a:ext uri="{FF2B5EF4-FFF2-40B4-BE49-F238E27FC236}">
                  <a16:creationId xmlns:a16="http://schemas.microsoft.com/office/drawing/2014/main" id="{FAF1D9CC-381A-4467-803F-2FB28508E23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2600008">
              <a:off x="2158944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: 圖案 135" descr="Freeform 65">
              <a:extLst>
                <a:ext uri="{FF2B5EF4-FFF2-40B4-BE49-F238E27FC236}">
                  <a16:creationId xmlns:a16="http://schemas.microsoft.com/office/drawing/2014/main" id="{1B067390-225F-4A9F-B6B7-50AB64091FF0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10800002">
              <a:off x="2926336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手繪多邊形: 圖案 143" descr="Freeform 65">
              <a:extLst>
                <a:ext uri="{FF2B5EF4-FFF2-40B4-BE49-F238E27FC236}">
                  <a16:creationId xmlns:a16="http://schemas.microsoft.com/office/drawing/2014/main" id="{7189A140-C690-496F-BCBC-C0B81E90B52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8999997">
              <a:off x="3590916" y="425907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: 圖案 151" descr="Freeform 65">
              <a:extLst>
                <a:ext uri="{FF2B5EF4-FFF2-40B4-BE49-F238E27FC236}">
                  <a16:creationId xmlns:a16="http://schemas.microsoft.com/office/drawing/2014/main" id="{AD15F39C-D77B-4330-95C9-9ACFFC23F3A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7199997">
              <a:off x="3974611" y="359449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03FFD4-9F21-4009-9700-B0CEFE79A72E}"/>
              </a:ext>
            </a:extLst>
          </p:cNvPr>
          <p:cNvGrpSpPr/>
          <p:nvPr/>
        </p:nvGrpSpPr>
        <p:grpSpPr>
          <a:xfrm>
            <a:off x="829782" y="1497945"/>
            <a:ext cx="4193108" cy="4193096"/>
            <a:chOff x="829782" y="1497945"/>
            <a:chExt cx="4193108" cy="4193096"/>
          </a:xfrm>
        </p:grpSpPr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 descr="Freeform 68">
              <a:extLst>
                <a:ext uri="{FF2B5EF4-FFF2-40B4-BE49-F238E27FC236}">
                  <a16:creationId xmlns:a16="http://schemas.microsoft.com/office/drawing/2014/main" id="{C06A0171-37FD-4147-97EE-80208EA639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5400000">
              <a:off x="4255497" y="3313610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: 圖案 80" descr="Freeform 68">
              <a:extLst>
                <a:ext uri="{FF2B5EF4-FFF2-40B4-BE49-F238E27FC236}">
                  <a16:creationId xmlns:a16="http://schemas.microsoft.com/office/drawing/2014/main" id="{F99E68F0-869E-44DB-91EC-44749D47CF3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3599999">
              <a:off x="4012243" y="2405776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: 圖案 88" descr="Freeform 68">
              <a:extLst>
                <a:ext uri="{FF2B5EF4-FFF2-40B4-BE49-F238E27FC236}">
                  <a16:creationId xmlns:a16="http://schemas.microsoft.com/office/drawing/2014/main" id="{BACF70DA-2546-4C5D-BFE5-76A34821798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800003">
              <a:off x="3347664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: 圖案 96" descr="Freeform 68">
              <a:extLst>
                <a:ext uri="{FF2B5EF4-FFF2-40B4-BE49-F238E27FC236}">
                  <a16:creationId xmlns:a16="http://schemas.microsoft.com/office/drawing/2014/main" id="{89021399-4EE5-4BFA-92C2-225FAA0169D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9799997">
              <a:off x="1531996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: 圖案 104" descr="Freeform 68">
              <a:extLst>
                <a:ext uri="{FF2B5EF4-FFF2-40B4-BE49-F238E27FC236}">
                  <a16:creationId xmlns:a16="http://schemas.microsoft.com/office/drawing/2014/main" id="{46196F84-9BA9-4CA0-9C72-5A152FB0A92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8000002">
              <a:off x="867414" y="2405775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Freeform 68">
              <a:extLst>
                <a:ext uri="{FF2B5EF4-FFF2-40B4-BE49-F238E27FC236}">
                  <a16:creationId xmlns:a16="http://schemas.microsoft.com/office/drawing/2014/main" id="{F730F5B6-FB9E-4DCD-AE83-38BF1FADC57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>
              <a:off x="624159" y="3313611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: 圖案 120" descr="Freeform 68">
              <a:extLst>
                <a:ext uri="{FF2B5EF4-FFF2-40B4-BE49-F238E27FC236}">
                  <a16:creationId xmlns:a16="http://schemas.microsoft.com/office/drawing/2014/main" id="{E66E35CB-0997-42FC-9A9D-B3AF54B39E7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4400006">
              <a:off x="867414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Freeform 68">
              <a:extLst>
                <a:ext uri="{FF2B5EF4-FFF2-40B4-BE49-F238E27FC236}">
                  <a16:creationId xmlns:a16="http://schemas.microsoft.com/office/drawing/2014/main" id="{7E59E8C6-43C8-4E99-A467-207972672DB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2600008">
              <a:off x="1531995" y="4886019"/>
              <a:ext cx="973013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: 圖案 136" descr="Freeform 68">
              <a:extLst>
                <a:ext uri="{FF2B5EF4-FFF2-40B4-BE49-F238E27FC236}">
                  <a16:creationId xmlns:a16="http://schemas.microsoft.com/office/drawing/2014/main" id="{0FC11EE7-0F68-4EC5-AE4C-7C284F74EB6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10800002">
              <a:off x="2439830" y="5129273"/>
              <a:ext cx="973012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手繪多邊形: 圖案 144" descr="Freeform 68">
              <a:extLst>
                <a:ext uri="{FF2B5EF4-FFF2-40B4-BE49-F238E27FC236}">
                  <a16:creationId xmlns:a16="http://schemas.microsoft.com/office/drawing/2014/main" id="{763B129E-FA2B-4CE9-A131-80D569B38BB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8999997">
              <a:off x="3347663" y="4886022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: 圖案 152" descr="Freeform 68">
              <a:extLst>
                <a:ext uri="{FF2B5EF4-FFF2-40B4-BE49-F238E27FC236}">
                  <a16:creationId xmlns:a16="http://schemas.microsoft.com/office/drawing/2014/main" id="{B731BB51-8AD9-4731-889D-B4A609AE4BA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7199997">
              <a:off x="4012243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6C86B7C-919B-450F-877B-6E7DA985369A}"/>
              </a:ext>
            </a:extLst>
          </p:cNvPr>
          <p:cNvGrpSpPr/>
          <p:nvPr/>
        </p:nvGrpSpPr>
        <p:grpSpPr>
          <a:xfrm>
            <a:off x="829781" y="1497944"/>
            <a:ext cx="4193111" cy="4193099"/>
            <a:chOff x="829781" y="1497944"/>
            <a:chExt cx="4193111" cy="4193099"/>
          </a:xfrm>
        </p:grpSpPr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: 圖案 74" descr="Freeform 71">
              <a:extLst>
                <a:ext uri="{FF2B5EF4-FFF2-40B4-BE49-F238E27FC236}">
                  <a16:creationId xmlns:a16="http://schemas.microsoft.com/office/drawing/2014/main" id="{A642DAAD-2073-493F-86A4-2C7D08E0A2B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358309" y="2929912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: 圖案 81" descr="Freeform 71">
              <a:extLst>
                <a:ext uri="{FF2B5EF4-FFF2-40B4-BE49-F238E27FC236}">
                  <a16:creationId xmlns:a16="http://schemas.microsoft.com/office/drawing/2014/main" id="{FF4C04CD-4120-48C0-81D3-6E3761808C5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3599999">
              <a:off x="3834169" y="2022077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: 圖案 89" descr="Freeform 71">
              <a:extLst>
                <a:ext uri="{FF2B5EF4-FFF2-40B4-BE49-F238E27FC236}">
                  <a16:creationId xmlns:a16="http://schemas.microsoft.com/office/drawing/2014/main" id="{6739DB35-29DE-4218-A5F9-0241C07CEE8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800003">
              <a:off x="2926336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: 圖案 97" descr="Freeform 71">
              <a:extLst>
                <a:ext uri="{FF2B5EF4-FFF2-40B4-BE49-F238E27FC236}">
                  <a16:creationId xmlns:a16="http://schemas.microsoft.com/office/drawing/2014/main" id="{40C31EB4-79DA-4486-A557-6F5941463DB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9799997">
              <a:off x="970225" y="202208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: 圖案 105" descr="Freeform 71">
              <a:extLst>
                <a:ext uri="{FF2B5EF4-FFF2-40B4-BE49-F238E27FC236}">
                  <a16:creationId xmlns:a16="http://schemas.microsoft.com/office/drawing/2014/main" id="{1F4BAFD1-1EBA-4F06-B9E2-A47089991C5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000002">
              <a:off x="446085" y="292991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: 圖案 113" descr="Freeform 71">
              <a:extLst>
                <a:ext uri="{FF2B5EF4-FFF2-40B4-BE49-F238E27FC236}">
                  <a16:creationId xmlns:a16="http://schemas.microsoft.com/office/drawing/2014/main" id="{1951F476-39CF-4E79-90E8-40212907B80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6200000">
              <a:off x="446084" y="397819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: 圖案 121" descr="Freeform 71">
              <a:extLst>
                <a:ext uri="{FF2B5EF4-FFF2-40B4-BE49-F238E27FC236}">
                  <a16:creationId xmlns:a16="http://schemas.microsoft.com/office/drawing/2014/main" id="{1089CF73-DDE6-421E-B612-356AC324D24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4400006">
              <a:off x="970225" y="4886024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: 圖案 129" descr="Freeform 71">
              <a:extLst>
                <a:ext uri="{FF2B5EF4-FFF2-40B4-BE49-F238E27FC236}">
                  <a16:creationId xmlns:a16="http://schemas.microsoft.com/office/drawing/2014/main" id="{8A970170-9255-48D7-A8F2-AB4D4B5A63A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2600008">
              <a:off x="1878059" y="5410158"/>
              <a:ext cx="1048276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: 圖案 137" descr="Freeform 71">
              <a:extLst>
                <a:ext uri="{FF2B5EF4-FFF2-40B4-BE49-F238E27FC236}">
                  <a16:creationId xmlns:a16="http://schemas.microsoft.com/office/drawing/2014/main" id="{DDE8BB76-6D01-4954-BB24-3B1246534E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0800002">
              <a:off x="2926337" y="5410158"/>
              <a:ext cx="1048275" cy="280884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: 圖案 145" descr="Freeform 71">
              <a:extLst>
                <a:ext uri="{FF2B5EF4-FFF2-40B4-BE49-F238E27FC236}">
                  <a16:creationId xmlns:a16="http://schemas.microsoft.com/office/drawing/2014/main" id="{9B4C950C-0432-4A9B-90CA-7D9FD22EB83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8999997">
              <a:off x="3834171" y="4886021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: 圖案 153" descr="Freeform 71">
              <a:extLst>
                <a:ext uri="{FF2B5EF4-FFF2-40B4-BE49-F238E27FC236}">
                  <a16:creationId xmlns:a16="http://schemas.microsoft.com/office/drawing/2014/main" id="{8D153A56-EDEB-4B3E-8D0C-6C12F263552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7199997">
              <a:off x="4358308" y="3978186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FCD8044-198E-4F5E-8DE8-4407E34F87D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99008" y="6322377"/>
            <a:ext cx="369699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自動分組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59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– </a:t>
            </a:r>
            <a:r>
              <a:rPr lang="en-US" altLang="zh-TW" dirty="0">
                <a:solidFill>
                  <a:srgbClr val="000063"/>
                </a:solidFill>
              </a:rPr>
              <a:t>Division - </a:t>
            </a:r>
            <a:r>
              <a:rPr lang="zh-TW" altLang="en-US" dirty="0">
                <a:solidFill>
                  <a:srgbClr val="000063"/>
                </a:solidFill>
              </a:rPr>
              <a:t>練習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sp>
        <p:nvSpPr>
          <p:cNvPr id="71" name="手繪多邊形 70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手繪多邊形 71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手繪多邊形 72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手繪多邊形 73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手繪多邊形 74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手繪多邊形 75" descr="4"/>
          <p:cNvSpPr/>
          <p:nvPr>
            <p:custDataLst>
              <p:tags r:id="rId7"/>
            </p:custDataLst>
          </p:nvPr>
        </p:nvSpPr>
        <p:spPr bwMode="auto">
          <a:xfrm>
            <a:off x="3742259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手繪多邊形 76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手繪多邊形 77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手繪多邊形 78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手繪多邊形 79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手繪多邊形 80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手繪多邊形 81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手繪多邊形 82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手繪多邊形 83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手繪多邊形 84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手繪多邊形 85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手繪多邊形 86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手繪多邊形 87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手繪多邊形 88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手繪多邊形 89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手繪多邊形 90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手繪多邊形 91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手繪多邊形 92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手繪多邊形 93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手繪多邊形 94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0" name="手繪多邊形 69" descr="6"/>
          <p:cNvSpPr/>
          <p:nvPr>
            <p:custDataLst>
              <p:tags r:id="rId27"/>
            </p:custDataLst>
          </p:nvPr>
        </p:nvSpPr>
        <p:spPr bwMode="auto">
          <a:xfrm>
            <a:off x="577574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7" name="手繪多邊形 96" descr="4"/>
          <p:cNvSpPr/>
          <p:nvPr>
            <p:custDataLst>
              <p:tags r:id="rId28"/>
            </p:custDataLst>
          </p:nvPr>
        </p:nvSpPr>
        <p:spPr bwMode="auto">
          <a:xfrm>
            <a:off x="675080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8" name="手繪多邊形 97" descr="3"/>
          <p:cNvSpPr/>
          <p:nvPr>
            <p:custDataLst>
              <p:tags r:id="rId29"/>
            </p:custDataLst>
          </p:nvPr>
        </p:nvSpPr>
        <p:spPr bwMode="auto">
          <a:xfrm>
            <a:off x="544891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4058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FD50135-E236-42F6-8CE8-4DD30E1977BC}"/>
              </a:ext>
            </a:extLst>
          </p:cNvPr>
          <p:cNvGrpSpPr/>
          <p:nvPr/>
        </p:nvGrpSpPr>
        <p:grpSpPr>
          <a:xfrm>
            <a:off x="1878058" y="2546219"/>
            <a:ext cx="2096556" cy="2096551"/>
            <a:chOff x="1878058" y="2546219"/>
            <a:chExt cx="2096556" cy="2096551"/>
          </a:xfrm>
          <a:solidFill>
            <a:srgbClr val="FFC000"/>
          </a:solidFill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: 圖案 69" descr="Freeform 59">
              <a:extLst>
                <a:ext uri="{FF2B5EF4-FFF2-40B4-BE49-F238E27FC236}">
                  <a16:creationId xmlns:a16="http://schemas.microsoft.com/office/drawing/2014/main" id="{74CA4CE4-FA8F-4537-8346-325E5C916BE3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5400000">
              <a:off x="3310033" y="2929913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: 圖案 77" descr="Freeform 59">
              <a:extLst>
                <a:ext uri="{FF2B5EF4-FFF2-40B4-BE49-F238E27FC236}">
                  <a16:creationId xmlns:a16="http://schemas.microsoft.com/office/drawing/2014/main" id="{2E829024-0FAD-4D72-BCB6-9D36F54261A2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3599999">
              <a:off x="3169589" y="2686659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手繪多邊形: 圖案 85" descr="Freeform 59">
              <a:extLst>
                <a:ext uri="{FF2B5EF4-FFF2-40B4-BE49-F238E27FC236}">
                  <a16:creationId xmlns:a16="http://schemas.microsoft.com/office/drawing/2014/main" id="{C65634A4-3FFF-49E5-94E9-C9C2865A7E0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1800003">
              <a:off x="2926336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手繪多邊形: 圖案 93" descr="Freeform 59">
              <a:extLst>
                <a:ext uri="{FF2B5EF4-FFF2-40B4-BE49-F238E27FC236}">
                  <a16:creationId xmlns:a16="http://schemas.microsoft.com/office/drawing/2014/main" id="{F6473F70-0C6D-41DE-9A05-489F99C7D81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9799997">
              <a:off x="2402197" y="2686663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: 圖案 101" descr="Freeform 59">
              <a:extLst>
                <a:ext uri="{FF2B5EF4-FFF2-40B4-BE49-F238E27FC236}">
                  <a16:creationId xmlns:a16="http://schemas.microsoft.com/office/drawing/2014/main" id="{B9BB345B-E8C0-466E-8AA7-8CF249E62170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8000002">
              <a:off x="2261755" y="2929914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: 圖案 109" descr="Freeform 59">
              <a:extLst>
                <a:ext uri="{FF2B5EF4-FFF2-40B4-BE49-F238E27FC236}">
                  <a16:creationId xmlns:a16="http://schemas.microsoft.com/office/drawing/2014/main" id="{F7D40089-1991-419A-B087-B3B2F99A0DCB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6200000">
              <a:off x="2261754" y="3210801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手繪多邊形: 圖案 117" descr="Freeform 59">
              <a:extLst>
                <a:ext uri="{FF2B5EF4-FFF2-40B4-BE49-F238E27FC236}">
                  <a16:creationId xmlns:a16="http://schemas.microsoft.com/office/drawing/2014/main" id="{B1108DFD-AA1B-4746-9924-45AB42913DF8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4400006">
              <a:off x="2402198" y="3454054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: 圖案 125" descr="Freeform 59">
              <a:extLst>
                <a:ext uri="{FF2B5EF4-FFF2-40B4-BE49-F238E27FC236}">
                  <a16:creationId xmlns:a16="http://schemas.microsoft.com/office/drawing/2014/main" id="{09FBAAE1-14F6-4BA9-BAB3-2E8263A71A19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2600008">
              <a:off x="2645452" y="3594496"/>
              <a:ext cx="280885" cy="1048274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: 圖案 133" descr="Freeform 59">
              <a:extLst>
                <a:ext uri="{FF2B5EF4-FFF2-40B4-BE49-F238E27FC236}">
                  <a16:creationId xmlns:a16="http://schemas.microsoft.com/office/drawing/2014/main" id="{258A7455-5DCA-4F28-B35B-6563C15AE782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0800002">
              <a:off x="2926337" y="3594496"/>
              <a:ext cx="280884" cy="1048273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: 圖案 141" descr="Freeform 59">
              <a:extLst>
                <a:ext uri="{FF2B5EF4-FFF2-40B4-BE49-F238E27FC236}">
                  <a16:creationId xmlns:a16="http://schemas.microsoft.com/office/drawing/2014/main" id="{C6028C1F-52EC-4CE6-9DE7-C20CA760171A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8999997">
              <a:off x="3169591" y="3454052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: 圖案 149" descr="Freeform 59">
              <a:extLst>
                <a:ext uri="{FF2B5EF4-FFF2-40B4-BE49-F238E27FC236}">
                  <a16:creationId xmlns:a16="http://schemas.microsoft.com/office/drawing/2014/main" id="{AF0C2C0F-27F5-4C91-BCED-DF5767239856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7199997">
              <a:off x="3310033" y="3210798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59E0EFC-91A2-4490-B4D3-E119B83DBDF3}"/>
              </a:ext>
            </a:extLst>
          </p:cNvPr>
          <p:cNvGrpSpPr/>
          <p:nvPr/>
        </p:nvGrpSpPr>
        <p:grpSpPr>
          <a:xfrm>
            <a:off x="1391552" y="2059714"/>
            <a:ext cx="3069568" cy="3069559"/>
            <a:chOff x="1391552" y="2059714"/>
            <a:chExt cx="3069568" cy="3069559"/>
          </a:xfrm>
          <a:solidFill>
            <a:schemeClr val="tx1"/>
          </a:solidFill>
        </p:grpSpPr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: 圖案 71" descr="Freeform 62">
              <a:extLst>
                <a:ext uri="{FF2B5EF4-FFF2-40B4-BE49-F238E27FC236}">
                  <a16:creationId xmlns:a16="http://schemas.microsoft.com/office/drawing/2014/main" id="{23DEAA15-D3C2-4479-920E-18B71A3CE8A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3693728" y="310798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: 圖案 78" descr="Freeform 62">
              <a:extLst>
                <a:ext uri="{FF2B5EF4-FFF2-40B4-BE49-F238E27FC236}">
                  <a16:creationId xmlns:a16="http://schemas.microsoft.com/office/drawing/2014/main" id="{BEBD5B6E-D47E-4F89-AB4C-0082A6610AD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3599999">
              <a:off x="3553285" y="258385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: 圖案 86" descr="Freeform 62">
              <a:extLst>
                <a:ext uri="{FF2B5EF4-FFF2-40B4-BE49-F238E27FC236}">
                  <a16:creationId xmlns:a16="http://schemas.microsoft.com/office/drawing/2014/main" id="{B13AAAAD-984B-41CF-A730-FF0A041EC6E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1800003">
              <a:off x="3169590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: 圖案 94" descr="Freeform 62">
              <a:extLst>
                <a:ext uri="{FF2B5EF4-FFF2-40B4-BE49-F238E27FC236}">
                  <a16:creationId xmlns:a16="http://schemas.microsoft.com/office/drawing/2014/main" id="{0E4D6420-80F5-48DD-8198-04C45D1781B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9799997">
              <a:off x="2121314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: 圖案 102" descr="Freeform 62">
              <a:extLst>
                <a:ext uri="{FF2B5EF4-FFF2-40B4-BE49-F238E27FC236}">
                  <a16:creationId xmlns:a16="http://schemas.microsoft.com/office/drawing/2014/main" id="{6A8F5B1E-500A-4E38-A3EA-E6CB29187267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0002">
              <a:off x="1737617" y="258384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: 圖案 110" descr="Freeform 62">
              <a:extLst>
                <a:ext uri="{FF2B5EF4-FFF2-40B4-BE49-F238E27FC236}">
                  <a16:creationId xmlns:a16="http://schemas.microsoft.com/office/drawing/2014/main" id="{88CB191E-8DC9-41C4-BC6C-1D44633B9CC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6200000">
              <a:off x="1597173" y="310799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: 圖案 118" descr="Freeform 62">
              <a:extLst>
                <a:ext uri="{FF2B5EF4-FFF2-40B4-BE49-F238E27FC236}">
                  <a16:creationId xmlns:a16="http://schemas.microsoft.com/office/drawing/2014/main" id="{C9891B4E-680C-4A3D-87C2-B58873F86E2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4400006">
              <a:off x="1737617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: 圖案 126" descr="Freeform 62">
              <a:extLst>
                <a:ext uri="{FF2B5EF4-FFF2-40B4-BE49-F238E27FC236}">
                  <a16:creationId xmlns:a16="http://schemas.microsoft.com/office/drawing/2014/main" id="{E87601D3-1E80-4E3B-A78C-900A36BEC0C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2600008">
              <a:off x="2121313" y="4015821"/>
              <a:ext cx="561769" cy="973010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: 圖案 134" descr="Freeform 62">
              <a:extLst>
                <a:ext uri="{FF2B5EF4-FFF2-40B4-BE49-F238E27FC236}">
                  <a16:creationId xmlns:a16="http://schemas.microsoft.com/office/drawing/2014/main" id="{827D1810-22F7-44BB-8AFA-7F0022F5A78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0800002">
              <a:off x="2645452" y="4156264"/>
              <a:ext cx="561769" cy="973009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: 圖案 142" descr="Freeform 62">
              <a:extLst>
                <a:ext uri="{FF2B5EF4-FFF2-40B4-BE49-F238E27FC236}">
                  <a16:creationId xmlns:a16="http://schemas.microsoft.com/office/drawing/2014/main" id="{452BA8FD-E07C-4465-9A94-EA4BDF17381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8999997">
              <a:off x="3169589" y="4015822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: 圖案 150" descr="Freeform 62">
              <a:extLst>
                <a:ext uri="{FF2B5EF4-FFF2-40B4-BE49-F238E27FC236}">
                  <a16:creationId xmlns:a16="http://schemas.microsoft.com/office/drawing/2014/main" id="{594A4A9A-58DC-4600-A1B0-5DECCE5D82E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199997">
              <a:off x="3553285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1C1A545-72C6-40F3-AC83-028B153DC27F}"/>
              </a:ext>
            </a:extLst>
          </p:cNvPr>
          <p:cNvGrpSpPr/>
          <p:nvPr/>
        </p:nvGrpSpPr>
        <p:grpSpPr>
          <a:xfrm>
            <a:off x="1110668" y="1778830"/>
            <a:ext cx="3631336" cy="3631327"/>
            <a:chOff x="1110668" y="1778830"/>
            <a:chExt cx="3631336" cy="363132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: 圖案 72" descr="Freeform 65">
              <a:extLst>
                <a:ext uri="{FF2B5EF4-FFF2-40B4-BE49-F238E27FC236}">
                  <a16:creationId xmlns:a16="http://schemas.microsoft.com/office/drawing/2014/main" id="{8FFB2347-5020-42DB-A1C7-5D6AD09BAF5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5400000">
              <a:off x="3974612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手繪多邊形: 圖案 79" descr="Freeform 65">
              <a:extLst>
                <a:ext uri="{FF2B5EF4-FFF2-40B4-BE49-F238E27FC236}">
                  <a16:creationId xmlns:a16="http://schemas.microsoft.com/office/drawing/2014/main" id="{66DAD77C-D226-498F-B543-9559ECA22B3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3599999">
              <a:off x="3590915" y="2162522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: 圖案 87" descr="Freeform 65">
              <a:extLst>
                <a:ext uri="{FF2B5EF4-FFF2-40B4-BE49-F238E27FC236}">
                  <a16:creationId xmlns:a16="http://schemas.microsoft.com/office/drawing/2014/main" id="{0B368B6E-0286-4B22-A59D-02FD360A98F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800003">
              <a:off x="2926336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: 圖案 95" descr="Freeform 65">
              <a:extLst>
                <a:ext uri="{FF2B5EF4-FFF2-40B4-BE49-F238E27FC236}">
                  <a16:creationId xmlns:a16="http://schemas.microsoft.com/office/drawing/2014/main" id="{BCCB5054-1B82-4427-985C-4EF79BE165C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9799997">
              <a:off x="1494365" y="2162527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: 圖案 103" descr="Freeform 65">
              <a:extLst>
                <a:ext uri="{FF2B5EF4-FFF2-40B4-BE49-F238E27FC236}">
                  <a16:creationId xmlns:a16="http://schemas.microsoft.com/office/drawing/2014/main" id="{E4C0655A-E79C-4B1B-80FC-904658135DE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8000002">
              <a:off x="1110668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Freeform 65">
              <a:extLst>
                <a:ext uri="{FF2B5EF4-FFF2-40B4-BE49-F238E27FC236}">
                  <a16:creationId xmlns:a16="http://schemas.microsoft.com/office/drawing/2014/main" id="{7945B8B9-B854-4CF2-93EC-F14169069297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6200000">
              <a:off x="1110667" y="3594497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: 圖案 119" descr="Freeform 65">
              <a:extLst>
                <a:ext uri="{FF2B5EF4-FFF2-40B4-BE49-F238E27FC236}">
                  <a16:creationId xmlns:a16="http://schemas.microsoft.com/office/drawing/2014/main" id="{136F047B-172C-4EEE-ACB3-4A0C01006FB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4400006">
              <a:off x="1494364" y="4259074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Freeform 65">
              <a:extLst>
                <a:ext uri="{FF2B5EF4-FFF2-40B4-BE49-F238E27FC236}">
                  <a16:creationId xmlns:a16="http://schemas.microsoft.com/office/drawing/2014/main" id="{FAF1D9CC-381A-4467-803F-2FB28508E23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2600008">
              <a:off x="2158944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: 圖案 135" descr="Freeform 65">
              <a:extLst>
                <a:ext uri="{FF2B5EF4-FFF2-40B4-BE49-F238E27FC236}">
                  <a16:creationId xmlns:a16="http://schemas.microsoft.com/office/drawing/2014/main" id="{1B067390-225F-4A9F-B6B7-50AB64091FF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0800002">
              <a:off x="2926336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手繪多邊形: 圖案 143" descr="Freeform 65">
              <a:extLst>
                <a:ext uri="{FF2B5EF4-FFF2-40B4-BE49-F238E27FC236}">
                  <a16:creationId xmlns:a16="http://schemas.microsoft.com/office/drawing/2014/main" id="{7189A140-C690-496F-BCBC-C0B81E90B52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8999997">
              <a:off x="3590916" y="425907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: 圖案 151" descr="Freeform 65">
              <a:extLst>
                <a:ext uri="{FF2B5EF4-FFF2-40B4-BE49-F238E27FC236}">
                  <a16:creationId xmlns:a16="http://schemas.microsoft.com/office/drawing/2014/main" id="{AD15F39C-D77B-4330-95C9-9ACFFC23F3A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7199997">
              <a:off x="3974611" y="359449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03FFD4-9F21-4009-9700-B0CEFE79A72E}"/>
              </a:ext>
            </a:extLst>
          </p:cNvPr>
          <p:cNvGrpSpPr/>
          <p:nvPr/>
        </p:nvGrpSpPr>
        <p:grpSpPr>
          <a:xfrm>
            <a:off x="829782" y="1497945"/>
            <a:ext cx="4193108" cy="4193096"/>
            <a:chOff x="829782" y="1497945"/>
            <a:chExt cx="4193108" cy="4193096"/>
          </a:xfrm>
          <a:solidFill>
            <a:srgbClr val="FFC000"/>
          </a:solidFill>
        </p:grpSpPr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 descr="Freeform 68">
              <a:extLst>
                <a:ext uri="{FF2B5EF4-FFF2-40B4-BE49-F238E27FC236}">
                  <a16:creationId xmlns:a16="http://schemas.microsoft.com/office/drawing/2014/main" id="{C06A0171-37FD-4147-97EE-80208EA6396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5400000">
              <a:off x="4255497" y="3313610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: 圖案 80" descr="Freeform 68">
              <a:extLst>
                <a:ext uri="{FF2B5EF4-FFF2-40B4-BE49-F238E27FC236}">
                  <a16:creationId xmlns:a16="http://schemas.microsoft.com/office/drawing/2014/main" id="{F99E68F0-869E-44DB-91EC-44749D47CF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3599999">
              <a:off x="4012243" y="2405776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: 圖案 88" descr="Freeform 68">
              <a:extLst>
                <a:ext uri="{FF2B5EF4-FFF2-40B4-BE49-F238E27FC236}">
                  <a16:creationId xmlns:a16="http://schemas.microsoft.com/office/drawing/2014/main" id="{BACF70DA-2546-4C5D-BFE5-76A34821798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800003">
              <a:off x="3347664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: 圖案 96" descr="Freeform 68">
              <a:extLst>
                <a:ext uri="{FF2B5EF4-FFF2-40B4-BE49-F238E27FC236}">
                  <a16:creationId xmlns:a16="http://schemas.microsoft.com/office/drawing/2014/main" id="{89021399-4EE5-4BFA-92C2-225FAA0169D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9799997">
              <a:off x="1531996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: 圖案 104" descr="Freeform 68">
              <a:extLst>
                <a:ext uri="{FF2B5EF4-FFF2-40B4-BE49-F238E27FC236}">
                  <a16:creationId xmlns:a16="http://schemas.microsoft.com/office/drawing/2014/main" id="{46196F84-9BA9-4CA0-9C72-5A152FB0A92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8000002">
              <a:off x="867414" y="2405775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Freeform 68">
              <a:extLst>
                <a:ext uri="{FF2B5EF4-FFF2-40B4-BE49-F238E27FC236}">
                  <a16:creationId xmlns:a16="http://schemas.microsoft.com/office/drawing/2014/main" id="{F730F5B6-FB9E-4DCD-AE83-38BF1FADC57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6200000">
              <a:off x="624159" y="3313611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: 圖案 120" descr="Freeform 68">
              <a:extLst>
                <a:ext uri="{FF2B5EF4-FFF2-40B4-BE49-F238E27FC236}">
                  <a16:creationId xmlns:a16="http://schemas.microsoft.com/office/drawing/2014/main" id="{E66E35CB-0997-42FC-9A9D-B3AF54B39E7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4400006">
              <a:off x="867414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Freeform 68">
              <a:extLst>
                <a:ext uri="{FF2B5EF4-FFF2-40B4-BE49-F238E27FC236}">
                  <a16:creationId xmlns:a16="http://schemas.microsoft.com/office/drawing/2014/main" id="{7E59E8C6-43C8-4E99-A467-207972672DB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2600008">
              <a:off x="1531995" y="4886019"/>
              <a:ext cx="973013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: 圖案 136" descr="Freeform 68">
              <a:extLst>
                <a:ext uri="{FF2B5EF4-FFF2-40B4-BE49-F238E27FC236}">
                  <a16:creationId xmlns:a16="http://schemas.microsoft.com/office/drawing/2014/main" id="{0FC11EE7-0F68-4EC5-AE4C-7C284F74EB6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0800002">
              <a:off x="2439830" y="5129273"/>
              <a:ext cx="973012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手繪多邊形: 圖案 144" descr="Freeform 68">
              <a:extLst>
                <a:ext uri="{FF2B5EF4-FFF2-40B4-BE49-F238E27FC236}">
                  <a16:creationId xmlns:a16="http://schemas.microsoft.com/office/drawing/2014/main" id="{763B129E-FA2B-4CE9-A131-80D569B38BB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8999997">
              <a:off x="3347663" y="4886022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: 圖案 152" descr="Freeform 68">
              <a:extLst>
                <a:ext uri="{FF2B5EF4-FFF2-40B4-BE49-F238E27FC236}">
                  <a16:creationId xmlns:a16="http://schemas.microsoft.com/office/drawing/2014/main" id="{B731BB51-8AD9-4731-889D-B4A609AE4BA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7199997">
              <a:off x="4012243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6C86B7C-919B-450F-877B-6E7DA985369A}"/>
              </a:ext>
            </a:extLst>
          </p:cNvPr>
          <p:cNvGrpSpPr/>
          <p:nvPr/>
        </p:nvGrpSpPr>
        <p:grpSpPr>
          <a:xfrm>
            <a:off x="829781" y="1497944"/>
            <a:ext cx="4193111" cy="4193099"/>
            <a:chOff x="829781" y="1497944"/>
            <a:chExt cx="4193111" cy="4193099"/>
          </a:xfrm>
          <a:solidFill>
            <a:schemeClr val="tx1"/>
          </a:solidFill>
        </p:grpSpPr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: 圖案 74" descr="Freeform 71">
              <a:extLst>
                <a:ext uri="{FF2B5EF4-FFF2-40B4-BE49-F238E27FC236}">
                  <a16:creationId xmlns:a16="http://schemas.microsoft.com/office/drawing/2014/main" id="{A642DAAD-2073-493F-86A4-2C7D08E0A2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5400000">
              <a:off x="4358309" y="2929912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: 圖案 81" descr="Freeform 71">
              <a:extLst>
                <a:ext uri="{FF2B5EF4-FFF2-40B4-BE49-F238E27FC236}">
                  <a16:creationId xmlns:a16="http://schemas.microsoft.com/office/drawing/2014/main" id="{FF4C04CD-4120-48C0-81D3-6E3761808C5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3599999">
              <a:off x="3834169" y="2022077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: 圖案 89" descr="Freeform 71">
              <a:extLst>
                <a:ext uri="{FF2B5EF4-FFF2-40B4-BE49-F238E27FC236}">
                  <a16:creationId xmlns:a16="http://schemas.microsoft.com/office/drawing/2014/main" id="{6739DB35-29DE-4218-A5F9-0241C07CEE8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00003">
              <a:off x="2926336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: 圖案 97" descr="Freeform 71">
              <a:extLst>
                <a:ext uri="{FF2B5EF4-FFF2-40B4-BE49-F238E27FC236}">
                  <a16:creationId xmlns:a16="http://schemas.microsoft.com/office/drawing/2014/main" id="{40C31EB4-79DA-4486-A557-6F5941463DB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9799997">
              <a:off x="970225" y="202208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: 圖案 105" descr="Freeform 71">
              <a:extLst>
                <a:ext uri="{FF2B5EF4-FFF2-40B4-BE49-F238E27FC236}">
                  <a16:creationId xmlns:a16="http://schemas.microsoft.com/office/drawing/2014/main" id="{1F4BAFD1-1EBA-4F06-B9E2-A47089991C5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000002">
              <a:off x="446085" y="292991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: 圖案 113" descr="Freeform 71">
              <a:extLst>
                <a:ext uri="{FF2B5EF4-FFF2-40B4-BE49-F238E27FC236}">
                  <a16:creationId xmlns:a16="http://schemas.microsoft.com/office/drawing/2014/main" id="{1951F476-39CF-4E79-90E8-40212907B80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>
              <a:off x="446084" y="397819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: 圖案 121" descr="Freeform 71">
              <a:extLst>
                <a:ext uri="{FF2B5EF4-FFF2-40B4-BE49-F238E27FC236}">
                  <a16:creationId xmlns:a16="http://schemas.microsoft.com/office/drawing/2014/main" id="{1089CF73-DDE6-421E-B612-356AC324D24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4400006">
              <a:off x="970225" y="4886024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: 圖案 129" descr="Freeform 71">
              <a:extLst>
                <a:ext uri="{FF2B5EF4-FFF2-40B4-BE49-F238E27FC236}">
                  <a16:creationId xmlns:a16="http://schemas.microsoft.com/office/drawing/2014/main" id="{8A970170-9255-48D7-A8F2-AB4D4B5A63A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2600008">
              <a:off x="1878059" y="5410158"/>
              <a:ext cx="1048276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: 圖案 137" descr="Freeform 71">
              <a:extLst>
                <a:ext uri="{FF2B5EF4-FFF2-40B4-BE49-F238E27FC236}">
                  <a16:creationId xmlns:a16="http://schemas.microsoft.com/office/drawing/2014/main" id="{DDE8BB76-6D01-4954-BB24-3B1246534E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2">
              <a:off x="2926337" y="5410158"/>
              <a:ext cx="1048275" cy="280884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: 圖案 145" descr="Freeform 71">
              <a:extLst>
                <a:ext uri="{FF2B5EF4-FFF2-40B4-BE49-F238E27FC236}">
                  <a16:creationId xmlns:a16="http://schemas.microsoft.com/office/drawing/2014/main" id="{9B4C950C-0432-4A9B-90CA-7D9FD22EB83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8999997">
              <a:off x="3834171" y="4886021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: 圖案 153" descr="Freeform 71">
              <a:extLst>
                <a:ext uri="{FF2B5EF4-FFF2-40B4-BE49-F238E27FC236}">
                  <a16:creationId xmlns:a16="http://schemas.microsoft.com/office/drawing/2014/main" id="{8D153A56-EDEB-4B3E-8D0C-6C12F263552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7199997">
              <a:off x="4358308" y="3978186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01102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FED30BF-076E-424B-A4B2-B81E217CC977}"/>
              </a:ext>
            </a:extLst>
          </p:cNvPr>
          <p:cNvSpPr/>
          <p:nvPr/>
        </p:nvSpPr>
        <p:spPr>
          <a:xfrm>
            <a:off x="116113" y="3381828"/>
            <a:ext cx="624115" cy="406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3F47CFC-81CC-4566-B0E0-0AA37C812706}"/>
              </a:ext>
            </a:extLst>
          </p:cNvPr>
          <p:cNvSpPr/>
          <p:nvPr/>
        </p:nvSpPr>
        <p:spPr>
          <a:xfrm>
            <a:off x="112485" y="3980542"/>
            <a:ext cx="624115" cy="406401"/>
          </a:xfrm>
          <a:prstGeom prst="rect">
            <a:avLst/>
          </a:prstGeom>
          <a:solidFill>
            <a:srgbClr val="383B3E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3A45F62-BCB1-43F4-87A3-BF966CF59A84}"/>
              </a:ext>
            </a:extLst>
          </p:cNvPr>
          <p:cNvSpPr/>
          <p:nvPr/>
        </p:nvSpPr>
        <p:spPr>
          <a:xfrm>
            <a:off x="108856" y="4579257"/>
            <a:ext cx="624115" cy="406401"/>
          </a:xfrm>
          <a:prstGeom prst="rect">
            <a:avLst/>
          </a:prstGeom>
          <a:solidFill>
            <a:srgbClr val="6F767C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2C09414-3252-4692-8CAF-E4A7B1AEEAA4}"/>
              </a:ext>
            </a:extLst>
          </p:cNvPr>
          <p:cNvSpPr/>
          <p:nvPr/>
        </p:nvSpPr>
        <p:spPr>
          <a:xfrm>
            <a:off x="105228" y="5177971"/>
            <a:ext cx="624115" cy="406401"/>
          </a:xfrm>
          <a:prstGeom prst="rect">
            <a:avLst/>
          </a:prstGeom>
          <a:solidFill>
            <a:srgbClr val="A6B0B9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77A735-5ECB-4CCE-8D0D-B336D7BBF23A}"/>
              </a:ext>
            </a:extLst>
          </p:cNvPr>
          <p:cNvSpPr/>
          <p:nvPr/>
        </p:nvSpPr>
        <p:spPr>
          <a:xfrm>
            <a:off x="101600" y="5776685"/>
            <a:ext cx="624115" cy="406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F6B7CCC-27EA-4628-A1AD-7B45DCDEDEB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05482" y="6322377"/>
            <a:ext cx="369051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a.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連續變換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圖序列</a:t>
            </a: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A273C189-D1CC-4423-B627-CC62D6F70986}"/>
              </a:ext>
            </a:extLst>
          </p:cNvPr>
          <p:cNvGrpSpPr/>
          <p:nvPr/>
        </p:nvGrpSpPr>
        <p:grpSpPr>
          <a:xfrm>
            <a:off x="1878058" y="2546219"/>
            <a:ext cx="2096556" cy="2096551"/>
            <a:chOff x="1878058" y="2546219"/>
            <a:chExt cx="2096556" cy="2096551"/>
          </a:xfrm>
          <a:solidFill>
            <a:srgbClr val="FFC000"/>
          </a:solidFill>
        </p:grpSpPr>
        <p:sp>
          <p:nvSpPr>
            <p:cNvPr id="85" name="手繪多邊形: 圖案 84" descr="Freeform 59">
              <a:extLst>
                <a:ext uri="{FF2B5EF4-FFF2-40B4-BE49-F238E27FC236}">
                  <a16:creationId xmlns:a16="http://schemas.microsoft.com/office/drawing/2014/main" id="{82860DE4-786D-49FC-B5F0-8D1CB86DDAD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1" name="手繪多邊形: 圖案 90" descr="Freeform 59">
              <a:extLst>
                <a:ext uri="{FF2B5EF4-FFF2-40B4-BE49-F238E27FC236}">
                  <a16:creationId xmlns:a16="http://schemas.microsoft.com/office/drawing/2014/main" id="{BD314E97-38EA-4A2A-98F4-35880DE203A4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5400000">
              <a:off x="3310033" y="2929913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手繪多邊形: 圖案 91" descr="Freeform 59">
              <a:extLst>
                <a:ext uri="{FF2B5EF4-FFF2-40B4-BE49-F238E27FC236}">
                  <a16:creationId xmlns:a16="http://schemas.microsoft.com/office/drawing/2014/main" id="{60ABCBB4-B4E6-416B-ADB5-D2D60457984C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3599999">
              <a:off x="3169589" y="2686659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手繪多邊形: 圖案 92" descr="Freeform 59">
              <a:extLst>
                <a:ext uri="{FF2B5EF4-FFF2-40B4-BE49-F238E27FC236}">
                  <a16:creationId xmlns:a16="http://schemas.microsoft.com/office/drawing/2014/main" id="{A3032F8D-3329-4224-9681-2942D8DE7CA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800003">
              <a:off x="2926336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9" name="手繪多邊形: 圖案 98" descr="Freeform 59">
              <a:extLst>
                <a:ext uri="{FF2B5EF4-FFF2-40B4-BE49-F238E27FC236}">
                  <a16:creationId xmlns:a16="http://schemas.microsoft.com/office/drawing/2014/main" id="{5C1F4256-0E9D-43F4-A401-F319C648F6F2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9799997">
              <a:off x="2402197" y="2686663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0" name="手繪多邊形: 圖案 99" descr="Freeform 59">
              <a:extLst>
                <a:ext uri="{FF2B5EF4-FFF2-40B4-BE49-F238E27FC236}">
                  <a16:creationId xmlns:a16="http://schemas.microsoft.com/office/drawing/2014/main" id="{782FEC8D-D18B-4484-BA42-6C245CE0BF2D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8000002">
              <a:off x="2261755" y="2929914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手繪多邊形: 圖案 100" descr="Freeform 59">
              <a:extLst>
                <a:ext uri="{FF2B5EF4-FFF2-40B4-BE49-F238E27FC236}">
                  <a16:creationId xmlns:a16="http://schemas.microsoft.com/office/drawing/2014/main" id="{27648CFC-E8DA-4E27-B3F9-3B38D8C408E3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6200000">
              <a:off x="2261754" y="3210801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: 圖案 106" descr="Freeform 59">
              <a:extLst>
                <a:ext uri="{FF2B5EF4-FFF2-40B4-BE49-F238E27FC236}">
                  <a16:creationId xmlns:a16="http://schemas.microsoft.com/office/drawing/2014/main" id="{1405F556-75A0-4338-A59B-96B2B006DB25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4400006">
              <a:off x="2402198" y="3454054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手繪多邊形: 圖案 107" descr="Freeform 59">
              <a:extLst>
                <a:ext uri="{FF2B5EF4-FFF2-40B4-BE49-F238E27FC236}">
                  <a16:creationId xmlns:a16="http://schemas.microsoft.com/office/drawing/2014/main" id="{910855C7-1172-4271-9B4F-CA498496FAFE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2600008">
              <a:off x="2645452" y="3594496"/>
              <a:ext cx="280885" cy="1048274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手繪多邊形: 圖案 108" descr="Freeform 59">
              <a:extLst>
                <a:ext uri="{FF2B5EF4-FFF2-40B4-BE49-F238E27FC236}">
                  <a16:creationId xmlns:a16="http://schemas.microsoft.com/office/drawing/2014/main" id="{AF94B624-C826-47DF-8678-B4A62EFFBB10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10800002">
              <a:off x="2926337" y="3594496"/>
              <a:ext cx="280884" cy="1048273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: 圖案 114" descr="Freeform 59">
              <a:extLst>
                <a:ext uri="{FF2B5EF4-FFF2-40B4-BE49-F238E27FC236}">
                  <a16:creationId xmlns:a16="http://schemas.microsoft.com/office/drawing/2014/main" id="{35FC4097-9323-4FB9-A9A3-218E6664895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8999997">
              <a:off x="3169591" y="3454052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: 圖案 115" descr="Freeform 59">
              <a:extLst>
                <a:ext uri="{FF2B5EF4-FFF2-40B4-BE49-F238E27FC236}">
                  <a16:creationId xmlns:a16="http://schemas.microsoft.com/office/drawing/2014/main" id="{18819CD8-8D7B-4754-93DF-3D1F7AF4F094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 rot="7199997">
              <a:off x="3310033" y="3210798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310CEB49-F1C2-432D-AABE-C0C91ADDF283}"/>
              </a:ext>
            </a:extLst>
          </p:cNvPr>
          <p:cNvGrpSpPr/>
          <p:nvPr/>
        </p:nvGrpSpPr>
        <p:grpSpPr>
          <a:xfrm>
            <a:off x="1391552" y="2059714"/>
            <a:ext cx="3069568" cy="3069559"/>
            <a:chOff x="1391552" y="2059714"/>
            <a:chExt cx="3069568" cy="3069559"/>
          </a:xfrm>
          <a:solidFill>
            <a:schemeClr val="tx1"/>
          </a:solidFill>
        </p:grpSpPr>
        <p:sp>
          <p:nvSpPr>
            <p:cNvPr id="123" name="手繪多邊形: 圖案 122" descr="Freeform 62">
              <a:extLst>
                <a:ext uri="{FF2B5EF4-FFF2-40B4-BE49-F238E27FC236}">
                  <a16:creationId xmlns:a16="http://schemas.microsoft.com/office/drawing/2014/main" id="{890AE3EF-9E7B-4DD3-A74A-AA15255881EA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4" name="手繪多邊形: 圖案 123" descr="Freeform 62">
              <a:extLst>
                <a:ext uri="{FF2B5EF4-FFF2-40B4-BE49-F238E27FC236}">
                  <a16:creationId xmlns:a16="http://schemas.microsoft.com/office/drawing/2014/main" id="{E8873B03-773C-4C12-99A0-8F2CD00D3F7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5400000">
              <a:off x="3693728" y="310798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: 圖案 124" descr="Freeform 62">
              <a:extLst>
                <a:ext uri="{FF2B5EF4-FFF2-40B4-BE49-F238E27FC236}">
                  <a16:creationId xmlns:a16="http://schemas.microsoft.com/office/drawing/2014/main" id="{216FF6B3-D8FE-488C-9257-4B887433730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3599999">
              <a:off x="3553285" y="258385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手繪多邊形: 圖案 130" descr="Freeform 62">
              <a:extLst>
                <a:ext uri="{FF2B5EF4-FFF2-40B4-BE49-F238E27FC236}">
                  <a16:creationId xmlns:a16="http://schemas.microsoft.com/office/drawing/2014/main" id="{862CC91D-8A48-450A-98E2-99999F404A2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800003">
              <a:off x="3169590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手繪多邊形: 圖案 131" descr="Freeform 62">
              <a:extLst>
                <a:ext uri="{FF2B5EF4-FFF2-40B4-BE49-F238E27FC236}">
                  <a16:creationId xmlns:a16="http://schemas.microsoft.com/office/drawing/2014/main" id="{1D9CD269-0BE7-465E-A3A1-A263D004A7D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9799997">
              <a:off x="2121314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手繪多邊形: 圖案 132" descr="Freeform 62">
              <a:extLst>
                <a:ext uri="{FF2B5EF4-FFF2-40B4-BE49-F238E27FC236}">
                  <a16:creationId xmlns:a16="http://schemas.microsoft.com/office/drawing/2014/main" id="{0A28B056-C0CD-4DC9-9059-68C088F615F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8000002">
              <a:off x="1737617" y="258384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手繪多邊形: 圖案 138" descr="Freeform 62">
              <a:extLst>
                <a:ext uri="{FF2B5EF4-FFF2-40B4-BE49-F238E27FC236}">
                  <a16:creationId xmlns:a16="http://schemas.microsoft.com/office/drawing/2014/main" id="{41D27F84-97F0-4BDE-8CD5-E7C8527F2E56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6200000">
              <a:off x="1597173" y="310799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手繪多邊形: 圖案 139" descr="Freeform 62">
              <a:extLst>
                <a:ext uri="{FF2B5EF4-FFF2-40B4-BE49-F238E27FC236}">
                  <a16:creationId xmlns:a16="http://schemas.microsoft.com/office/drawing/2014/main" id="{A95AFAFD-DCFC-4B3F-B39F-E6C20650087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4400006">
              <a:off x="1737617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手繪多邊形: 圖案 140" descr="Freeform 62">
              <a:extLst>
                <a:ext uri="{FF2B5EF4-FFF2-40B4-BE49-F238E27FC236}">
                  <a16:creationId xmlns:a16="http://schemas.microsoft.com/office/drawing/2014/main" id="{2B595BED-52D9-4672-8DA1-EE3FD5B6BF6E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2600008">
              <a:off x="2121313" y="4015821"/>
              <a:ext cx="561769" cy="973010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7" name="手繪多邊形: 圖案 146" descr="Freeform 62">
              <a:extLst>
                <a:ext uri="{FF2B5EF4-FFF2-40B4-BE49-F238E27FC236}">
                  <a16:creationId xmlns:a16="http://schemas.microsoft.com/office/drawing/2014/main" id="{849FFBEA-7D7E-4908-A2E7-8247FECDA0B1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10800002">
              <a:off x="2645452" y="4156264"/>
              <a:ext cx="561769" cy="973009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8" name="手繪多邊形: 圖案 147" descr="Freeform 62">
              <a:extLst>
                <a:ext uri="{FF2B5EF4-FFF2-40B4-BE49-F238E27FC236}">
                  <a16:creationId xmlns:a16="http://schemas.microsoft.com/office/drawing/2014/main" id="{E7D7040D-EEB1-4289-87AE-46EF496FF8C3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8999997">
              <a:off x="3169589" y="4015822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9" name="手繪多邊形: 圖案 148" descr="Freeform 62">
              <a:extLst>
                <a:ext uri="{FF2B5EF4-FFF2-40B4-BE49-F238E27FC236}">
                  <a16:creationId xmlns:a16="http://schemas.microsoft.com/office/drawing/2014/main" id="{B3DDD584-A494-4D86-96F1-A78DFA821478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7199997">
              <a:off x="3553285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1605DFDD-C482-43F7-BB45-EB1BFB2E9705}"/>
              </a:ext>
            </a:extLst>
          </p:cNvPr>
          <p:cNvGrpSpPr/>
          <p:nvPr/>
        </p:nvGrpSpPr>
        <p:grpSpPr>
          <a:xfrm>
            <a:off x="1110668" y="1778830"/>
            <a:ext cx="3631336" cy="3631327"/>
            <a:chOff x="1110668" y="1778830"/>
            <a:chExt cx="3631336" cy="363132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6" name="手繪多邊形: 圖案 155" descr="Freeform 65">
              <a:extLst>
                <a:ext uri="{FF2B5EF4-FFF2-40B4-BE49-F238E27FC236}">
                  <a16:creationId xmlns:a16="http://schemas.microsoft.com/office/drawing/2014/main" id="{AE349BC5-6B1B-4092-90D8-489166D259A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: 圖案 156" descr="Freeform 65">
              <a:extLst>
                <a:ext uri="{FF2B5EF4-FFF2-40B4-BE49-F238E27FC236}">
                  <a16:creationId xmlns:a16="http://schemas.microsoft.com/office/drawing/2014/main" id="{A9219D02-D0BE-4696-B3EB-0E6D0D0F35B2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5400000">
              <a:off x="3974612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8" name="手繪多邊形: 圖案 157" descr="Freeform 65">
              <a:extLst>
                <a:ext uri="{FF2B5EF4-FFF2-40B4-BE49-F238E27FC236}">
                  <a16:creationId xmlns:a16="http://schemas.microsoft.com/office/drawing/2014/main" id="{F690B187-9CEF-43BE-8657-0C22B7B47DC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3599999">
              <a:off x="3590915" y="2162522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9" name="手繪多邊形: 圖案 158" descr="Freeform 65">
              <a:extLst>
                <a:ext uri="{FF2B5EF4-FFF2-40B4-BE49-F238E27FC236}">
                  <a16:creationId xmlns:a16="http://schemas.microsoft.com/office/drawing/2014/main" id="{E014A1ED-A18C-4921-84E6-DF1D5AF3BFA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800003">
              <a:off x="2926336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: 圖案 159" descr="Freeform 65">
              <a:extLst>
                <a:ext uri="{FF2B5EF4-FFF2-40B4-BE49-F238E27FC236}">
                  <a16:creationId xmlns:a16="http://schemas.microsoft.com/office/drawing/2014/main" id="{A2DCBFEC-26D6-4898-97AC-8A246E0BBFC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9799997">
              <a:off x="1494365" y="2162527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1" name="手繪多邊形: 圖案 160" descr="Freeform 65">
              <a:extLst>
                <a:ext uri="{FF2B5EF4-FFF2-40B4-BE49-F238E27FC236}">
                  <a16:creationId xmlns:a16="http://schemas.microsoft.com/office/drawing/2014/main" id="{55999A7A-11E4-4051-906C-705D5996128E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8000002">
              <a:off x="1110668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: 圖案 161" descr="Freeform 65">
              <a:extLst>
                <a:ext uri="{FF2B5EF4-FFF2-40B4-BE49-F238E27FC236}">
                  <a16:creationId xmlns:a16="http://schemas.microsoft.com/office/drawing/2014/main" id="{1E677460-3558-4F6D-82A3-B3AF71C24CF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6200000">
              <a:off x="1110667" y="3594497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3" name="手繪多邊形: 圖案 162" descr="Freeform 65">
              <a:extLst>
                <a:ext uri="{FF2B5EF4-FFF2-40B4-BE49-F238E27FC236}">
                  <a16:creationId xmlns:a16="http://schemas.microsoft.com/office/drawing/2014/main" id="{BDE8A984-37BE-467F-A1BC-947928FF130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4400006">
              <a:off x="1494364" y="4259074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: 圖案 163" descr="Freeform 65">
              <a:extLst>
                <a:ext uri="{FF2B5EF4-FFF2-40B4-BE49-F238E27FC236}">
                  <a16:creationId xmlns:a16="http://schemas.microsoft.com/office/drawing/2014/main" id="{1D9AC088-6A53-45AB-B386-967CF819FFB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2600008">
              <a:off x="2158944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5" name="手繪多邊形: 圖案 164" descr="Freeform 65">
              <a:extLst>
                <a:ext uri="{FF2B5EF4-FFF2-40B4-BE49-F238E27FC236}">
                  <a16:creationId xmlns:a16="http://schemas.microsoft.com/office/drawing/2014/main" id="{B5046091-0087-4108-ABC9-055CFF52766D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10800002">
              <a:off x="2926336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6" name="手繪多邊形: 圖案 165" descr="Freeform 65">
              <a:extLst>
                <a:ext uri="{FF2B5EF4-FFF2-40B4-BE49-F238E27FC236}">
                  <a16:creationId xmlns:a16="http://schemas.microsoft.com/office/drawing/2014/main" id="{82A375D3-FCE7-4E69-B514-2B90EED1232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8999997">
              <a:off x="3590916" y="425907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7" name="手繪多邊形: 圖案 166" descr="Freeform 65">
              <a:extLst>
                <a:ext uri="{FF2B5EF4-FFF2-40B4-BE49-F238E27FC236}">
                  <a16:creationId xmlns:a16="http://schemas.microsoft.com/office/drawing/2014/main" id="{A20D30B1-F9DE-4D38-9F94-7CE5E4710BDC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7199997">
              <a:off x="3974611" y="359449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8" name="群組 167">
            <a:extLst>
              <a:ext uri="{FF2B5EF4-FFF2-40B4-BE49-F238E27FC236}">
                <a16:creationId xmlns:a16="http://schemas.microsoft.com/office/drawing/2014/main" id="{05FD94F6-134D-4F5C-95A1-331D39C18E86}"/>
              </a:ext>
            </a:extLst>
          </p:cNvPr>
          <p:cNvGrpSpPr/>
          <p:nvPr/>
        </p:nvGrpSpPr>
        <p:grpSpPr>
          <a:xfrm>
            <a:off x="829782" y="1497945"/>
            <a:ext cx="4193108" cy="4193096"/>
            <a:chOff x="829782" y="1497945"/>
            <a:chExt cx="4193108" cy="4193096"/>
          </a:xfrm>
          <a:solidFill>
            <a:srgbClr val="FFC000"/>
          </a:solidFill>
        </p:grpSpPr>
        <p:sp>
          <p:nvSpPr>
            <p:cNvPr id="169" name="手繪多邊形: 圖案 168" descr="Freeform 68">
              <a:extLst>
                <a:ext uri="{FF2B5EF4-FFF2-40B4-BE49-F238E27FC236}">
                  <a16:creationId xmlns:a16="http://schemas.microsoft.com/office/drawing/2014/main" id="{0474AC1F-E99C-41B6-BDE6-343916DACBC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: 圖案 169" descr="Freeform 68">
              <a:extLst>
                <a:ext uri="{FF2B5EF4-FFF2-40B4-BE49-F238E27FC236}">
                  <a16:creationId xmlns:a16="http://schemas.microsoft.com/office/drawing/2014/main" id="{2AD6271A-89B1-4323-9C35-7C10307A688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5400000">
              <a:off x="4255497" y="3313610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: 圖案 170" descr="Freeform 68">
              <a:extLst>
                <a:ext uri="{FF2B5EF4-FFF2-40B4-BE49-F238E27FC236}">
                  <a16:creationId xmlns:a16="http://schemas.microsoft.com/office/drawing/2014/main" id="{5066A640-2AE4-40BA-A467-43E09CC15BA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3599999">
              <a:off x="4012243" y="2405776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2" name="手繪多邊形: 圖案 171" descr="Freeform 68">
              <a:extLst>
                <a:ext uri="{FF2B5EF4-FFF2-40B4-BE49-F238E27FC236}">
                  <a16:creationId xmlns:a16="http://schemas.microsoft.com/office/drawing/2014/main" id="{ECD19FFB-3C21-475A-AE20-05C38D6249C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800003">
              <a:off x="3347664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3" name="手繪多邊形: 圖案 172" descr="Freeform 68">
              <a:extLst>
                <a:ext uri="{FF2B5EF4-FFF2-40B4-BE49-F238E27FC236}">
                  <a16:creationId xmlns:a16="http://schemas.microsoft.com/office/drawing/2014/main" id="{6A0EB263-BF1F-4662-944E-4F8AF60BE7E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9799997">
              <a:off x="1531996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4" name="手繪多邊形: 圖案 173" descr="Freeform 68">
              <a:extLst>
                <a:ext uri="{FF2B5EF4-FFF2-40B4-BE49-F238E27FC236}">
                  <a16:creationId xmlns:a16="http://schemas.microsoft.com/office/drawing/2014/main" id="{3467587F-D5EA-41C5-8393-ECACC7A3FB5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8000002">
              <a:off x="867414" y="2405775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5" name="手繪多邊形: 圖案 174" descr="Freeform 68">
              <a:extLst>
                <a:ext uri="{FF2B5EF4-FFF2-40B4-BE49-F238E27FC236}">
                  <a16:creationId xmlns:a16="http://schemas.microsoft.com/office/drawing/2014/main" id="{4AADC265-A4C6-4ADA-A8E0-0440C221F84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>
              <a:off x="624159" y="3313611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6" name="手繪多邊形: 圖案 175" descr="Freeform 68">
              <a:extLst>
                <a:ext uri="{FF2B5EF4-FFF2-40B4-BE49-F238E27FC236}">
                  <a16:creationId xmlns:a16="http://schemas.microsoft.com/office/drawing/2014/main" id="{D42A7035-2F65-48CC-AFA7-A965BC3F655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4400006">
              <a:off x="867414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7" name="手繪多邊形: 圖案 176" descr="Freeform 68">
              <a:extLst>
                <a:ext uri="{FF2B5EF4-FFF2-40B4-BE49-F238E27FC236}">
                  <a16:creationId xmlns:a16="http://schemas.microsoft.com/office/drawing/2014/main" id="{DC4A699A-E291-4D96-9FBD-1120BB4944F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2600008">
              <a:off x="1531995" y="4886019"/>
              <a:ext cx="973013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: 圖案 177" descr="Freeform 68">
              <a:extLst>
                <a:ext uri="{FF2B5EF4-FFF2-40B4-BE49-F238E27FC236}">
                  <a16:creationId xmlns:a16="http://schemas.microsoft.com/office/drawing/2014/main" id="{738DD281-16CE-4DD1-8E9D-B78E4D870BC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10800002">
              <a:off x="2439830" y="5129273"/>
              <a:ext cx="973012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9" name="手繪多邊形: 圖案 178" descr="Freeform 68">
              <a:extLst>
                <a:ext uri="{FF2B5EF4-FFF2-40B4-BE49-F238E27FC236}">
                  <a16:creationId xmlns:a16="http://schemas.microsoft.com/office/drawing/2014/main" id="{BB90B994-8B1C-4241-8ACD-6B02522D880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8999997">
              <a:off x="3347663" y="4886022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0" name="手繪多邊形: 圖案 179" descr="Freeform 68">
              <a:extLst>
                <a:ext uri="{FF2B5EF4-FFF2-40B4-BE49-F238E27FC236}">
                  <a16:creationId xmlns:a16="http://schemas.microsoft.com/office/drawing/2014/main" id="{B518D2BF-8BD2-4967-8724-F867B5B7C1A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7199997">
              <a:off x="4012243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782A3481-0514-4923-84BD-D6805741368B}"/>
              </a:ext>
            </a:extLst>
          </p:cNvPr>
          <p:cNvGrpSpPr/>
          <p:nvPr/>
        </p:nvGrpSpPr>
        <p:grpSpPr>
          <a:xfrm>
            <a:off x="829781" y="1497944"/>
            <a:ext cx="4193111" cy="4193099"/>
            <a:chOff x="829781" y="1497944"/>
            <a:chExt cx="4193111" cy="4193099"/>
          </a:xfrm>
          <a:solidFill>
            <a:schemeClr val="tx1"/>
          </a:solidFill>
        </p:grpSpPr>
        <p:sp>
          <p:nvSpPr>
            <p:cNvPr id="182" name="手繪多邊形: 圖案 181" descr="Freeform 71">
              <a:extLst>
                <a:ext uri="{FF2B5EF4-FFF2-40B4-BE49-F238E27FC236}">
                  <a16:creationId xmlns:a16="http://schemas.microsoft.com/office/drawing/2014/main" id="{A40053F6-3F41-4AEB-94DD-8A927DC83F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3" name="手繪多邊形: 圖案 182" descr="Freeform 71">
              <a:extLst>
                <a:ext uri="{FF2B5EF4-FFF2-40B4-BE49-F238E27FC236}">
                  <a16:creationId xmlns:a16="http://schemas.microsoft.com/office/drawing/2014/main" id="{710E7388-9FA1-458B-90D5-D414A08249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358309" y="2929912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4" name="手繪多邊形: 圖案 183" descr="Freeform 71">
              <a:extLst>
                <a:ext uri="{FF2B5EF4-FFF2-40B4-BE49-F238E27FC236}">
                  <a16:creationId xmlns:a16="http://schemas.microsoft.com/office/drawing/2014/main" id="{166715AB-DCEB-4680-B5F7-E71CA0D0039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3599999">
              <a:off x="3834169" y="2022077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5" name="手繪多邊形: 圖案 184" descr="Freeform 71">
              <a:extLst>
                <a:ext uri="{FF2B5EF4-FFF2-40B4-BE49-F238E27FC236}">
                  <a16:creationId xmlns:a16="http://schemas.microsoft.com/office/drawing/2014/main" id="{6E0005D0-21E5-4BD2-9B4C-52CAB7ECAEC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800003">
              <a:off x="2926336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6" name="手繪多邊形: 圖案 185" descr="Freeform 71">
              <a:extLst>
                <a:ext uri="{FF2B5EF4-FFF2-40B4-BE49-F238E27FC236}">
                  <a16:creationId xmlns:a16="http://schemas.microsoft.com/office/drawing/2014/main" id="{A9D28636-45C3-4A67-9096-FC18F933410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9799997">
              <a:off x="970225" y="202208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7" name="手繪多邊形: 圖案 186" descr="Freeform 71">
              <a:extLst>
                <a:ext uri="{FF2B5EF4-FFF2-40B4-BE49-F238E27FC236}">
                  <a16:creationId xmlns:a16="http://schemas.microsoft.com/office/drawing/2014/main" id="{DA67D1B3-D577-4DCF-B767-2AFEAE30B84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000002">
              <a:off x="446085" y="292991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8" name="手繪多邊形: 圖案 187" descr="Freeform 71">
              <a:extLst>
                <a:ext uri="{FF2B5EF4-FFF2-40B4-BE49-F238E27FC236}">
                  <a16:creationId xmlns:a16="http://schemas.microsoft.com/office/drawing/2014/main" id="{CD7521A8-4A20-433B-AE47-7337F4B8760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6200000">
              <a:off x="446084" y="397819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9" name="手繪多邊形: 圖案 188" descr="Freeform 71">
              <a:extLst>
                <a:ext uri="{FF2B5EF4-FFF2-40B4-BE49-F238E27FC236}">
                  <a16:creationId xmlns:a16="http://schemas.microsoft.com/office/drawing/2014/main" id="{BE2B2897-14DC-42D9-A48E-D1F536910C5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4400006">
              <a:off x="970225" y="4886024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0" name="手繪多邊形: 圖案 189" descr="Freeform 71">
              <a:extLst>
                <a:ext uri="{FF2B5EF4-FFF2-40B4-BE49-F238E27FC236}">
                  <a16:creationId xmlns:a16="http://schemas.microsoft.com/office/drawing/2014/main" id="{62E94050-B49B-43E9-B4AA-F2CAEC9F16F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2600008">
              <a:off x="1878059" y="5410158"/>
              <a:ext cx="1048276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1" name="手繪多邊形: 圖案 190" descr="Freeform 71">
              <a:extLst>
                <a:ext uri="{FF2B5EF4-FFF2-40B4-BE49-F238E27FC236}">
                  <a16:creationId xmlns:a16="http://schemas.microsoft.com/office/drawing/2014/main" id="{AE3A2E74-7422-41EE-B334-2E49CE9D5D9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0800002">
              <a:off x="2926337" y="5410158"/>
              <a:ext cx="1048275" cy="280884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2" name="手繪多邊形: 圖案 191" descr="Freeform 71">
              <a:extLst>
                <a:ext uri="{FF2B5EF4-FFF2-40B4-BE49-F238E27FC236}">
                  <a16:creationId xmlns:a16="http://schemas.microsoft.com/office/drawing/2014/main" id="{EF72A473-02CC-4694-855D-C5894958057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8999997">
              <a:off x="3834171" y="4886021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3" name="手繪多邊形: 圖案 192" descr="Freeform 71">
              <a:extLst>
                <a:ext uri="{FF2B5EF4-FFF2-40B4-BE49-F238E27FC236}">
                  <a16:creationId xmlns:a16="http://schemas.microsoft.com/office/drawing/2014/main" id="{A02E0D4D-4B49-4085-855A-FD0CA935E99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7199997">
              <a:off x="4358308" y="3978186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360468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FD50135-E236-42F6-8CE8-4DD30E1977BC}"/>
              </a:ext>
            </a:extLst>
          </p:cNvPr>
          <p:cNvGrpSpPr/>
          <p:nvPr/>
        </p:nvGrpSpPr>
        <p:grpSpPr>
          <a:xfrm>
            <a:off x="1878058" y="2546219"/>
            <a:ext cx="2096556" cy="2096551"/>
            <a:chOff x="1878058" y="2546219"/>
            <a:chExt cx="2096556" cy="2096551"/>
          </a:xfrm>
          <a:solidFill>
            <a:srgbClr val="000000"/>
          </a:solidFill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: 圖案 69" descr="Freeform 59">
              <a:extLst>
                <a:ext uri="{FF2B5EF4-FFF2-40B4-BE49-F238E27FC236}">
                  <a16:creationId xmlns:a16="http://schemas.microsoft.com/office/drawing/2014/main" id="{74CA4CE4-FA8F-4537-8346-325E5C916BE3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5400000">
              <a:off x="3310033" y="2929913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: 圖案 77" descr="Freeform 59">
              <a:extLst>
                <a:ext uri="{FF2B5EF4-FFF2-40B4-BE49-F238E27FC236}">
                  <a16:creationId xmlns:a16="http://schemas.microsoft.com/office/drawing/2014/main" id="{2E829024-0FAD-4D72-BCB6-9D36F54261A2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3599999">
              <a:off x="3169589" y="2686659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手繪多邊形: 圖案 85" descr="Freeform 59">
              <a:extLst>
                <a:ext uri="{FF2B5EF4-FFF2-40B4-BE49-F238E27FC236}">
                  <a16:creationId xmlns:a16="http://schemas.microsoft.com/office/drawing/2014/main" id="{C65634A4-3FFF-49E5-94E9-C9C2865A7E0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1800003">
              <a:off x="2926336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手繪多邊形: 圖案 93" descr="Freeform 59">
              <a:extLst>
                <a:ext uri="{FF2B5EF4-FFF2-40B4-BE49-F238E27FC236}">
                  <a16:creationId xmlns:a16="http://schemas.microsoft.com/office/drawing/2014/main" id="{F6473F70-0C6D-41DE-9A05-489F99C7D81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9799997">
              <a:off x="2402197" y="2686663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: 圖案 101" descr="Freeform 59">
              <a:extLst>
                <a:ext uri="{FF2B5EF4-FFF2-40B4-BE49-F238E27FC236}">
                  <a16:creationId xmlns:a16="http://schemas.microsoft.com/office/drawing/2014/main" id="{B9BB345B-E8C0-466E-8AA7-8CF249E62170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8000002">
              <a:off x="2261755" y="2929914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: 圖案 109" descr="Freeform 59">
              <a:extLst>
                <a:ext uri="{FF2B5EF4-FFF2-40B4-BE49-F238E27FC236}">
                  <a16:creationId xmlns:a16="http://schemas.microsoft.com/office/drawing/2014/main" id="{F7D40089-1991-419A-B087-B3B2F99A0DCB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6200000">
              <a:off x="2261754" y="3210801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手繪多邊形: 圖案 117" descr="Freeform 59">
              <a:extLst>
                <a:ext uri="{FF2B5EF4-FFF2-40B4-BE49-F238E27FC236}">
                  <a16:creationId xmlns:a16="http://schemas.microsoft.com/office/drawing/2014/main" id="{B1108DFD-AA1B-4746-9924-45AB42913DF8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4400006">
              <a:off x="2402198" y="3454054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: 圖案 125" descr="Freeform 59">
              <a:extLst>
                <a:ext uri="{FF2B5EF4-FFF2-40B4-BE49-F238E27FC236}">
                  <a16:creationId xmlns:a16="http://schemas.microsoft.com/office/drawing/2014/main" id="{09FBAAE1-14F6-4BA9-BAB3-2E8263A71A19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2600008">
              <a:off x="2645452" y="3594496"/>
              <a:ext cx="280885" cy="1048274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: 圖案 133" descr="Freeform 59">
              <a:extLst>
                <a:ext uri="{FF2B5EF4-FFF2-40B4-BE49-F238E27FC236}">
                  <a16:creationId xmlns:a16="http://schemas.microsoft.com/office/drawing/2014/main" id="{258A7455-5DCA-4F28-B35B-6563C15AE782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0800002">
              <a:off x="2926337" y="3594496"/>
              <a:ext cx="280884" cy="1048273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: 圖案 141" descr="Freeform 59">
              <a:extLst>
                <a:ext uri="{FF2B5EF4-FFF2-40B4-BE49-F238E27FC236}">
                  <a16:creationId xmlns:a16="http://schemas.microsoft.com/office/drawing/2014/main" id="{C6028C1F-52EC-4CE6-9DE7-C20CA760171A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8999997">
              <a:off x="3169591" y="3454052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: 圖案 149" descr="Freeform 59">
              <a:extLst>
                <a:ext uri="{FF2B5EF4-FFF2-40B4-BE49-F238E27FC236}">
                  <a16:creationId xmlns:a16="http://schemas.microsoft.com/office/drawing/2014/main" id="{AF0C2C0F-27F5-4C91-BCED-DF5767239856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7199997">
              <a:off x="3310033" y="3210798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59E0EFC-91A2-4490-B4D3-E119B83DBDF3}"/>
              </a:ext>
            </a:extLst>
          </p:cNvPr>
          <p:cNvGrpSpPr/>
          <p:nvPr/>
        </p:nvGrpSpPr>
        <p:grpSpPr>
          <a:xfrm>
            <a:off x="1391552" y="2059714"/>
            <a:ext cx="3069568" cy="3069559"/>
            <a:chOff x="1391552" y="2059714"/>
            <a:chExt cx="3069568" cy="3069559"/>
          </a:xfrm>
          <a:solidFill>
            <a:srgbClr val="383B3E"/>
          </a:solidFill>
        </p:grpSpPr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: 圖案 71" descr="Freeform 62">
              <a:extLst>
                <a:ext uri="{FF2B5EF4-FFF2-40B4-BE49-F238E27FC236}">
                  <a16:creationId xmlns:a16="http://schemas.microsoft.com/office/drawing/2014/main" id="{23DEAA15-D3C2-4479-920E-18B71A3CE8A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3693728" y="310798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: 圖案 78" descr="Freeform 62">
              <a:extLst>
                <a:ext uri="{FF2B5EF4-FFF2-40B4-BE49-F238E27FC236}">
                  <a16:creationId xmlns:a16="http://schemas.microsoft.com/office/drawing/2014/main" id="{BEBD5B6E-D47E-4F89-AB4C-0082A6610AD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3599999">
              <a:off x="3553285" y="258385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: 圖案 86" descr="Freeform 62">
              <a:extLst>
                <a:ext uri="{FF2B5EF4-FFF2-40B4-BE49-F238E27FC236}">
                  <a16:creationId xmlns:a16="http://schemas.microsoft.com/office/drawing/2014/main" id="{B13AAAAD-984B-41CF-A730-FF0A041EC6E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1800003">
              <a:off x="3169590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: 圖案 94" descr="Freeform 62">
              <a:extLst>
                <a:ext uri="{FF2B5EF4-FFF2-40B4-BE49-F238E27FC236}">
                  <a16:creationId xmlns:a16="http://schemas.microsoft.com/office/drawing/2014/main" id="{0E4D6420-80F5-48DD-8198-04C45D1781B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9799997">
              <a:off x="2121314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: 圖案 102" descr="Freeform 62">
              <a:extLst>
                <a:ext uri="{FF2B5EF4-FFF2-40B4-BE49-F238E27FC236}">
                  <a16:creationId xmlns:a16="http://schemas.microsoft.com/office/drawing/2014/main" id="{6A8F5B1E-500A-4E38-A3EA-E6CB29187267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0002">
              <a:off x="1737617" y="258384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: 圖案 110" descr="Freeform 62">
              <a:extLst>
                <a:ext uri="{FF2B5EF4-FFF2-40B4-BE49-F238E27FC236}">
                  <a16:creationId xmlns:a16="http://schemas.microsoft.com/office/drawing/2014/main" id="{88CB191E-8DC9-41C4-BC6C-1D44633B9CC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6200000">
              <a:off x="1597173" y="310799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: 圖案 118" descr="Freeform 62">
              <a:extLst>
                <a:ext uri="{FF2B5EF4-FFF2-40B4-BE49-F238E27FC236}">
                  <a16:creationId xmlns:a16="http://schemas.microsoft.com/office/drawing/2014/main" id="{C9891B4E-680C-4A3D-87C2-B58873F86E2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4400006">
              <a:off x="1737617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: 圖案 126" descr="Freeform 62">
              <a:extLst>
                <a:ext uri="{FF2B5EF4-FFF2-40B4-BE49-F238E27FC236}">
                  <a16:creationId xmlns:a16="http://schemas.microsoft.com/office/drawing/2014/main" id="{E87601D3-1E80-4E3B-A78C-900A36BEC0C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2600008">
              <a:off x="2121313" y="4015821"/>
              <a:ext cx="561769" cy="973010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: 圖案 134" descr="Freeform 62">
              <a:extLst>
                <a:ext uri="{FF2B5EF4-FFF2-40B4-BE49-F238E27FC236}">
                  <a16:creationId xmlns:a16="http://schemas.microsoft.com/office/drawing/2014/main" id="{827D1810-22F7-44BB-8AFA-7F0022F5A78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0800002">
              <a:off x="2645452" y="4156264"/>
              <a:ext cx="561769" cy="973009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: 圖案 142" descr="Freeform 62">
              <a:extLst>
                <a:ext uri="{FF2B5EF4-FFF2-40B4-BE49-F238E27FC236}">
                  <a16:creationId xmlns:a16="http://schemas.microsoft.com/office/drawing/2014/main" id="{452BA8FD-E07C-4465-9A94-EA4BDF17381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8999997">
              <a:off x="3169589" y="4015822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: 圖案 150" descr="Freeform 62">
              <a:extLst>
                <a:ext uri="{FF2B5EF4-FFF2-40B4-BE49-F238E27FC236}">
                  <a16:creationId xmlns:a16="http://schemas.microsoft.com/office/drawing/2014/main" id="{594A4A9A-58DC-4600-A1B0-5DECCE5D82E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199997">
              <a:off x="3553285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1C1A545-72C6-40F3-AC83-028B153DC27F}"/>
              </a:ext>
            </a:extLst>
          </p:cNvPr>
          <p:cNvGrpSpPr/>
          <p:nvPr/>
        </p:nvGrpSpPr>
        <p:grpSpPr>
          <a:xfrm>
            <a:off x="1110668" y="1778830"/>
            <a:ext cx="3631336" cy="3631327"/>
            <a:chOff x="1110668" y="1778830"/>
            <a:chExt cx="3631336" cy="3631327"/>
          </a:xfrm>
          <a:solidFill>
            <a:srgbClr val="6F767C"/>
          </a:solidFill>
        </p:grpSpPr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: 圖案 72" descr="Freeform 65">
              <a:extLst>
                <a:ext uri="{FF2B5EF4-FFF2-40B4-BE49-F238E27FC236}">
                  <a16:creationId xmlns:a16="http://schemas.microsoft.com/office/drawing/2014/main" id="{8FFB2347-5020-42DB-A1C7-5D6AD09BAF5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5400000">
              <a:off x="3974612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手繪多邊形: 圖案 79" descr="Freeform 65">
              <a:extLst>
                <a:ext uri="{FF2B5EF4-FFF2-40B4-BE49-F238E27FC236}">
                  <a16:creationId xmlns:a16="http://schemas.microsoft.com/office/drawing/2014/main" id="{66DAD77C-D226-498F-B543-9559ECA22B3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3599999">
              <a:off x="3590915" y="2162522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: 圖案 87" descr="Freeform 65">
              <a:extLst>
                <a:ext uri="{FF2B5EF4-FFF2-40B4-BE49-F238E27FC236}">
                  <a16:creationId xmlns:a16="http://schemas.microsoft.com/office/drawing/2014/main" id="{0B368B6E-0286-4B22-A59D-02FD360A98F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800003">
              <a:off x="2926336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: 圖案 95" descr="Freeform 65">
              <a:extLst>
                <a:ext uri="{FF2B5EF4-FFF2-40B4-BE49-F238E27FC236}">
                  <a16:creationId xmlns:a16="http://schemas.microsoft.com/office/drawing/2014/main" id="{BCCB5054-1B82-4427-985C-4EF79BE165C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9799997">
              <a:off x="1494365" y="2162527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: 圖案 103" descr="Freeform 65">
              <a:extLst>
                <a:ext uri="{FF2B5EF4-FFF2-40B4-BE49-F238E27FC236}">
                  <a16:creationId xmlns:a16="http://schemas.microsoft.com/office/drawing/2014/main" id="{E4C0655A-E79C-4B1B-80FC-904658135DE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8000002">
              <a:off x="1110668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Freeform 65">
              <a:extLst>
                <a:ext uri="{FF2B5EF4-FFF2-40B4-BE49-F238E27FC236}">
                  <a16:creationId xmlns:a16="http://schemas.microsoft.com/office/drawing/2014/main" id="{7945B8B9-B854-4CF2-93EC-F14169069297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6200000">
              <a:off x="1110667" y="3594497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: 圖案 119" descr="Freeform 65">
              <a:extLst>
                <a:ext uri="{FF2B5EF4-FFF2-40B4-BE49-F238E27FC236}">
                  <a16:creationId xmlns:a16="http://schemas.microsoft.com/office/drawing/2014/main" id="{136F047B-172C-4EEE-ACB3-4A0C01006FB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4400006">
              <a:off x="1494364" y="4259074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Freeform 65">
              <a:extLst>
                <a:ext uri="{FF2B5EF4-FFF2-40B4-BE49-F238E27FC236}">
                  <a16:creationId xmlns:a16="http://schemas.microsoft.com/office/drawing/2014/main" id="{FAF1D9CC-381A-4467-803F-2FB28508E23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2600008">
              <a:off x="2158944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: 圖案 135" descr="Freeform 65">
              <a:extLst>
                <a:ext uri="{FF2B5EF4-FFF2-40B4-BE49-F238E27FC236}">
                  <a16:creationId xmlns:a16="http://schemas.microsoft.com/office/drawing/2014/main" id="{1B067390-225F-4A9F-B6B7-50AB64091FF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0800002">
              <a:off x="2926336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手繪多邊形: 圖案 143" descr="Freeform 65">
              <a:extLst>
                <a:ext uri="{FF2B5EF4-FFF2-40B4-BE49-F238E27FC236}">
                  <a16:creationId xmlns:a16="http://schemas.microsoft.com/office/drawing/2014/main" id="{7189A140-C690-496F-BCBC-C0B81E90B52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8999997">
              <a:off x="3590916" y="425907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: 圖案 151" descr="Freeform 65">
              <a:extLst>
                <a:ext uri="{FF2B5EF4-FFF2-40B4-BE49-F238E27FC236}">
                  <a16:creationId xmlns:a16="http://schemas.microsoft.com/office/drawing/2014/main" id="{AD15F39C-D77B-4330-95C9-9ACFFC23F3A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7199997">
              <a:off x="3974611" y="359449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03FFD4-9F21-4009-9700-B0CEFE79A72E}"/>
              </a:ext>
            </a:extLst>
          </p:cNvPr>
          <p:cNvGrpSpPr/>
          <p:nvPr/>
        </p:nvGrpSpPr>
        <p:grpSpPr>
          <a:xfrm>
            <a:off x="829782" y="1497945"/>
            <a:ext cx="4193108" cy="4193096"/>
            <a:chOff x="829782" y="1497945"/>
            <a:chExt cx="4193108" cy="4193096"/>
          </a:xfrm>
          <a:solidFill>
            <a:srgbClr val="A6B0B9"/>
          </a:solidFill>
        </p:grpSpPr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 descr="Freeform 68">
              <a:extLst>
                <a:ext uri="{FF2B5EF4-FFF2-40B4-BE49-F238E27FC236}">
                  <a16:creationId xmlns:a16="http://schemas.microsoft.com/office/drawing/2014/main" id="{C06A0171-37FD-4147-97EE-80208EA6396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5400000">
              <a:off x="4255497" y="3313610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: 圖案 80" descr="Freeform 68">
              <a:extLst>
                <a:ext uri="{FF2B5EF4-FFF2-40B4-BE49-F238E27FC236}">
                  <a16:creationId xmlns:a16="http://schemas.microsoft.com/office/drawing/2014/main" id="{F99E68F0-869E-44DB-91EC-44749D47CF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3599999">
              <a:off x="4012243" y="2405776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: 圖案 88" descr="Freeform 68">
              <a:extLst>
                <a:ext uri="{FF2B5EF4-FFF2-40B4-BE49-F238E27FC236}">
                  <a16:creationId xmlns:a16="http://schemas.microsoft.com/office/drawing/2014/main" id="{BACF70DA-2546-4C5D-BFE5-76A34821798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800003">
              <a:off x="3347664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: 圖案 96" descr="Freeform 68">
              <a:extLst>
                <a:ext uri="{FF2B5EF4-FFF2-40B4-BE49-F238E27FC236}">
                  <a16:creationId xmlns:a16="http://schemas.microsoft.com/office/drawing/2014/main" id="{89021399-4EE5-4BFA-92C2-225FAA0169D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9799997">
              <a:off x="1531996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: 圖案 104" descr="Freeform 68">
              <a:extLst>
                <a:ext uri="{FF2B5EF4-FFF2-40B4-BE49-F238E27FC236}">
                  <a16:creationId xmlns:a16="http://schemas.microsoft.com/office/drawing/2014/main" id="{46196F84-9BA9-4CA0-9C72-5A152FB0A92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8000002">
              <a:off x="867414" y="2405775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Freeform 68">
              <a:extLst>
                <a:ext uri="{FF2B5EF4-FFF2-40B4-BE49-F238E27FC236}">
                  <a16:creationId xmlns:a16="http://schemas.microsoft.com/office/drawing/2014/main" id="{F730F5B6-FB9E-4DCD-AE83-38BF1FADC57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6200000">
              <a:off x="624159" y="3313611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: 圖案 120" descr="Freeform 68">
              <a:extLst>
                <a:ext uri="{FF2B5EF4-FFF2-40B4-BE49-F238E27FC236}">
                  <a16:creationId xmlns:a16="http://schemas.microsoft.com/office/drawing/2014/main" id="{E66E35CB-0997-42FC-9A9D-B3AF54B39E7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4400006">
              <a:off x="867414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Freeform 68">
              <a:extLst>
                <a:ext uri="{FF2B5EF4-FFF2-40B4-BE49-F238E27FC236}">
                  <a16:creationId xmlns:a16="http://schemas.microsoft.com/office/drawing/2014/main" id="{7E59E8C6-43C8-4E99-A467-207972672DB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2600008">
              <a:off x="1531995" y="4886019"/>
              <a:ext cx="973013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: 圖案 136" descr="Freeform 68">
              <a:extLst>
                <a:ext uri="{FF2B5EF4-FFF2-40B4-BE49-F238E27FC236}">
                  <a16:creationId xmlns:a16="http://schemas.microsoft.com/office/drawing/2014/main" id="{0FC11EE7-0F68-4EC5-AE4C-7C284F74EB6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0800002">
              <a:off x="2439830" y="5129273"/>
              <a:ext cx="973012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手繪多邊形: 圖案 144" descr="Freeform 68">
              <a:extLst>
                <a:ext uri="{FF2B5EF4-FFF2-40B4-BE49-F238E27FC236}">
                  <a16:creationId xmlns:a16="http://schemas.microsoft.com/office/drawing/2014/main" id="{763B129E-FA2B-4CE9-A131-80D569B38BB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8999997">
              <a:off x="3347663" y="4886022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: 圖案 152" descr="Freeform 68">
              <a:extLst>
                <a:ext uri="{FF2B5EF4-FFF2-40B4-BE49-F238E27FC236}">
                  <a16:creationId xmlns:a16="http://schemas.microsoft.com/office/drawing/2014/main" id="{B731BB51-8AD9-4731-889D-B4A609AE4BA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7199997">
              <a:off x="4012243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6C86B7C-919B-450F-877B-6E7DA985369A}"/>
              </a:ext>
            </a:extLst>
          </p:cNvPr>
          <p:cNvGrpSpPr/>
          <p:nvPr/>
        </p:nvGrpSpPr>
        <p:grpSpPr>
          <a:xfrm>
            <a:off x="829781" y="1497944"/>
            <a:ext cx="4193111" cy="4193099"/>
            <a:chOff x="829781" y="1497944"/>
            <a:chExt cx="4193111" cy="4193099"/>
          </a:xfrm>
          <a:solidFill>
            <a:srgbClr val="DEEBF7"/>
          </a:solidFill>
        </p:grpSpPr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: 圖案 74" descr="Freeform 71">
              <a:extLst>
                <a:ext uri="{FF2B5EF4-FFF2-40B4-BE49-F238E27FC236}">
                  <a16:creationId xmlns:a16="http://schemas.microsoft.com/office/drawing/2014/main" id="{A642DAAD-2073-493F-86A4-2C7D08E0A2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5400000">
              <a:off x="4358309" y="2929912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: 圖案 81" descr="Freeform 71">
              <a:extLst>
                <a:ext uri="{FF2B5EF4-FFF2-40B4-BE49-F238E27FC236}">
                  <a16:creationId xmlns:a16="http://schemas.microsoft.com/office/drawing/2014/main" id="{FF4C04CD-4120-48C0-81D3-6E3761808C5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3599999">
              <a:off x="3834169" y="2022077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: 圖案 89" descr="Freeform 71">
              <a:extLst>
                <a:ext uri="{FF2B5EF4-FFF2-40B4-BE49-F238E27FC236}">
                  <a16:creationId xmlns:a16="http://schemas.microsoft.com/office/drawing/2014/main" id="{6739DB35-29DE-4218-A5F9-0241C07CEE8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00003">
              <a:off x="2926336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: 圖案 97" descr="Freeform 71">
              <a:extLst>
                <a:ext uri="{FF2B5EF4-FFF2-40B4-BE49-F238E27FC236}">
                  <a16:creationId xmlns:a16="http://schemas.microsoft.com/office/drawing/2014/main" id="{40C31EB4-79DA-4486-A557-6F5941463DB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9799997">
              <a:off x="970225" y="202208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: 圖案 105" descr="Freeform 71">
              <a:extLst>
                <a:ext uri="{FF2B5EF4-FFF2-40B4-BE49-F238E27FC236}">
                  <a16:creationId xmlns:a16="http://schemas.microsoft.com/office/drawing/2014/main" id="{1F4BAFD1-1EBA-4F06-B9E2-A47089991C5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000002">
              <a:off x="446085" y="292991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: 圖案 113" descr="Freeform 71">
              <a:extLst>
                <a:ext uri="{FF2B5EF4-FFF2-40B4-BE49-F238E27FC236}">
                  <a16:creationId xmlns:a16="http://schemas.microsoft.com/office/drawing/2014/main" id="{1951F476-39CF-4E79-90E8-40212907B80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>
              <a:off x="446084" y="397819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: 圖案 121" descr="Freeform 71">
              <a:extLst>
                <a:ext uri="{FF2B5EF4-FFF2-40B4-BE49-F238E27FC236}">
                  <a16:creationId xmlns:a16="http://schemas.microsoft.com/office/drawing/2014/main" id="{1089CF73-DDE6-421E-B612-356AC324D24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4400006">
              <a:off x="970225" y="4886024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: 圖案 129" descr="Freeform 71">
              <a:extLst>
                <a:ext uri="{FF2B5EF4-FFF2-40B4-BE49-F238E27FC236}">
                  <a16:creationId xmlns:a16="http://schemas.microsoft.com/office/drawing/2014/main" id="{8A970170-9255-48D7-A8F2-AB4D4B5A63A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2600008">
              <a:off x="1878059" y="5410158"/>
              <a:ext cx="1048276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: 圖案 137" descr="Freeform 71">
              <a:extLst>
                <a:ext uri="{FF2B5EF4-FFF2-40B4-BE49-F238E27FC236}">
                  <a16:creationId xmlns:a16="http://schemas.microsoft.com/office/drawing/2014/main" id="{DDE8BB76-6D01-4954-BB24-3B1246534E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2">
              <a:off x="2926337" y="5410158"/>
              <a:ext cx="1048275" cy="280884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: 圖案 145" descr="Freeform 71">
              <a:extLst>
                <a:ext uri="{FF2B5EF4-FFF2-40B4-BE49-F238E27FC236}">
                  <a16:creationId xmlns:a16="http://schemas.microsoft.com/office/drawing/2014/main" id="{9B4C950C-0432-4A9B-90CA-7D9FD22EB83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8999997">
              <a:off x="3834171" y="4886021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: 圖案 153" descr="Freeform 71">
              <a:extLst>
                <a:ext uri="{FF2B5EF4-FFF2-40B4-BE49-F238E27FC236}">
                  <a16:creationId xmlns:a16="http://schemas.microsoft.com/office/drawing/2014/main" id="{8D153A56-EDEB-4B3E-8D0C-6C12F263552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7199997">
              <a:off x="4358308" y="3978186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1831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7CAF10B-4DE7-46B4-B5E2-665CC7C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8" name="手繪多邊形: 圖案 57" descr="Freeform 58">
            <a:extLst>
              <a:ext uri="{FF2B5EF4-FFF2-40B4-BE49-F238E27FC236}">
                <a16:creationId xmlns:a16="http://schemas.microsoft.com/office/drawing/2014/main" id="{2959681F-B683-47B6-BC85-8CB286C06A5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22021" y="2470072"/>
            <a:ext cx="301287" cy="1124422"/>
          </a:xfrm>
          <a:custGeom>
            <a:avLst/>
            <a:gdLst>
              <a:gd name="connsiteX0" fmla="*/ 301287 w 301287"/>
              <a:gd name="connsiteY0" fmla="*/ 522322 h 1124422"/>
              <a:gd name="connsiteX1" fmla="*/ 299514 w 301287"/>
              <a:gd name="connsiteY1" fmla="*/ 1124422 h 1124422"/>
              <a:gd name="connsiteX2" fmla="*/ 0 w 301287"/>
              <a:gd name="connsiteY2" fmla="*/ 602101 h 1124422"/>
              <a:gd name="connsiteX3" fmla="*/ 1773 w 301287"/>
              <a:gd name="connsiteY3" fmla="*/ 0 h 1124422"/>
              <a:gd name="connsiteX4" fmla="*/ 301287 w 301287"/>
              <a:gd name="connsiteY4" fmla="*/ 522322 h 1124422"/>
              <a:gd name="connsiteX5" fmla="*/ 301287 w 301287"/>
              <a:gd name="connsiteY5" fmla="*/ 522322 h 1124422"/>
              <a:gd name="connsiteX0" fmla="*/ 301287 w 301287"/>
              <a:gd name="connsiteY0" fmla="*/ 522322 h 1124422"/>
              <a:gd name="connsiteX1" fmla="*/ 299514 w 301287"/>
              <a:gd name="connsiteY1" fmla="*/ 1124422 h 1124422"/>
              <a:gd name="connsiteX2" fmla="*/ 0 w 301287"/>
              <a:gd name="connsiteY2" fmla="*/ 602101 h 1124422"/>
              <a:gd name="connsiteX3" fmla="*/ 1773 w 301287"/>
              <a:gd name="connsiteY3" fmla="*/ 0 h 1124422"/>
              <a:gd name="connsiteX4" fmla="*/ 301287 w 301287"/>
              <a:gd name="connsiteY4" fmla="*/ 522322 h 11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287" h="1124422">
                <a:moveTo>
                  <a:pt x="301287" y="522322"/>
                </a:moveTo>
                <a:lnTo>
                  <a:pt x="299514" y="1124422"/>
                </a:lnTo>
                <a:lnTo>
                  <a:pt x="0" y="602101"/>
                </a:lnTo>
                <a:lnTo>
                  <a:pt x="1773" y="0"/>
                </a:lnTo>
                <a:lnTo>
                  <a:pt x="301287" y="52232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1" name="手繪多邊形: 圖案 60" descr="Freeform 61">
            <a:extLst>
              <a:ext uri="{FF2B5EF4-FFF2-40B4-BE49-F238E27FC236}">
                <a16:creationId xmlns:a16="http://schemas.microsoft.com/office/drawing/2014/main" id="{F0937D2A-177A-4F74-98E8-E9D16828881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23795" y="1949524"/>
            <a:ext cx="602104" cy="1042869"/>
          </a:xfrm>
          <a:custGeom>
            <a:avLst/>
            <a:gdLst>
              <a:gd name="connsiteX0" fmla="*/ 602104 w 602104"/>
              <a:gd name="connsiteY0" fmla="*/ 522323 h 1042869"/>
              <a:gd name="connsiteX1" fmla="*/ 299514 w 602104"/>
              <a:gd name="connsiteY1" fmla="*/ 1042869 h 1042869"/>
              <a:gd name="connsiteX2" fmla="*/ 0 w 602104"/>
              <a:gd name="connsiteY2" fmla="*/ 520547 h 1042869"/>
              <a:gd name="connsiteX3" fmla="*/ 302587 w 602104"/>
              <a:gd name="connsiteY3" fmla="*/ 0 h 1042869"/>
              <a:gd name="connsiteX4" fmla="*/ 602104 w 602104"/>
              <a:gd name="connsiteY4" fmla="*/ 522323 h 1042869"/>
              <a:gd name="connsiteX5" fmla="*/ 602104 w 602104"/>
              <a:gd name="connsiteY5" fmla="*/ 522323 h 1042869"/>
              <a:gd name="connsiteX0" fmla="*/ 602104 w 602104"/>
              <a:gd name="connsiteY0" fmla="*/ 522323 h 1042869"/>
              <a:gd name="connsiteX1" fmla="*/ 299514 w 602104"/>
              <a:gd name="connsiteY1" fmla="*/ 1042869 h 1042869"/>
              <a:gd name="connsiteX2" fmla="*/ 0 w 602104"/>
              <a:gd name="connsiteY2" fmla="*/ 520547 h 1042869"/>
              <a:gd name="connsiteX3" fmla="*/ 302587 w 602104"/>
              <a:gd name="connsiteY3" fmla="*/ 0 h 1042869"/>
              <a:gd name="connsiteX4" fmla="*/ 602104 w 602104"/>
              <a:gd name="connsiteY4" fmla="*/ 522323 h 104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104" h="1042869">
                <a:moveTo>
                  <a:pt x="602104" y="522323"/>
                </a:moveTo>
                <a:lnTo>
                  <a:pt x="299514" y="1042869"/>
                </a:lnTo>
                <a:lnTo>
                  <a:pt x="0" y="520547"/>
                </a:lnTo>
                <a:lnTo>
                  <a:pt x="302587" y="0"/>
                </a:lnTo>
                <a:lnTo>
                  <a:pt x="602104" y="522323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4" name="手繪多邊形: 圖案 63" descr="Freeform 64">
            <a:extLst>
              <a:ext uri="{FF2B5EF4-FFF2-40B4-BE49-F238E27FC236}">
                <a16:creationId xmlns:a16="http://schemas.microsoft.com/office/drawing/2014/main" id="{53917E6A-10BA-4151-AE20-0D497F8861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03246" y="1646936"/>
            <a:ext cx="823136" cy="823135"/>
          </a:xfrm>
          <a:custGeom>
            <a:avLst/>
            <a:gdLst>
              <a:gd name="connsiteX0" fmla="*/ 823136 w 823136"/>
              <a:gd name="connsiteY0" fmla="*/ 302588 h 823135"/>
              <a:gd name="connsiteX1" fmla="*/ 520549 w 823136"/>
              <a:gd name="connsiteY1" fmla="*/ 823135 h 823135"/>
              <a:gd name="connsiteX2" fmla="*/ 0 w 823136"/>
              <a:gd name="connsiteY2" fmla="*/ 520547 h 823135"/>
              <a:gd name="connsiteX3" fmla="*/ 302588 w 823136"/>
              <a:gd name="connsiteY3" fmla="*/ 0 h 823135"/>
              <a:gd name="connsiteX4" fmla="*/ 823136 w 823136"/>
              <a:gd name="connsiteY4" fmla="*/ 302588 h 823135"/>
              <a:gd name="connsiteX5" fmla="*/ 823136 w 823136"/>
              <a:gd name="connsiteY5" fmla="*/ 302588 h 823135"/>
              <a:gd name="connsiteX0" fmla="*/ 823136 w 823136"/>
              <a:gd name="connsiteY0" fmla="*/ 302588 h 823135"/>
              <a:gd name="connsiteX1" fmla="*/ 520549 w 823136"/>
              <a:gd name="connsiteY1" fmla="*/ 823135 h 823135"/>
              <a:gd name="connsiteX2" fmla="*/ 0 w 823136"/>
              <a:gd name="connsiteY2" fmla="*/ 520547 h 823135"/>
              <a:gd name="connsiteX3" fmla="*/ 302588 w 823136"/>
              <a:gd name="connsiteY3" fmla="*/ 0 h 823135"/>
              <a:gd name="connsiteX4" fmla="*/ 823136 w 823136"/>
              <a:gd name="connsiteY4" fmla="*/ 302588 h 82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136" h="823135">
                <a:moveTo>
                  <a:pt x="823136" y="302588"/>
                </a:moveTo>
                <a:lnTo>
                  <a:pt x="520549" y="823135"/>
                </a:lnTo>
                <a:lnTo>
                  <a:pt x="0" y="520547"/>
                </a:lnTo>
                <a:lnTo>
                  <a:pt x="302588" y="0"/>
                </a:lnTo>
                <a:lnTo>
                  <a:pt x="823136" y="30258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7" name="手繪多邊形: 圖案 66" descr="Freeform 67">
            <a:extLst>
              <a:ext uri="{FF2B5EF4-FFF2-40B4-BE49-F238E27FC236}">
                <a16:creationId xmlns:a16="http://schemas.microsoft.com/office/drawing/2014/main" id="{D307EF72-5734-431B-BCA5-B3DF1D610AA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105834" y="1347425"/>
            <a:ext cx="1042870" cy="602100"/>
          </a:xfrm>
          <a:custGeom>
            <a:avLst/>
            <a:gdLst>
              <a:gd name="connsiteX0" fmla="*/ 1042870 w 1042870"/>
              <a:gd name="connsiteY0" fmla="*/ 302587 h 602100"/>
              <a:gd name="connsiteX1" fmla="*/ 520548 w 1042870"/>
              <a:gd name="connsiteY1" fmla="*/ 602100 h 602100"/>
              <a:gd name="connsiteX2" fmla="*/ 0 w 1042870"/>
              <a:gd name="connsiteY2" fmla="*/ 299512 h 602100"/>
              <a:gd name="connsiteX3" fmla="*/ 522323 w 1042870"/>
              <a:gd name="connsiteY3" fmla="*/ 0 h 602100"/>
              <a:gd name="connsiteX4" fmla="*/ 1042870 w 1042870"/>
              <a:gd name="connsiteY4" fmla="*/ 302587 h 602100"/>
              <a:gd name="connsiteX5" fmla="*/ 1042870 w 1042870"/>
              <a:gd name="connsiteY5" fmla="*/ 302587 h 602100"/>
              <a:gd name="connsiteX0" fmla="*/ 1042870 w 1042870"/>
              <a:gd name="connsiteY0" fmla="*/ 302587 h 602100"/>
              <a:gd name="connsiteX1" fmla="*/ 520548 w 1042870"/>
              <a:gd name="connsiteY1" fmla="*/ 602100 h 602100"/>
              <a:gd name="connsiteX2" fmla="*/ 0 w 1042870"/>
              <a:gd name="connsiteY2" fmla="*/ 299512 h 602100"/>
              <a:gd name="connsiteX3" fmla="*/ 522323 w 1042870"/>
              <a:gd name="connsiteY3" fmla="*/ 0 h 602100"/>
              <a:gd name="connsiteX4" fmla="*/ 1042870 w 1042870"/>
              <a:gd name="connsiteY4" fmla="*/ 302587 h 60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870" h="602100">
                <a:moveTo>
                  <a:pt x="1042870" y="302587"/>
                </a:moveTo>
                <a:lnTo>
                  <a:pt x="520548" y="602100"/>
                </a:lnTo>
                <a:lnTo>
                  <a:pt x="0" y="299512"/>
                </a:lnTo>
                <a:lnTo>
                  <a:pt x="522323" y="0"/>
                </a:lnTo>
                <a:lnTo>
                  <a:pt x="1042870" y="302587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0" name="手繪多邊形: 圖案 69" descr="Freeform 70">
            <a:extLst>
              <a:ext uri="{FF2B5EF4-FFF2-40B4-BE49-F238E27FC236}">
                <a16:creationId xmlns:a16="http://schemas.microsoft.com/office/drawing/2014/main" id="{31CB0B3F-569E-48D3-A459-2FD04816486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503731" y="1345649"/>
            <a:ext cx="1124425" cy="301287"/>
          </a:xfrm>
          <a:custGeom>
            <a:avLst/>
            <a:gdLst>
              <a:gd name="connsiteX0" fmla="*/ 1124425 w 1124425"/>
              <a:gd name="connsiteY0" fmla="*/ 1775 h 301287"/>
              <a:gd name="connsiteX1" fmla="*/ 602102 w 1124425"/>
              <a:gd name="connsiteY1" fmla="*/ 301287 h 301287"/>
              <a:gd name="connsiteX2" fmla="*/ 0 w 1124425"/>
              <a:gd name="connsiteY2" fmla="*/ 299512 h 301287"/>
              <a:gd name="connsiteX3" fmla="*/ 522323 w 1124425"/>
              <a:gd name="connsiteY3" fmla="*/ 0 h 301287"/>
              <a:gd name="connsiteX4" fmla="*/ 1124425 w 1124425"/>
              <a:gd name="connsiteY4" fmla="*/ 1775 h 301287"/>
              <a:gd name="connsiteX5" fmla="*/ 1124425 w 1124425"/>
              <a:gd name="connsiteY5" fmla="*/ 1775 h 301287"/>
              <a:gd name="connsiteX0" fmla="*/ 1124425 w 1124425"/>
              <a:gd name="connsiteY0" fmla="*/ 1775 h 301287"/>
              <a:gd name="connsiteX1" fmla="*/ 602102 w 1124425"/>
              <a:gd name="connsiteY1" fmla="*/ 301287 h 301287"/>
              <a:gd name="connsiteX2" fmla="*/ 0 w 1124425"/>
              <a:gd name="connsiteY2" fmla="*/ 299512 h 301287"/>
              <a:gd name="connsiteX3" fmla="*/ 522323 w 1124425"/>
              <a:gd name="connsiteY3" fmla="*/ 0 h 301287"/>
              <a:gd name="connsiteX4" fmla="*/ 1124425 w 1124425"/>
              <a:gd name="connsiteY4" fmla="*/ 1775 h 30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425" h="301287">
                <a:moveTo>
                  <a:pt x="1124425" y="1775"/>
                </a:moveTo>
                <a:lnTo>
                  <a:pt x="602102" y="301287"/>
                </a:lnTo>
                <a:lnTo>
                  <a:pt x="0" y="299512"/>
                </a:lnTo>
                <a:lnTo>
                  <a:pt x="522323" y="0"/>
                </a:lnTo>
                <a:lnTo>
                  <a:pt x="1124425" y="177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7"/>
            </p:custDataLst>
          </p:nvPr>
        </p:nvCxnSpPr>
        <p:spPr>
          <a:xfrm rot="1810134">
            <a:off x="2580758" y="3745788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>
            <p:custDataLst>
              <p:tags r:id="rId8"/>
            </p:custDataLst>
          </p:nvPr>
        </p:nvCxnSpPr>
        <p:spPr>
          <a:xfrm rot="1810134" flipV="1">
            <a:off x="2661867" y="3444857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 descr="Straight 44"/>
          <p:cNvCxnSpPr/>
          <p:nvPr>
            <p:custDataLst>
              <p:tags r:id="rId9"/>
            </p:custDataLst>
          </p:nvPr>
        </p:nvCxnSpPr>
        <p:spPr>
          <a:xfrm rot="1810134" flipV="1">
            <a:off x="2732171" y="3184020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 descr="Straight 45"/>
          <p:cNvCxnSpPr/>
          <p:nvPr>
            <p:custDataLst>
              <p:tags r:id="rId10"/>
            </p:custDataLst>
          </p:nvPr>
        </p:nvCxnSpPr>
        <p:spPr>
          <a:xfrm rot="1810134" flipV="1">
            <a:off x="2772829" y="3033170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 descr="Straight 46"/>
          <p:cNvCxnSpPr/>
          <p:nvPr>
            <p:custDataLst>
              <p:tags r:id="rId11"/>
            </p:custDataLst>
          </p:nvPr>
        </p:nvCxnSpPr>
        <p:spPr>
          <a:xfrm rot="1810134" flipH="1" flipV="1">
            <a:off x="2471896" y="3032726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 descr="Straight 47"/>
          <p:cNvCxnSpPr/>
          <p:nvPr>
            <p:custDataLst>
              <p:tags r:id="rId12"/>
            </p:custDataLst>
          </p:nvPr>
        </p:nvCxnSpPr>
        <p:spPr>
          <a:xfrm rot="1810134" flipH="1" flipV="1">
            <a:off x="2211060" y="3182808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 descr="Straight 48"/>
          <p:cNvCxnSpPr/>
          <p:nvPr>
            <p:custDataLst>
              <p:tags r:id="rId13"/>
            </p:custDataLst>
          </p:nvPr>
        </p:nvCxnSpPr>
        <p:spPr>
          <a:xfrm rot="1810134" flipH="1">
            <a:off x="2060210" y="3443201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>
            <p:custDataLst>
              <p:tags r:id="rId14"/>
            </p:custDataLst>
          </p:nvPr>
        </p:nvCxnSpPr>
        <p:spPr>
          <a:xfrm rot="1810134" flipH="1">
            <a:off x="2059766" y="3443081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>
            <p:custDataLst>
              <p:tags r:id="rId15"/>
            </p:custDataLst>
          </p:nvPr>
        </p:nvCxnSpPr>
        <p:spPr>
          <a:xfrm rot="1810134" flipH="1">
            <a:off x="2209848" y="3483533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>
            <p:custDataLst>
              <p:tags r:id="rId16"/>
            </p:custDataLst>
          </p:nvPr>
        </p:nvCxnSpPr>
        <p:spPr>
          <a:xfrm rot="1810134" flipH="1">
            <a:off x="2470242" y="3553716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7"/>
            </p:custDataLst>
          </p:nvPr>
        </p:nvCxnSpPr>
        <p:spPr>
          <a:xfrm rot="1810134">
            <a:off x="2470123" y="3634826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8"/>
            </p:custDataLst>
          </p:nvPr>
        </p:nvCxnSpPr>
        <p:spPr>
          <a:xfrm rot="1810134">
            <a:off x="2510574" y="3705130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 descr="Straight 15"/>
          <p:cNvCxnSpPr/>
          <p:nvPr>
            <p:custDataLst>
              <p:tags r:id="rId19"/>
            </p:custDataLst>
          </p:nvPr>
        </p:nvCxnSpPr>
        <p:spPr>
          <a:xfrm rot="1810134" flipV="1">
            <a:off x="2774605" y="2431070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 descr="Straight 16"/>
          <p:cNvCxnSpPr/>
          <p:nvPr>
            <p:custDataLst>
              <p:tags r:id="rId20"/>
            </p:custDataLst>
          </p:nvPr>
        </p:nvCxnSpPr>
        <p:spPr>
          <a:xfrm rot="1810134" flipH="1" flipV="1">
            <a:off x="2212833" y="2580707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 descr="Straight 17"/>
          <p:cNvCxnSpPr/>
          <p:nvPr>
            <p:custDataLst>
              <p:tags r:id="rId21"/>
            </p:custDataLst>
          </p:nvPr>
        </p:nvCxnSpPr>
        <p:spPr>
          <a:xfrm rot="1810134" flipV="1">
            <a:off x="2475088" y="1908747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 descr="Straight 18"/>
          <p:cNvCxnSpPr/>
          <p:nvPr>
            <p:custDataLst>
              <p:tags r:id="rId22"/>
            </p:custDataLst>
          </p:nvPr>
        </p:nvCxnSpPr>
        <p:spPr>
          <a:xfrm rot="1810134" flipH="1" flipV="1">
            <a:off x="2515422" y="2060161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 descr="Straight 19"/>
          <p:cNvCxnSpPr/>
          <p:nvPr>
            <p:custDataLst>
              <p:tags r:id="rId23"/>
            </p:custDataLst>
          </p:nvPr>
        </p:nvCxnSpPr>
        <p:spPr>
          <a:xfrm rot="1810134" flipV="1">
            <a:off x="2737018" y="1539051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 descr="Straight 20"/>
          <p:cNvCxnSpPr/>
          <p:nvPr>
            <p:custDataLst>
              <p:tags r:id="rId24"/>
            </p:custDataLst>
          </p:nvPr>
        </p:nvCxnSpPr>
        <p:spPr>
          <a:xfrm rot="1810134" flipH="1">
            <a:off x="2065056" y="1798231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 descr="Straight 21"/>
          <p:cNvCxnSpPr/>
          <p:nvPr>
            <p:custDataLst>
              <p:tags r:id="rId25"/>
            </p:custDataLst>
          </p:nvPr>
        </p:nvCxnSpPr>
        <p:spPr>
          <a:xfrm rot="1810134">
            <a:off x="2587379" y="1498719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 descr="Straight 22"/>
          <p:cNvCxnSpPr/>
          <p:nvPr>
            <p:custDataLst>
              <p:tags r:id="rId26"/>
            </p:custDataLst>
          </p:nvPr>
        </p:nvCxnSpPr>
        <p:spPr>
          <a:xfrm rot="1810134" flipH="1">
            <a:off x="2216469" y="1236463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 descr="Straight 24"/>
          <p:cNvCxnSpPr/>
          <p:nvPr>
            <p:custDataLst>
              <p:tags r:id="rId27"/>
            </p:custDataLst>
          </p:nvPr>
        </p:nvCxnSpPr>
        <p:spPr>
          <a:xfrm rot="1810134" flipH="1">
            <a:off x="2066387" y="1196012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 descr="Straight 26">
            <a:extLst>
              <a:ext uri="{FF2B5EF4-FFF2-40B4-BE49-F238E27FC236}">
                <a16:creationId xmlns:a16="http://schemas.microsoft.com/office/drawing/2014/main" id="{FDC15E5F-1EC4-4CC5-A480-F12FE28BBC3E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 rot="1810134" flipH="1" flipV="1">
            <a:off x="2172381" y="2510404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 descr="Straight 29">
            <a:extLst>
              <a:ext uri="{FF2B5EF4-FFF2-40B4-BE49-F238E27FC236}">
                <a16:creationId xmlns:a16="http://schemas.microsoft.com/office/drawing/2014/main" id="{F8970443-A869-41E2-AC55-4C1255A6D254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 rot="1810134" flipV="1">
            <a:off x="1544064" y="1495524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 descr="Straight 30">
            <a:extLst>
              <a:ext uri="{FF2B5EF4-FFF2-40B4-BE49-F238E27FC236}">
                <a16:creationId xmlns:a16="http://schemas.microsoft.com/office/drawing/2014/main" id="{74A2FEA8-7F1E-4393-A54B-E6DF7A422DF3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 rot="1810134" flipH="1">
            <a:off x="1614367" y="1234687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 descr="Straight 31">
            <a:extLst>
              <a:ext uri="{FF2B5EF4-FFF2-40B4-BE49-F238E27FC236}">
                <a16:creationId xmlns:a16="http://schemas.microsoft.com/office/drawing/2014/main" id="{1C5421FB-D5AC-4E5A-8DB5-738005114E23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 rot="1810134" flipV="1">
            <a:off x="1954540" y="1606159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 descr="Straight 32">
            <a:extLst>
              <a:ext uri="{FF2B5EF4-FFF2-40B4-BE49-F238E27FC236}">
                <a16:creationId xmlns:a16="http://schemas.microsoft.com/office/drawing/2014/main" id="{EDEDF28B-4086-4BB1-867F-CD6987C3EAE7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 rot="1810134" flipH="1">
            <a:off x="1762469" y="2318778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E0D01235-8143-43FA-98D3-5ED532C3664C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322906" y="2731232"/>
            <a:ext cx="299515" cy="602101"/>
          </a:xfrm>
          <a:custGeom>
            <a:avLst/>
            <a:gdLst>
              <a:gd name="connsiteX0" fmla="*/ 148872 w 299515"/>
              <a:gd name="connsiteY0" fmla="*/ 602101 h 602101"/>
              <a:gd name="connsiteX1" fmla="*/ 299515 w 299515"/>
              <a:gd name="connsiteY1" fmla="*/ 562211 h 602101"/>
              <a:gd name="connsiteX2" fmla="*/ 150645 w 299515"/>
              <a:gd name="connsiteY2" fmla="*/ 0 h 602101"/>
              <a:gd name="connsiteX3" fmla="*/ 0 w 299515"/>
              <a:gd name="connsiteY3" fmla="*/ 39889 h 602101"/>
              <a:gd name="connsiteX4" fmla="*/ 148872 w 299515"/>
              <a:gd name="connsiteY4" fmla="*/ 602101 h 602101"/>
              <a:gd name="connsiteX5" fmla="*/ 148872 w 299515"/>
              <a:gd name="connsiteY5" fmla="*/ 602101 h 602101"/>
              <a:gd name="connsiteX0" fmla="*/ 148872 w 299515"/>
              <a:gd name="connsiteY0" fmla="*/ 602101 h 602101"/>
              <a:gd name="connsiteX1" fmla="*/ 299515 w 299515"/>
              <a:gd name="connsiteY1" fmla="*/ 562211 h 602101"/>
              <a:gd name="connsiteX2" fmla="*/ 150645 w 299515"/>
              <a:gd name="connsiteY2" fmla="*/ 0 h 602101"/>
              <a:gd name="connsiteX3" fmla="*/ 0 w 299515"/>
              <a:gd name="connsiteY3" fmla="*/ 39889 h 602101"/>
              <a:gd name="connsiteX4" fmla="*/ 148872 w 299515"/>
              <a:gd name="connsiteY4" fmla="*/ 602101 h 60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15" h="602101">
                <a:moveTo>
                  <a:pt x="148872" y="602101"/>
                </a:moveTo>
                <a:lnTo>
                  <a:pt x="299515" y="562211"/>
                </a:lnTo>
                <a:lnTo>
                  <a:pt x="150645" y="0"/>
                </a:lnTo>
                <a:lnTo>
                  <a:pt x="0" y="39889"/>
                </a:lnTo>
                <a:lnTo>
                  <a:pt x="148872" y="60210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BBCAB964-593D-466D-8BF5-FFC26EF6507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473551" y="2209798"/>
            <a:ext cx="302589" cy="522324"/>
          </a:xfrm>
          <a:custGeom>
            <a:avLst/>
            <a:gdLst>
              <a:gd name="connsiteX0" fmla="*/ 0 w 302589"/>
              <a:gd name="connsiteY0" fmla="*/ 521435 h 522324"/>
              <a:gd name="connsiteX1" fmla="*/ 301053 w 302589"/>
              <a:gd name="connsiteY1" fmla="*/ 522324 h 522324"/>
              <a:gd name="connsiteX2" fmla="*/ 302589 w 302589"/>
              <a:gd name="connsiteY2" fmla="*/ 889 h 522324"/>
              <a:gd name="connsiteX3" fmla="*/ 1536 w 302589"/>
              <a:gd name="connsiteY3" fmla="*/ 0 h 522324"/>
              <a:gd name="connsiteX4" fmla="*/ 0 w 302589"/>
              <a:gd name="connsiteY4" fmla="*/ 521435 h 522324"/>
              <a:gd name="connsiteX5" fmla="*/ 0 w 302589"/>
              <a:gd name="connsiteY5" fmla="*/ 521435 h 522324"/>
              <a:gd name="connsiteX0" fmla="*/ 0 w 302589"/>
              <a:gd name="connsiteY0" fmla="*/ 521435 h 522324"/>
              <a:gd name="connsiteX1" fmla="*/ 301053 w 302589"/>
              <a:gd name="connsiteY1" fmla="*/ 522324 h 522324"/>
              <a:gd name="connsiteX2" fmla="*/ 302589 w 302589"/>
              <a:gd name="connsiteY2" fmla="*/ 889 h 522324"/>
              <a:gd name="connsiteX3" fmla="*/ 1536 w 302589"/>
              <a:gd name="connsiteY3" fmla="*/ 0 h 522324"/>
              <a:gd name="connsiteX4" fmla="*/ 0 w 302589"/>
              <a:gd name="connsiteY4" fmla="*/ 521435 h 52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589" h="522324">
                <a:moveTo>
                  <a:pt x="0" y="521435"/>
                </a:moveTo>
                <a:lnTo>
                  <a:pt x="301053" y="522324"/>
                </a:lnTo>
                <a:lnTo>
                  <a:pt x="302589" y="889"/>
                </a:lnTo>
                <a:lnTo>
                  <a:pt x="1536" y="0"/>
                </a:lnTo>
                <a:lnTo>
                  <a:pt x="0" y="52143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924883A5-EB31-43B0-B256-C6E636155AA0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954540" y="1798230"/>
            <a:ext cx="520548" cy="520547"/>
          </a:xfrm>
          <a:custGeom>
            <a:avLst/>
            <a:gdLst>
              <a:gd name="connsiteX0" fmla="*/ 108981 w 520548"/>
              <a:gd name="connsiteY0" fmla="*/ 520547 h 520547"/>
              <a:gd name="connsiteX1" fmla="*/ 520548 w 520548"/>
              <a:gd name="connsiteY1" fmla="*/ 411567 h 520547"/>
              <a:gd name="connsiteX2" fmla="*/ 411568 w 520548"/>
              <a:gd name="connsiteY2" fmla="*/ 0 h 520547"/>
              <a:gd name="connsiteX3" fmla="*/ 0 w 520548"/>
              <a:gd name="connsiteY3" fmla="*/ 108980 h 520547"/>
              <a:gd name="connsiteX4" fmla="*/ 108981 w 520548"/>
              <a:gd name="connsiteY4" fmla="*/ 520547 h 520547"/>
              <a:gd name="connsiteX5" fmla="*/ 108981 w 520548"/>
              <a:gd name="connsiteY5" fmla="*/ 520547 h 520547"/>
              <a:gd name="connsiteX0" fmla="*/ 108981 w 520548"/>
              <a:gd name="connsiteY0" fmla="*/ 520547 h 520547"/>
              <a:gd name="connsiteX1" fmla="*/ 520548 w 520548"/>
              <a:gd name="connsiteY1" fmla="*/ 411567 h 520547"/>
              <a:gd name="connsiteX2" fmla="*/ 411568 w 520548"/>
              <a:gd name="connsiteY2" fmla="*/ 0 h 520547"/>
              <a:gd name="connsiteX3" fmla="*/ 0 w 520548"/>
              <a:gd name="connsiteY3" fmla="*/ 108980 h 520547"/>
              <a:gd name="connsiteX4" fmla="*/ 108981 w 520548"/>
              <a:gd name="connsiteY4" fmla="*/ 520547 h 52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48" h="520547">
                <a:moveTo>
                  <a:pt x="108981" y="520547"/>
                </a:moveTo>
                <a:lnTo>
                  <a:pt x="520548" y="411567"/>
                </a:lnTo>
                <a:lnTo>
                  <a:pt x="411568" y="0"/>
                </a:lnTo>
                <a:lnTo>
                  <a:pt x="0" y="108980"/>
                </a:lnTo>
                <a:lnTo>
                  <a:pt x="108981" y="5205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39B3ED5D-79A1-407C-BAE9-9F32C721171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366107" y="1497181"/>
            <a:ext cx="522323" cy="302588"/>
          </a:xfrm>
          <a:custGeom>
            <a:avLst/>
            <a:gdLst>
              <a:gd name="connsiteX0" fmla="*/ 521436 w 522323"/>
              <a:gd name="connsiteY0" fmla="*/ 302588 h 302588"/>
              <a:gd name="connsiteX1" fmla="*/ 522323 w 522323"/>
              <a:gd name="connsiteY1" fmla="*/ 1538 h 302588"/>
              <a:gd name="connsiteX2" fmla="*/ 887 w 522323"/>
              <a:gd name="connsiteY2" fmla="*/ 0 h 302588"/>
              <a:gd name="connsiteX3" fmla="*/ 0 w 522323"/>
              <a:gd name="connsiteY3" fmla="*/ 301050 h 302588"/>
              <a:gd name="connsiteX4" fmla="*/ 521436 w 522323"/>
              <a:gd name="connsiteY4" fmla="*/ 302588 h 302588"/>
              <a:gd name="connsiteX5" fmla="*/ 521436 w 522323"/>
              <a:gd name="connsiteY5" fmla="*/ 302588 h 302588"/>
              <a:gd name="connsiteX0" fmla="*/ 521436 w 522323"/>
              <a:gd name="connsiteY0" fmla="*/ 302588 h 302588"/>
              <a:gd name="connsiteX1" fmla="*/ 522323 w 522323"/>
              <a:gd name="connsiteY1" fmla="*/ 1538 h 302588"/>
              <a:gd name="connsiteX2" fmla="*/ 887 w 522323"/>
              <a:gd name="connsiteY2" fmla="*/ 0 h 302588"/>
              <a:gd name="connsiteX3" fmla="*/ 0 w 522323"/>
              <a:gd name="connsiteY3" fmla="*/ 301050 h 302588"/>
              <a:gd name="connsiteX4" fmla="*/ 521436 w 522323"/>
              <a:gd name="connsiteY4" fmla="*/ 302588 h 30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23" h="302588">
                <a:moveTo>
                  <a:pt x="521436" y="302588"/>
                </a:moveTo>
                <a:lnTo>
                  <a:pt x="522323" y="1538"/>
                </a:lnTo>
                <a:lnTo>
                  <a:pt x="887" y="0"/>
                </a:lnTo>
                <a:lnTo>
                  <a:pt x="0" y="301050"/>
                </a:lnTo>
                <a:lnTo>
                  <a:pt x="521436" y="3025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F3A43A92-E646-40EC-921E-51E5B08FFB82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764893" y="1346536"/>
            <a:ext cx="602102" cy="299513"/>
          </a:xfrm>
          <a:custGeom>
            <a:avLst/>
            <a:gdLst>
              <a:gd name="connsiteX0" fmla="*/ 562213 w 602102"/>
              <a:gd name="connsiteY0" fmla="*/ 0 h 299513"/>
              <a:gd name="connsiteX1" fmla="*/ 0 w 602102"/>
              <a:gd name="connsiteY1" fmla="*/ 148868 h 299513"/>
              <a:gd name="connsiteX2" fmla="*/ 39890 w 602102"/>
              <a:gd name="connsiteY2" fmla="*/ 299513 h 299513"/>
              <a:gd name="connsiteX3" fmla="*/ 602102 w 602102"/>
              <a:gd name="connsiteY3" fmla="*/ 150644 h 299513"/>
              <a:gd name="connsiteX4" fmla="*/ 562213 w 602102"/>
              <a:gd name="connsiteY4" fmla="*/ 0 h 299513"/>
              <a:gd name="connsiteX5" fmla="*/ 562213 w 602102"/>
              <a:gd name="connsiteY5" fmla="*/ 0 h 299513"/>
              <a:gd name="connsiteX0" fmla="*/ 562213 w 602102"/>
              <a:gd name="connsiteY0" fmla="*/ 0 h 299513"/>
              <a:gd name="connsiteX1" fmla="*/ 0 w 602102"/>
              <a:gd name="connsiteY1" fmla="*/ 148868 h 299513"/>
              <a:gd name="connsiteX2" fmla="*/ 39890 w 602102"/>
              <a:gd name="connsiteY2" fmla="*/ 299513 h 299513"/>
              <a:gd name="connsiteX3" fmla="*/ 602102 w 602102"/>
              <a:gd name="connsiteY3" fmla="*/ 150644 h 299513"/>
              <a:gd name="connsiteX4" fmla="*/ 562213 w 602102"/>
              <a:gd name="connsiteY4" fmla="*/ 0 h 29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102" h="299513">
                <a:moveTo>
                  <a:pt x="562213" y="0"/>
                </a:moveTo>
                <a:lnTo>
                  <a:pt x="0" y="148868"/>
                </a:lnTo>
                <a:lnTo>
                  <a:pt x="39890" y="299513"/>
                </a:lnTo>
                <a:lnTo>
                  <a:pt x="602102" y="150644"/>
                </a:lnTo>
                <a:lnTo>
                  <a:pt x="56221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06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7CAF10B-4DE7-46B4-B5E2-665CC7C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42" name="直線接點 41"/>
          <p:cNvCxnSpPr/>
          <p:nvPr>
            <p:custDataLst>
              <p:tags r:id="rId2"/>
            </p:custDataLst>
          </p:nvPr>
        </p:nvCxnSpPr>
        <p:spPr>
          <a:xfrm rot="1810134">
            <a:off x="2580758" y="3745788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>
            <p:custDataLst>
              <p:tags r:id="rId3"/>
            </p:custDataLst>
          </p:nvPr>
        </p:nvCxnSpPr>
        <p:spPr>
          <a:xfrm rot="1810134" flipV="1">
            <a:off x="2661867" y="3444857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 descr="Straight 44"/>
          <p:cNvCxnSpPr/>
          <p:nvPr>
            <p:custDataLst>
              <p:tags r:id="rId4"/>
            </p:custDataLst>
          </p:nvPr>
        </p:nvCxnSpPr>
        <p:spPr>
          <a:xfrm rot="1810134" flipV="1">
            <a:off x="2732171" y="3184020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 descr="Straight 45"/>
          <p:cNvCxnSpPr/>
          <p:nvPr>
            <p:custDataLst>
              <p:tags r:id="rId5"/>
            </p:custDataLst>
          </p:nvPr>
        </p:nvCxnSpPr>
        <p:spPr>
          <a:xfrm rot="1810134" flipV="1">
            <a:off x="2772829" y="3033170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 descr="Straight 46"/>
          <p:cNvCxnSpPr/>
          <p:nvPr>
            <p:custDataLst>
              <p:tags r:id="rId6"/>
            </p:custDataLst>
          </p:nvPr>
        </p:nvCxnSpPr>
        <p:spPr>
          <a:xfrm rot="1810134" flipH="1" flipV="1">
            <a:off x="2471896" y="3032726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 descr="Straight 47"/>
          <p:cNvCxnSpPr/>
          <p:nvPr>
            <p:custDataLst>
              <p:tags r:id="rId7"/>
            </p:custDataLst>
          </p:nvPr>
        </p:nvCxnSpPr>
        <p:spPr>
          <a:xfrm rot="1810134" flipH="1" flipV="1">
            <a:off x="2211060" y="3182808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 descr="Straight 48"/>
          <p:cNvCxnSpPr/>
          <p:nvPr>
            <p:custDataLst>
              <p:tags r:id="rId8"/>
            </p:custDataLst>
          </p:nvPr>
        </p:nvCxnSpPr>
        <p:spPr>
          <a:xfrm rot="1810134" flipH="1">
            <a:off x="2060210" y="3443201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>
            <p:custDataLst>
              <p:tags r:id="rId9"/>
            </p:custDataLst>
          </p:nvPr>
        </p:nvCxnSpPr>
        <p:spPr>
          <a:xfrm rot="1810134" flipH="1">
            <a:off x="2059766" y="3443081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>
            <p:custDataLst>
              <p:tags r:id="rId10"/>
            </p:custDataLst>
          </p:nvPr>
        </p:nvCxnSpPr>
        <p:spPr>
          <a:xfrm rot="1810134" flipH="1">
            <a:off x="2209848" y="3483533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>
            <p:custDataLst>
              <p:tags r:id="rId11"/>
            </p:custDataLst>
          </p:nvPr>
        </p:nvCxnSpPr>
        <p:spPr>
          <a:xfrm rot="1810134" flipH="1">
            <a:off x="2470242" y="3553716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2"/>
            </p:custDataLst>
          </p:nvPr>
        </p:nvCxnSpPr>
        <p:spPr>
          <a:xfrm rot="1810134">
            <a:off x="2470123" y="3634826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3"/>
            </p:custDataLst>
          </p:nvPr>
        </p:nvCxnSpPr>
        <p:spPr>
          <a:xfrm rot="1810134">
            <a:off x="2510574" y="3705130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67A81AEE-15E9-4F4E-983B-E660389A0D7F}"/>
              </a:ext>
            </a:extLst>
          </p:cNvPr>
          <p:cNvGrpSpPr/>
          <p:nvPr/>
        </p:nvGrpSpPr>
        <p:grpSpPr>
          <a:xfrm>
            <a:off x="1503731" y="1345649"/>
            <a:ext cx="1644973" cy="2248845"/>
            <a:chOff x="1503731" y="1345649"/>
            <a:chExt cx="1644973" cy="2248845"/>
          </a:xfrm>
        </p:grpSpPr>
        <p:sp>
          <p:nvSpPr>
            <p:cNvPr id="58" name="手繪多邊形: 圖案 57" descr="Freeform 58">
              <a:extLst>
                <a:ext uri="{FF2B5EF4-FFF2-40B4-BE49-F238E27FC236}">
                  <a16:creationId xmlns:a16="http://schemas.microsoft.com/office/drawing/2014/main" id="{2959681F-B683-47B6-BC85-8CB286C06A5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322021" y="2470072"/>
              <a:ext cx="301287" cy="1124422"/>
            </a:xfrm>
            <a:custGeom>
              <a:avLst/>
              <a:gdLst>
                <a:gd name="connsiteX0" fmla="*/ 301287 w 301287"/>
                <a:gd name="connsiteY0" fmla="*/ 522322 h 1124422"/>
                <a:gd name="connsiteX1" fmla="*/ 299514 w 301287"/>
                <a:gd name="connsiteY1" fmla="*/ 1124422 h 1124422"/>
                <a:gd name="connsiteX2" fmla="*/ 0 w 301287"/>
                <a:gd name="connsiteY2" fmla="*/ 602101 h 1124422"/>
                <a:gd name="connsiteX3" fmla="*/ 1773 w 301287"/>
                <a:gd name="connsiteY3" fmla="*/ 0 h 1124422"/>
                <a:gd name="connsiteX4" fmla="*/ 301287 w 301287"/>
                <a:gd name="connsiteY4" fmla="*/ 522322 h 1124422"/>
                <a:gd name="connsiteX5" fmla="*/ 301287 w 301287"/>
                <a:gd name="connsiteY5" fmla="*/ 522322 h 1124422"/>
                <a:gd name="connsiteX0" fmla="*/ 301287 w 301287"/>
                <a:gd name="connsiteY0" fmla="*/ 522322 h 1124422"/>
                <a:gd name="connsiteX1" fmla="*/ 299514 w 301287"/>
                <a:gd name="connsiteY1" fmla="*/ 1124422 h 1124422"/>
                <a:gd name="connsiteX2" fmla="*/ 0 w 301287"/>
                <a:gd name="connsiteY2" fmla="*/ 602101 h 1124422"/>
                <a:gd name="connsiteX3" fmla="*/ 1773 w 301287"/>
                <a:gd name="connsiteY3" fmla="*/ 0 h 1124422"/>
                <a:gd name="connsiteX4" fmla="*/ 301287 w 301287"/>
                <a:gd name="connsiteY4" fmla="*/ 522322 h 11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287" h="1124422">
                  <a:moveTo>
                    <a:pt x="301287" y="522322"/>
                  </a:moveTo>
                  <a:lnTo>
                    <a:pt x="299514" y="1124422"/>
                  </a:lnTo>
                  <a:lnTo>
                    <a:pt x="0" y="602101"/>
                  </a:lnTo>
                  <a:lnTo>
                    <a:pt x="1773" y="0"/>
                  </a:lnTo>
                  <a:lnTo>
                    <a:pt x="301287" y="522322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手繪多邊形: 圖案 60" descr="Freeform 61">
              <a:extLst>
                <a:ext uri="{FF2B5EF4-FFF2-40B4-BE49-F238E27FC236}">
                  <a16:creationId xmlns:a16="http://schemas.microsoft.com/office/drawing/2014/main" id="{F0937D2A-177A-4F74-98E8-E9D16828881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23795" y="1949524"/>
              <a:ext cx="602104" cy="1042869"/>
            </a:xfrm>
            <a:custGeom>
              <a:avLst/>
              <a:gdLst>
                <a:gd name="connsiteX0" fmla="*/ 602104 w 602104"/>
                <a:gd name="connsiteY0" fmla="*/ 522323 h 1042869"/>
                <a:gd name="connsiteX1" fmla="*/ 299514 w 602104"/>
                <a:gd name="connsiteY1" fmla="*/ 1042869 h 1042869"/>
                <a:gd name="connsiteX2" fmla="*/ 0 w 602104"/>
                <a:gd name="connsiteY2" fmla="*/ 520547 h 1042869"/>
                <a:gd name="connsiteX3" fmla="*/ 302587 w 602104"/>
                <a:gd name="connsiteY3" fmla="*/ 0 h 1042869"/>
                <a:gd name="connsiteX4" fmla="*/ 602104 w 602104"/>
                <a:gd name="connsiteY4" fmla="*/ 522323 h 1042869"/>
                <a:gd name="connsiteX5" fmla="*/ 602104 w 602104"/>
                <a:gd name="connsiteY5" fmla="*/ 522323 h 1042869"/>
                <a:gd name="connsiteX0" fmla="*/ 602104 w 602104"/>
                <a:gd name="connsiteY0" fmla="*/ 522323 h 1042869"/>
                <a:gd name="connsiteX1" fmla="*/ 299514 w 602104"/>
                <a:gd name="connsiteY1" fmla="*/ 1042869 h 1042869"/>
                <a:gd name="connsiteX2" fmla="*/ 0 w 602104"/>
                <a:gd name="connsiteY2" fmla="*/ 520547 h 1042869"/>
                <a:gd name="connsiteX3" fmla="*/ 302587 w 602104"/>
                <a:gd name="connsiteY3" fmla="*/ 0 h 1042869"/>
                <a:gd name="connsiteX4" fmla="*/ 602104 w 602104"/>
                <a:gd name="connsiteY4" fmla="*/ 522323 h 104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104" h="1042869">
                  <a:moveTo>
                    <a:pt x="602104" y="522323"/>
                  </a:moveTo>
                  <a:lnTo>
                    <a:pt x="299514" y="1042869"/>
                  </a:lnTo>
                  <a:lnTo>
                    <a:pt x="0" y="520547"/>
                  </a:lnTo>
                  <a:lnTo>
                    <a:pt x="302587" y="0"/>
                  </a:lnTo>
                  <a:lnTo>
                    <a:pt x="602104" y="522323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手繪多邊形: 圖案 63" descr="Freeform 64">
              <a:extLst>
                <a:ext uri="{FF2B5EF4-FFF2-40B4-BE49-F238E27FC236}">
                  <a16:creationId xmlns:a16="http://schemas.microsoft.com/office/drawing/2014/main" id="{53917E6A-10BA-4151-AE20-0D497F88615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803246" y="1646936"/>
              <a:ext cx="823136" cy="823135"/>
            </a:xfrm>
            <a:custGeom>
              <a:avLst/>
              <a:gdLst>
                <a:gd name="connsiteX0" fmla="*/ 823136 w 823136"/>
                <a:gd name="connsiteY0" fmla="*/ 302588 h 823135"/>
                <a:gd name="connsiteX1" fmla="*/ 520549 w 823136"/>
                <a:gd name="connsiteY1" fmla="*/ 823135 h 823135"/>
                <a:gd name="connsiteX2" fmla="*/ 0 w 823136"/>
                <a:gd name="connsiteY2" fmla="*/ 520547 h 823135"/>
                <a:gd name="connsiteX3" fmla="*/ 302588 w 823136"/>
                <a:gd name="connsiteY3" fmla="*/ 0 h 823135"/>
                <a:gd name="connsiteX4" fmla="*/ 823136 w 823136"/>
                <a:gd name="connsiteY4" fmla="*/ 302588 h 823135"/>
                <a:gd name="connsiteX5" fmla="*/ 823136 w 823136"/>
                <a:gd name="connsiteY5" fmla="*/ 302588 h 823135"/>
                <a:gd name="connsiteX0" fmla="*/ 823136 w 823136"/>
                <a:gd name="connsiteY0" fmla="*/ 302588 h 823135"/>
                <a:gd name="connsiteX1" fmla="*/ 520549 w 823136"/>
                <a:gd name="connsiteY1" fmla="*/ 823135 h 823135"/>
                <a:gd name="connsiteX2" fmla="*/ 0 w 823136"/>
                <a:gd name="connsiteY2" fmla="*/ 520547 h 823135"/>
                <a:gd name="connsiteX3" fmla="*/ 302588 w 823136"/>
                <a:gd name="connsiteY3" fmla="*/ 0 h 823135"/>
                <a:gd name="connsiteX4" fmla="*/ 823136 w 823136"/>
                <a:gd name="connsiteY4" fmla="*/ 302588 h 82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136" h="823135">
                  <a:moveTo>
                    <a:pt x="823136" y="302588"/>
                  </a:moveTo>
                  <a:lnTo>
                    <a:pt x="520549" y="823135"/>
                  </a:lnTo>
                  <a:lnTo>
                    <a:pt x="0" y="520547"/>
                  </a:lnTo>
                  <a:lnTo>
                    <a:pt x="302588" y="0"/>
                  </a:lnTo>
                  <a:lnTo>
                    <a:pt x="823136" y="30258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: 圖案 66" descr="Freeform 67">
              <a:extLst>
                <a:ext uri="{FF2B5EF4-FFF2-40B4-BE49-F238E27FC236}">
                  <a16:creationId xmlns:a16="http://schemas.microsoft.com/office/drawing/2014/main" id="{D307EF72-5734-431B-BCA5-B3DF1D610AA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105834" y="1347425"/>
              <a:ext cx="1042870" cy="602100"/>
            </a:xfrm>
            <a:custGeom>
              <a:avLst/>
              <a:gdLst>
                <a:gd name="connsiteX0" fmla="*/ 1042870 w 1042870"/>
                <a:gd name="connsiteY0" fmla="*/ 302587 h 602100"/>
                <a:gd name="connsiteX1" fmla="*/ 520548 w 1042870"/>
                <a:gd name="connsiteY1" fmla="*/ 602100 h 602100"/>
                <a:gd name="connsiteX2" fmla="*/ 0 w 1042870"/>
                <a:gd name="connsiteY2" fmla="*/ 299512 h 602100"/>
                <a:gd name="connsiteX3" fmla="*/ 522323 w 1042870"/>
                <a:gd name="connsiteY3" fmla="*/ 0 h 602100"/>
                <a:gd name="connsiteX4" fmla="*/ 1042870 w 1042870"/>
                <a:gd name="connsiteY4" fmla="*/ 302587 h 602100"/>
                <a:gd name="connsiteX5" fmla="*/ 1042870 w 1042870"/>
                <a:gd name="connsiteY5" fmla="*/ 302587 h 602100"/>
                <a:gd name="connsiteX0" fmla="*/ 1042870 w 1042870"/>
                <a:gd name="connsiteY0" fmla="*/ 302587 h 602100"/>
                <a:gd name="connsiteX1" fmla="*/ 520548 w 1042870"/>
                <a:gd name="connsiteY1" fmla="*/ 602100 h 602100"/>
                <a:gd name="connsiteX2" fmla="*/ 0 w 1042870"/>
                <a:gd name="connsiteY2" fmla="*/ 299512 h 602100"/>
                <a:gd name="connsiteX3" fmla="*/ 522323 w 1042870"/>
                <a:gd name="connsiteY3" fmla="*/ 0 h 602100"/>
                <a:gd name="connsiteX4" fmla="*/ 1042870 w 1042870"/>
                <a:gd name="connsiteY4" fmla="*/ 302587 h 60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870" h="602100">
                  <a:moveTo>
                    <a:pt x="1042870" y="302587"/>
                  </a:moveTo>
                  <a:lnTo>
                    <a:pt x="520548" y="602100"/>
                  </a:lnTo>
                  <a:lnTo>
                    <a:pt x="0" y="299512"/>
                  </a:lnTo>
                  <a:lnTo>
                    <a:pt x="522323" y="0"/>
                  </a:lnTo>
                  <a:lnTo>
                    <a:pt x="1042870" y="302587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: 圖案 69" descr="Freeform 70">
              <a:extLst>
                <a:ext uri="{FF2B5EF4-FFF2-40B4-BE49-F238E27FC236}">
                  <a16:creationId xmlns:a16="http://schemas.microsoft.com/office/drawing/2014/main" id="{31CB0B3F-569E-48D3-A459-2FD04816486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503731" y="1345649"/>
              <a:ext cx="1124425" cy="301287"/>
            </a:xfrm>
            <a:custGeom>
              <a:avLst/>
              <a:gdLst>
                <a:gd name="connsiteX0" fmla="*/ 1124425 w 1124425"/>
                <a:gd name="connsiteY0" fmla="*/ 1775 h 301287"/>
                <a:gd name="connsiteX1" fmla="*/ 602102 w 1124425"/>
                <a:gd name="connsiteY1" fmla="*/ 301287 h 301287"/>
                <a:gd name="connsiteX2" fmla="*/ 0 w 1124425"/>
                <a:gd name="connsiteY2" fmla="*/ 299512 h 301287"/>
                <a:gd name="connsiteX3" fmla="*/ 522323 w 1124425"/>
                <a:gd name="connsiteY3" fmla="*/ 0 h 301287"/>
                <a:gd name="connsiteX4" fmla="*/ 1124425 w 1124425"/>
                <a:gd name="connsiteY4" fmla="*/ 1775 h 301287"/>
                <a:gd name="connsiteX5" fmla="*/ 1124425 w 1124425"/>
                <a:gd name="connsiteY5" fmla="*/ 1775 h 301287"/>
                <a:gd name="connsiteX0" fmla="*/ 1124425 w 1124425"/>
                <a:gd name="connsiteY0" fmla="*/ 1775 h 301287"/>
                <a:gd name="connsiteX1" fmla="*/ 602102 w 1124425"/>
                <a:gd name="connsiteY1" fmla="*/ 301287 h 301287"/>
                <a:gd name="connsiteX2" fmla="*/ 0 w 1124425"/>
                <a:gd name="connsiteY2" fmla="*/ 299512 h 301287"/>
                <a:gd name="connsiteX3" fmla="*/ 522323 w 1124425"/>
                <a:gd name="connsiteY3" fmla="*/ 0 h 301287"/>
                <a:gd name="connsiteX4" fmla="*/ 1124425 w 1124425"/>
                <a:gd name="connsiteY4" fmla="*/ 1775 h 30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425" h="301287">
                  <a:moveTo>
                    <a:pt x="1124425" y="1775"/>
                  </a:moveTo>
                  <a:lnTo>
                    <a:pt x="602102" y="301287"/>
                  </a:lnTo>
                  <a:lnTo>
                    <a:pt x="0" y="299512"/>
                  </a:lnTo>
                  <a:lnTo>
                    <a:pt x="522323" y="0"/>
                  </a:lnTo>
                  <a:lnTo>
                    <a:pt x="1124425" y="1775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" name="手繪多邊形: 圖案 1" descr="Freeform 2">
              <a:extLst>
                <a:ext uri="{FF2B5EF4-FFF2-40B4-BE49-F238E27FC236}">
                  <a16:creationId xmlns:a16="http://schemas.microsoft.com/office/drawing/2014/main" id="{E0D01235-8143-43FA-98D3-5ED532C3664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322906" y="2731232"/>
              <a:ext cx="299515" cy="602101"/>
            </a:xfrm>
            <a:custGeom>
              <a:avLst/>
              <a:gdLst>
                <a:gd name="connsiteX0" fmla="*/ 148872 w 299515"/>
                <a:gd name="connsiteY0" fmla="*/ 602101 h 602101"/>
                <a:gd name="connsiteX1" fmla="*/ 299515 w 299515"/>
                <a:gd name="connsiteY1" fmla="*/ 562211 h 602101"/>
                <a:gd name="connsiteX2" fmla="*/ 150645 w 299515"/>
                <a:gd name="connsiteY2" fmla="*/ 0 h 602101"/>
                <a:gd name="connsiteX3" fmla="*/ 0 w 299515"/>
                <a:gd name="connsiteY3" fmla="*/ 39889 h 602101"/>
                <a:gd name="connsiteX4" fmla="*/ 148872 w 299515"/>
                <a:gd name="connsiteY4" fmla="*/ 602101 h 602101"/>
                <a:gd name="connsiteX5" fmla="*/ 148872 w 299515"/>
                <a:gd name="connsiteY5" fmla="*/ 602101 h 602101"/>
                <a:gd name="connsiteX0" fmla="*/ 148872 w 299515"/>
                <a:gd name="connsiteY0" fmla="*/ 602101 h 602101"/>
                <a:gd name="connsiteX1" fmla="*/ 299515 w 299515"/>
                <a:gd name="connsiteY1" fmla="*/ 562211 h 602101"/>
                <a:gd name="connsiteX2" fmla="*/ 150645 w 299515"/>
                <a:gd name="connsiteY2" fmla="*/ 0 h 602101"/>
                <a:gd name="connsiteX3" fmla="*/ 0 w 299515"/>
                <a:gd name="connsiteY3" fmla="*/ 39889 h 602101"/>
                <a:gd name="connsiteX4" fmla="*/ 148872 w 299515"/>
                <a:gd name="connsiteY4" fmla="*/ 602101 h 60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515" h="602101">
                  <a:moveTo>
                    <a:pt x="148872" y="602101"/>
                  </a:moveTo>
                  <a:lnTo>
                    <a:pt x="299515" y="562211"/>
                  </a:lnTo>
                  <a:lnTo>
                    <a:pt x="150645" y="0"/>
                  </a:lnTo>
                  <a:lnTo>
                    <a:pt x="0" y="39889"/>
                  </a:lnTo>
                  <a:lnTo>
                    <a:pt x="148872" y="60210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" name="手繪多邊形: 圖案 2" descr="Freeform 3">
              <a:extLst>
                <a:ext uri="{FF2B5EF4-FFF2-40B4-BE49-F238E27FC236}">
                  <a16:creationId xmlns:a16="http://schemas.microsoft.com/office/drawing/2014/main" id="{BBCAB964-593D-466D-8BF5-FFC26EF6507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473551" y="2209798"/>
              <a:ext cx="302589" cy="522324"/>
            </a:xfrm>
            <a:custGeom>
              <a:avLst/>
              <a:gdLst>
                <a:gd name="connsiteX0" fmla="*/ 0 w 302589"/>
                <a:gd name="connsiteY0" fmla="*/ 521435 h 522324"/>
                <a:gd name="connsiteX1" fmla="*/ 301053 w 302589"/>
                <a:gd name="connsiteY1" fmla="*/ 522324 h 522324"/>
                <a:gd name="connsiteX2" fmla="*/ 302589 w 302589"/>
                <a:gd name="connsiteY2" fmla="*/ 889 h 522324"/>
                <a:gd name="connsiteX3" fmla="*/ 1536 w 302589"/>
                <a:gd name="connsiteY3" fmla="*/ 0 h 522324"/>
                <a:gd name="connsiteX4" fmla="*/ 0 w 302589"/>
                <a:gd name="connsiteY4" fmla="*/ 521435 h 522324"/>
                <a:gd name="connsiteX5" fmla="*/ 0 w 302589"/>
                <a:gd name="connsiteY5" fmla="*/ 521435 h 522324"/>
                <a:gd name="connsiteX0" fmla="*/ 0 w 302589"/>
                <a:gd name="connsiteY0" fmla="*/ 521435 h 522324"/>
                <a:gd name="connsiteX1" fmla="*/ 301053 w 302589"/>
                <a:gd name="connsiteY1" fmla="*/ 522324 h 522324"/>
                <a:gd name="connsiteX2" fmla="*/ 302589 w 302589"/>
                <a:gd name="connsiteY2" fmla="*/ 889 h 522324"/>
                <a:gd name="connsiteX3" fmla="*/ 1536 w 302589"/>
                <a:gd name="connsiteY3" fmla="*/ 0 h 522324"/>
                <a:gd name="connsiteX4" fmla="*/ 0 w 302589"/>
                <a:gd name="connsiteY4" fmla="*/ 521435 h 5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589" h="522324">
                  <a:moveTo>
                    <a:pt x="0" y="521435"/>
                  </a:moveTo>
                  <a:lnTo>
                    <a:pt x="301053" y="522324"/>
                  </a:lnTo>
                  <a:lnTo>
                    <a:pt x="302589" y="889"/>
                  </a:lnTo>
                  <a:lnTo>
                    <a:pt x="1536" y="0"/>
                  </a:lnTo>
                  <a:lnTo>
                    <a:pt x="0" y="521435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" name="手繪多邊形: 圖案 3" descr="Freeform 4">
              <a:extLst>
                <a:ext uri="{FF2B5EF4-FFF2-40B4-BE49-F238E27FC236}">
                  <a16:creationId xmlns:a16="http://schemas.microsoft.com/office/drawing/2014/main" id="{924883A5-EB31-43B0-B256-C6E636155AA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954540" y="1798230"/>
              <a:ext cx="520548" cy="520547"/>
            </a:xfrm>
            <a:custGeom>
              <a:avLst/>
              <a:gdLst>
                <a:gd name="connsiteX0" fmla="*/ 108981 w 520548"/>
                <a:gd name="connsiteY0" fmla="*/ 520547 h 520547"/>
                <a:gd name="connsiteX1" fmla="*/ 520548 w 520548"/>
                <a:gd name="connsiteY1" fmla="*/ 411567 h 520547"/>
                <a:gd name="connsiteX2" fmla="*/ 411568 w 520548"/>
                <a:gd name="connsiteY2" fmla="*/ 0 h 520547"/>
                <a:gd name="connsiteX3" fmla="*/ 0 w 520548"/>
                <a:gd name="connsiteY3" fmla="*/ 108980 h 520547"/>
                <a:gd name="connsiteX4" fmla="*/ 108981 w 520548"/>
                <a:gd name="connsiteY4" fmla="*/ 520547 h 520547"/>
                <a:gd name="connsiteX5" fmla="*/ 108981 w 520548"/>
                <a:gd name="connsiteY5" fmla="*/ 520547 h 520547"/>
                <a:gd name="connsiteX0" fmla="*/ 108981 w 520548"/>
                <a:gd name="connsiteY0" fmla="*/ 520547 h 520547"/>
                <a:gd name="connsiteX1" fmla="*/ 520548 w 520548"/>
                <a:gd name="connsiteY1" fmla="*/ 411567 h 520547"/>
                <a:gd name="connsiteX2" fmla="*/ 411568 w 520548"/>
                <a:gd name="connsiteY2" fmla="*/ 0 h 520547"/>
                <a:gd name="connsiteX3" fmla="*/ 0 w 520548"/>
                <a:gd name="connsiteY3" fmla="*/ 108980 h 520547"/>
                <a:gd name="connsiteX4" fmla="*/ 108981 w 520548"/>
                <a:gd name="connsiteY4" fmla="*/ 520547 h 52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548" h="520547">
                  <a:moveTo>
                    <a:pt x="108981" y="520547"/>
                  </a:moveTo>
                  <a:lnTo>
                    <a:pt x="520548" y="411567"/>
                  </a:lnTo>
                  <a:lnTo>
                    <a:pt x="411568" y="0"/>
                  </a:lnTo>
                  <a:lnTo>
                    <a:pt x="0" y="108980"/>
                  </a:lnTo>
                  <a:lnTo>
                    <a:pt x="108981" y="5205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手繪多邊形: 圖案 5" descr="Freeform 6">
              <a:extLst>
                <a:ext uri="{FF2B5EF4-FFF2-40B4-BE49-F238E27FC236}">
                  <a16:creationId xmlns:a16="http://schemas.microsoft.com/office/drawing/2014/main" id="{39B3ED5D-79A1-407C-BAE9-9F32C721171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366107" y="1497181"/>
              <a:ext cx="522323" cy="302588"/>
            </a:xfrm>
            <a:custGeom>
              <a:avLst/>
              <a:gdLst>
                <a:gd name="connsiteX0" fmla="*/ 521436 w 522323"/>
                <a:gd name="connsiteY0" fmla="*/ 302588 h 302588"/>
                <a:gd name="connsiteX1" fmla="*/ 522323 w 522323"/>
                <a:gd name="connsiteY1" fmla="*/ 1538 h 302588"/>
                <a:gd name="connsiteX2" fmla="*/ 887 w 522323"/>
                <a:gd name="connsiteY2" fmla="*/ 0 h 302588"/>
                <a:gd name="connsiteX3" fmla="*/ 0 w 522323"/>
                <a:gd name="connsiteY3" fmla="*/ 301050 h 302588"/>
                <a:gd name="connsiteX4" fmla="*/ 521436 w 522323"/>
                <a:gd name="connsiteY4" fmla="*/ 302588 h 302588"/>
                <a:gd name="connsiteX5" fmla="*/ 521436 w 522323"/>
                <a:gd name="connsiteY5" fmla="*/ 302588 h 302588"/>
                <a:gd name="connsiteX0" fmla="*/ 521436 w 522323"/>
                <a:gd name="connsiteY0" fmla="*/ 302588 h 302588"/>
                <a:gd name="connsiteX1" fmla="*/ 522323 w 522323"/>
                <a:gd name="connsiteY1" fmla="*/ 1538 h 302588"/>
                <a:gd name="connsiteX2" fmla="*/ 887 w 522323"/>
                <a:gd name="connsiteY2" fmla="*/ 0 h 302588"/>
                <a:gd name="connsiteX3" fmla="*/ 0 w 522323"/>
                <a:gd name="connsiteY3" fmla="*/ 301050 h 302588"/>
                <a:gd name="connsiteX4" fmla="*/ 521436 w 522323"/>
                <a:gd name="connsiteY4" fmla="*/ 302588 h 30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23" h="302588">
                  <a:moveTo>
                    <a:pt x="521436" y="302588"/>
                  </a:moveTo>
                  <a:lnTo>
                    <a:pt x="522323" y="1538"/>
                  </a:lnTo>
                  <a:lnTo>
                    <a:pt x="887" y="0"/>
                  </a:lnTo>
                  <a:lnTo>
                    <a:pt x="0" y="301050"/>
                  </a:lnTo>
                  <a:lnTo>
                    <a:pt x="521436" y="302588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手繪多邊形: 圖案 6" descr="Freeform 7">
              <a:extLst>
                <a:ext uri="{FF2B5EF4-FFF2-40B4-BE49-F238E27FC236}">
                  <a16:creationId xmlns:a16="http://schemas.microsoft.com/office/drawing/2014/main" id="{F3A43A92-E646-40EC-921E-51E5B08FFB8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764893" y="1346536"/>
              <a:ext cx="602102" cy="299513"/>
            </a:xfrm>
            <a:custGeom>
              <a:avLst/>
              <a:gdLst>
                <a:gd name="connsiteX0" fmla="*/ 562213 w 602102"/>
                <a:gd name="connsiteY0" fmla="*/ 0 h 299513"/>
                <a:gd name="connsiteX1" fmla="*/ 0 w 602102"/>
                <a:gd name="connsiteY1" fmla="*/ 148868 h 299513"/>
                <a:gd name="connsiteX2" fmla="*/ 39890 w 602102"/>
                <a:gd name="connsiteY2" fmla="*/ 299513 h 299513"/>
                <a:gd name="connsiteX3" fmla="*/ 602102 w 602102"/>
                <a:gd name="connsiteY3" fmla="*/ 150644 h 299513"/>
                <a:gd name="connsiteX4" fmla="*/ 562213 w 602102"/>
                <a:gd name="connsiteY4" fmla="*/ 0 h 299513"/>
                <a:gd name="connsiteX5" fmla="*/ 562213 w 602102"/>
                <a:gd name="connsiteY5" fmla="*/ 0 h 299513"/>
                <a:gd name="connsiteX0" fmla="*/ 562213 w 602102"/>
                <a:gd name="connsiteY0" fmla="*/ 0 h 299513"/>
                <a:gd name="connsiteX1" fmla="*/ 0 w 602102"/>
                <a:gd name="connsiteY1" fmla="*/ 148868 h 299513"/>
                <a:gd name="connsiteX2" fmla="*/ 39890 w 602102"/>
                <a:gd name="connsiteY2" fmla="*/ 299513 h 299513"/>
                <a:gd name="connsiteX3" fmla="*/ 602102 w 602102"/>
                <a:gd name="connsiteY3" fmla="*/ 150644 h 299513"/>
                <a:gd name="connsiteX4" fmla="*/ 562213 w 602102"/>
                <a:gd name="connsiteY4" fmla="*/ 0 h 29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102" h="299513">
                  <a:moveTo>
                    <a:pt x="562213" y="0"/>
                  </a:moveTo>
                  <a:lnTo>
                    <a:pt x="0" y="148868"/>
                  </a:lnTo>
                  <a:lnTo>
                    <a:pt x="39890" y="299513"/>
                  </a:lnTo>
                  <a:lnTo>
                    <a:pt x="602102" y="150644"/>
                  </a:lnTo>
                  <a:lnTo>
                    <a:pt x="562213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92390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7CAF10B-4DE7-46B4-B5E2-665CC7C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202CBAA4-A5D3-4BF5-9AAF-319E3EE2265C}"/>
              </a:ext>
            </a:extLst>
          </p:cNvPr>
          <p:cNvGrpSpPr/>
          <p:nvPr/>
        </p:nvGrpSpPr>
        <p:grpSpPr>
          <a:xfrm>
            <a:off x="372684" y="1345649"/>
            <a:ext cx="4497701" cy="4497687"/>
            <a:chOff x="372684" y="1345649"/>
            <a:chExt cx="4497701" cy="449768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D015F54-C274-48AA-892D-292AFBE645A8}"/>
                </a:ext>
              </a:extLst>
            </p:cNvPr>
            <p:cNvGrpSpPr/>
            <p:nvPr/>
          </p:nvGrpSpPr>
          <p:grpSpPr>
            <a:xfrm>
              <a:off x="1497111" y="2470072"/>
              <a:ext cx="2248848" cy="2248843"/>
              <a:chOff x="1497111" y="2470072"/>
              <a:chExt cx="2248848" cy="2248843"/>
            </a:xfrm>
            <a:solidFill>
              <a:schemeClr val="bg1"/>
            </a:solidFill>
          </p:grpSpPr>
          <p:sp>
            <p:nvSpPr>
              <p:cNvPr id="58" name="手繪多邊形: 圖案 57" descr="Freeform 58">
                <a:extLst>
                  <a:ext uri="{FF2B5EF4-FFF2-40B4-BE49-F238E27FC236}">
                    <a16:creationId xmlns:a16="http://schemas.microsoft.com/office/drawing/2014/main" id="{2959681F-B683-47B6-BC85-8CB286C06A54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2322021" y="2470072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: 圖案 26" descr="Freeform 58">
                <a:extLst>
                  <a:ext uri="{FF2B5EF4-FFF2-40B4-BE49-F238E27FC236}">
                    <a16:creationId xmlns:a16="http://schemas.microsoft.com/office/drawing/2014/main" id="{0E2606A4-9D55-44BC-926A-10BC21B3B9EE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7200008">
                <a:off x="3032217" y="3184463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Freeform 58">
                <a:extLst>
                  <a:ext uri="{FF2B5EF4-FFF2-40B4-BE49-F238E27FC236}">
                    <a16:creationId xmlns:a16="http://schemas.microsoft.com/office/drawing/2014/main" id="{7A990BF5-590B-4EFD-BCD2-09A100B37234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5400016">
                <a:off x="3033104" y="2883414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: 圖案 67" descr="Freeform 58">
                <a:extLst>
                  <a:ext uri="{FF2B5EF4-FFF2-40B4-BE49-F238E27FC236}">
                    <a16:creationId xmlns:a16="http://schemas.microsoft.com/office/drawing/2014/main" id="{F8FB6E9E-BAC9-4586-B9C8-7E0169243599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 rot="3600007">
                <a:off x="2883348" y="2622253"/>
                <a:ext cx="301286" cy="1124420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手繪多邊形: 圖案 80" descr="Freeform 58">
                <a:extLst>
                  <a:ext uri="{FF2B5EF4-FFF2-40B4-BE49-F238E27FC236}">
                    <a16:creationId xmlns:a16="http://schemas.microsoft.com/office/drawing/2014/main" id="{756F0262-64FB-449F-A732-26670994F7EE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800008">
                <a:off x="2623073" y="2470961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手繪多邊形: 圖案 92" descr="Freeform 58">
                <a:extLst>
                  <a:ext uri="{FF2B5EF4-FFF2-40B4-BE49-F238E27FC236}">
                    <a16:creationId xmlns:a16="http://schemas.microsoft.com/office/drawing/2014/main" id="{A21E09F4-9DFB-4624-B302-631FDA965746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9800001">
                <a:off x="2060860" y="2619828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: 圖案 104" descr="Freeform 58">
                <a:extLst>
                  <a:ext uri="{FF2B5EF4-FFF2-40B4-BE49-F238E27FC236}">
                    <a16:creationId xmlns:a16="http://schemas.microsoft.com/office/drawing/2014/main" id="{CED1A83D-1F6D-4EE8-898A-9A9E4DF6C5F2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8000008">
                <a:off x="1909566" y="2880102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手繪多邊形: 圖案 116" descr="Freeform 58">
                <a:extLst>
                  <a:ext uri="{FF2B5EF4-FFF2-40B4-BE49-F238E27FC236}">
                    <a16:creationId xmlns:a16="http://schemas.microsoft.com/office/drawing/2014/main" id="{B600F69F-7F0B-49EE-B743-E7A053A8F36F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6200015">
                <a:off x="1908679" y="3181152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: 圖案 128" descr="Freeform 58">
                <a:extLst>
                  <a:ext uri="{FF2B5EF4-FFF2-40B4-BE49-F238E27FC236}">
                    <a16:creationId xmlns:a16="http://schemas.microsoft.com/office/drawing/2014/main" id="{8354E4D9-B038-4E2C-8362-DFCC7F313768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14400016">
                <a:off x="2058437" y="3442314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手繪多邊形: 圖案 140" descr="Freeform 58">
                <a:extLst>
                  <a:ext uri="{FF2B5EF4-FFF2-40B4-BE49-F238E27FC236}">
                    <a16:creationId xmlns:a16="http://schemas.microsoft.com/office/drawing/2014/main" id="{0A8DEA03-8629-4C55-9AD8-80BB6D935D47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12600008">
                <a:off x="2318712" y="3593607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手繪多邊形: 圖案 152" descr="Freeform 58">
                <a:extLst>
                  <a:ext uri="{FF2B5EF4-FFF2-40B4-BE49-F238E27FC236}">
                    <a16:creationId xmlns:a16="http://schemas.microsoft.com/office/drawing/2014/main" id="{A6C43A06-DB9F-4D0F-BC1F-305AFD79CB01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 rot="10800010">
                <a:off x="2619763" y="3594495"/>
                <a:ext cx="301286" cy="1124420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手繪多邊形: 圖案 164" descr="Freeform 58">
                <a:extLst>
                  <a:ext uri="{FF2B5EF4-FFF2-40B4-BE49-F238E27FC236}">
                    <a16:creationId xmlns:a16="http://schemas.microsoft.com/office/drawing/2014/main" id="{56CE7523-5EF1-4AEE-BF22-5F8F7E220765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9000002">
                <a:off x="2880925" y="3444738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11AB782-D6DC-4AE4-BD12-09D549ACA1EB}"/>
                </a:ext>
              </a:extLst>
            </p:cNvPr>
            <p:cNvGrpSpPr/>
            <p:nvPr/>
          </p:nvGrpSpPr>
          <p:grpSpPr>
            <a:xfrm>
              <a:off x="976563" y="1949524"/>
              <a:ext cx="3289945" cy="3289937"/>
              <a:chOff x="976563" y="1949524"/>
              <a:chExt cx="3289945" cy="3289937"/>
            </a:xfrm>
            <a:solidFill>
              <a:schemeClr val="bg1"/>
            </a:solidFill>
          </p:grpSpPr>
          <p:sp>
            <p:nvSpPr>
              <p:cNvPr id="61" name="手繪多邊形: 圖案 60" descr="Freeform 61">
                <a:extLst>
                  <a:ext uri="{FF2B5EF4-FFF2-40B4-BE49-F238E27FC236}">
                    <a16:creationId xmlns:a16="http://schemas.microsoft.com/office/drawing/2014/main" id="{F0937D2A-177A-4F74-98E8-E9D168288814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2323795" y="1949524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: 圖案 27" descr="Freeform 61">
                <a:extLst>
                  <a:ext uri="{FF2B5EF4-FFF2-40B4-BE49-F238E27FC236}">
                    <a16:creationId xmlns:a16="http://schemas.microsoft.com/office/drawing/2014/main" id="{ACC8C785-31A0-4F47-863F-12712D0AE7D1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 rot="7200008">
                <a:off x="3291838" y="3637697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: 圖案 40" descr="Freeform 61">
                <a:extLst>
                  <a:ext uri="{FF2B5EF4-FFF2-40B4-BE49-F238E27FC236}">
                    <a16:creationId xmlns:a16="http://schemas.microsoft.com/office/drawing/2014/main" id="{5B0ECF5C-9127-49DD-8E35-4067929B171F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5400016">
                <a:off x="3444020" y="3076376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: 圖案 68" descr="Freeform 61">
                <a:extLst>
                  <a:ext uri="{FF2B5EF4-FFF2-40B4-BE49-F238E27FC236}">
                    <a16:creationId xmlns:a16="http://schemas.microsoft.com/office/drawing/2014/main" id="{E88ADE49-BE11-4FEF-AB9A-021F1B3FAD23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3600007">
                <a:off x="3295151" y="2514163"/>
                <a:ext cx="602103" cy="1042867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: 圖案 81" descr="Freeform 61">
                <a:extLst>
                  <a:ext uri="{FF2B5EF4-FFF2-40B4-BE49-F238E27FC236}">
                    <a16:creationId xmlns:a16="http://schemas.microsoft.com/office/drawing/2014/main" id="{DFAE02F9-2E82-4030-8CAF-24119E4B6C88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800008">
                <a:off x="2885122" y="2101708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手繪多邊形: 圖案 93" descr="Freeform 61">
                <a:extLst>
                  <a:ext uri="{FF2B5EF4-FFF2-40B4-BE49-F238E27FC236}">
                    <a16:creationId xmlns:a16="http://schemas.microsoft.com/office/drawing/2014/main" id="{0CFC9214-FB49-4A7D-93A4-35188FEA3F6B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9800001">
                <a:off x="1761583" y="2098391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手繪多邊形: 圖案 105" descr="Freeform 61">
                <a:extLst>
                  <a:ext uri="{FF2B5EF4-FFF2-40B4-BE49-F238E27FC236}">
                    <a16:creationId xmlns:a16="http://schemas.microsoft.com/office/drawing/2014/main" id="{67A66466-C240-4BC3-A71C-9611773422BC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18000008">
                <a:off x="1349128" y="2508421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手繪多邊形: 圖案 117" descr="Freeform 61">
                <a:extLst>
                  <a:ext uri="{FF2B5EF4-FFF2-40B4-BE49-F238E27FC236}">
                    <a16:creationId xmlns:a16="http://schemas.microsoft.com/office/drawing/2014/main" id="{65ADF717-25AF-4EFD-80D7-41983EFB3E64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16200015">
                <a:off x="1196945" y="3069743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: 圖案 129" descr="Freeform 61">
                <a:extLst>
                  <a:ext uri="{FF2B5EF4-FFF2-40B4-BE49-F238E27FC236}">
                    <a16:creationId xmlns:a16="http://schemas.microsoft.com/office/drawing/2014/main" id="{0F931872-2760-43E1-816A-9149B3FA9A07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 rot="14400016">
                <a:off x="1345815" y="3631956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手繪多邊形: 圖案 141" descr="Freeform 61">
                <a:extLst>
                  <a:ext uri="{FF2B5EF4-FFF2-40B4-BE49-F238E27FC236}">
                    <a16:creationId xmlns:a16="http://schemas.microsoft.com/office/drawing/2014/main" id="{644E5403-A0D9-4C0B-9BD2-39E0AE289983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2600008">
                <a:off x="1755846" y="4044412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Freeform 61">
                <a:extLst>
                  <a:ext uri="{FF2B5EF4-FFF2-40B4-BE49-F238E27FC236}">
                    <a16:creationId xmlns:a16="http://schemas.microsoft.com/office/drawing/2014/main" id="{23015D0E-B4CB-4110-891E-C7443AAC597F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10800010">
                <a:off x="2317171" y="4196594"/>
                <a:ext cx="602103" cy="1042867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手繪多邊形: 圖案 165" descr="Freeform 61">
                <a:extLst>
                  <a:ext uri="{FF2B5EF4-FFF2-40B4-BE49-F238E27FC236}">
                    <a16:creationId xmlns:a16="http://schemas.microsoft.com/office/drawing/2014/main" id="{8EC9B4E7-8454-4D05-8CD3-A4D4DE83ADD2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9000002">
                <a:off x="2879384" y="4047727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C9AD0D0-3A55-45B8-B5B2-7730ECF3FC3D}"/>
                </a:ext>
              </a:extLst>
            </p:cNvPr>
            <p:cNvGrpSpPr/>
            <p:nvPr/>
          </p:nvGrpSpPr>
          <p:grpSpPr>
            <a:xfrm>
              <a:off x="673973" y="1646936"/>
              <a:ext cx="3895125" cy="3895114"/>
              <a:chOff x="673973" y="1646936"/>
              <a:chExt cx="3895125" cy="3895114"/>
            </a:xfrm>
            <a:solidFill>
              <a:schemeClr val="bg1"/>
            </a:solidFill>
          </p:grpSpPr>
          <p:sp>
            <p:nvSpPr>
              <p:cNvPr id="64" name="手繪多邊形: 圖案 63" descr="Freeform 64">
                <a:extLst>
                  <a:ext uri="{FF2B5EF4-FFF2-40B4-BE49-F238E27FC236}">
                    <a16:creationId xmlns:a16="http://schemas.microsoft.com/office/drawing/2014/main" id="{53917E6A-10BA-4151-AE20-0D497F886154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1803246" y="1646936"/>
                <a:ext cx="823136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: 圖案 28" descr="Freeform 64">
                <a:extLst>
                  <a:ext uri="{FF2B5EF4-FFF2-40B4-BE49-F238E27FC236}">
                    <a16:creationId xmlns:a16="http://schemas.microsoft.com/office/drawing/2014/main" id="{62D57E18-0492-4E86-BCE3-94641B3A93F2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7200008">
                <a:off x="3743536" y="3598694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手繪多邊形: 圖案 53" descr="Freeform 64">
                <a:extLst>
                  <a:ext uri="{FF2B5EF4-FFF2-40B4-BE49-F238E27FC236}">
                    <a16:creationId xmlns:a16="http://schemas.microsoft.com/office/drawing/2014/main" id="{3C0F9E9F-5172-493D-921B-6BFE979532E8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5400016">
                <a:off x="3745961" y="2776211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手繪多邊形: 圖案 70" descr="Freeform 64">
                <a:extLst>
                  <a:ext uri="{FF2B5EF4-FFF2-40B4-BE49-F238E27FC236}">
                    <a16:creationId xmlns:a16="http://schemas.microsoft.com/office/drawing/2014/main" id="{B5F6FC8E-193F-4190-BD8F-DD9A456F2D80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3600007">
                <a:off x="3336816" y="2062705"/>
                <a:ext cx="823134" cy="823134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手繪多邊形: 圖案 82" descr="Freeform 64">
                <a:extLst>
                  <a:ext uri="{FF2B5EF4-FFF2-40B4-BE49-F238E27FC236}">
                    <a16:creationId xmlns:a16="http://schemas.microsoft.com/office/drawing/2014/main" id="{2B33F727-8C4C-4292-BD28-C626AE0095DF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800008">
                <a:off x="2625736" y="1649362"/>
                <a:ext cx="823135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手繪多邊形: 圖案 94" descr="Freeform 64">
                <a:extLst>
                  <a:ext uri="{FF2B5EF4-FFF2-40B4-BE49-F238E27FC236}">
                    <a16:creationId xmlns:a16="http://schemas.microsoft.com/office/drawing/2014/main" id="{C9CC58D1-6352-4A97-9DA6-4A53CF6E917A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9800001">
                <a:off x="1089739" y="2056078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: 圖案 106" descr="Freeform 64">
                <a:extLst>
                  <a:ext uri="{FF2B5EF4-FFF2-40B4-BE49-F238E27FC236}">
                    <a16:creationId xmlns:a16="http://schemas.microsoft.com/office/drawing/2014/main" id="{DA3F27EA-F288-4AAE-B1AB-CB0DF1BA7105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 rot="18000008">
                <a:off x="676398" y="2767158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手繪多邊形: 圖案 118" descr="Freeform 64">
                <a:extLst>
                  <a:ext uri="{FF2B5EF4-FFF2-40B4-BE49-F238E27FC236}">
                    <a16:creationId xmlns:a16="http://schemas.microsoft.com/office/drawing/2014/main" id="{89981DA6-CFFA-473B-9245-EE4C7AAD8E9A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6200015">
                <a:off x="673972" y="3589642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Freeform 64">
                <a:extLst>
                  <a:ext uri="{FF2B5EF4-FFF2-40B4-BE49-F238E27FC236}">
                    <a16:creationId xmlns:a16="http://schemas.microsoft.com/office/drawing/2014/main" id="{3B2DD384-852B-4860-B3EC-E1D3E575D2F0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4400016">
                <a:off x="1083116" y="4303149"/>
                <a:ext cx="823136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: 圖案 142" descr="Freeform 64">
                <a:extLst>
                  <a:ext uri="{FF2B5EF4-FFF2-40B4-BE49-F238E27FC236}">
                    <a16:creationId xmlns:a16="http://schemas.microsoft.com/office/drawing/2014/main" id="{680E0B3B-EF4F-4562-8847-C8D891DF5D92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2600008">
                <a:off x="1794201" y="4716492"/>
                <a:ext cx="823135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手繪多邊形: 圖案 154" descr="Freeform 64">
                <a:extLst>
                  <a:ext uri="{FF2B5EF4-FFF2-40B4-BE49-F238E27FC236}">
                    <a16:creationId xmlns:a16="http://schemas.microsoft.com/office/drawing/2014/main" id="{E9CD5C21-AE94-4C1B-9342-D646CB9E8095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10800010">
                <a:off x="2616686" y="4718916"/>
                <a:ext cx="823134" cy="823134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手繪多邊形: 圖案 166" descr="Freeform 64">
                <a:extLst>
                  <a:ext uri="{FF2B5EF4-FFF2-40B4-BE49-F238E27FC236}">
                    <a16:creationId xmlns:a16="http://schemas.microsoft.com/office/drawing/2014/main" id="{5D836C96-9EF6-4B9C-A48F-58C992133E05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9000002">
                <a:off x="3330195" y="4309775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FD2A51CB-2EB7-4869-B3D1-11265958D2EC}"/>
                </a:ext>
              </a:extLst>
            </p:cNvPr>
            <p:cNvGrpSpPr/>
            <p:nvPr/>
          </p:nvGrpSpPr>
          <p:grpSpPr>
            <a:xfrm>
              <a:off x="374463" y="1347425"/>
              <a:ext cx="4494144" cy="4494134"/>
              <a:chOff x="374463" y="1347425"/>
              <a:chExt cx="4494144" cy="4494134"/>
            </a:xfrm>
            <a:solidFill>
              <a:schemeClr val="bg1"/>
            </a:solidFill>
          </p:grpSpPr>
          <p:sp>
            <p:nvSpPr>
              <p:cNvPr id="67" name="手繪多邊形: 圖案 66" descr="Freeform 67">
                <a:extLst>
                  <a:ext uri="{FF2B5EF4-FFF2-40B4-BE49-F238E27FC236}">
                    <a16:creationId xmlns:a16="http://schemas.microsoft.com/office/drawing/2014/main" id="{D307EF72-5734-431B-BCA5-B3DF1D610AA6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2105834" y="1347425"/>
                <a:ext cx="1042870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: 圖案 29" descr="Freeform 67">
                <a:extLst>
                  <a:ext uri="{FF2B5EF4-FFF2-40B4-BE49-F238E27FC236}">
                    <a16:creationId xmlns:a16="http://schemas.microsoft.com/office/drawing/2014/main" id="{CA470803-553E-4CBE-ACCC-3EA4A1D2F9F1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7200008">
                <a:off x="3782536" y="4271423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手繪多邊形: 圖案 54" descr="Freeform 67">
                <a:extLst>
                  <a:ext uri="{FF2B5EF4-FFF2-40B4-BE49-F238E27FC236}">
                    <a16:creationId xmlns:a16="http://schemas.microsoft.com/office/drawing/2014/main" id="{AE692E23-24AC-420D-ADFB-CC66D1789380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5400016">
                <a:off x="4046121" y="3299186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手繪多邊形: 圖案 71" descr="Freeform 67">
                <a:extLst>
                  <a:ext uri="{FF2B5EF4-FFF2-40B4-BE49-F238E27FC236}">
                    <a16:creationId xmlns:a16="http://schemas.microsoft.com/office/drawing/2014/main" id="{BF677493-5A8E-4912-9677-4D98F9F8DB81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3600007">
                <a:off x="3788271" y="2325405"/>
                <a:ext cx="1042868" cy="602099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: 圖案 83" descr="Freeform 67">
                <a:extLst>
                  <a:ext uri="{FF2B5EF4-FFF2-40B4-BE49-F238E27FC236}">
                    <a16:creationId xmlns:a16="http://schemas.microsoft.com/office/drawing/2014/main" id="{8A2E987B-2E2D-42D9-AACF-AADBA779023F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800008">
                <a:off x="3078080" y="1611013"/>
                <a:ext cx="1042869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: 圖案 95" descr="Freeform 67">
                <a:extLst>
                  <a:ext uri="{FF2B5EF4-FFF2-40B4-BE49-F238E27FC236}">
                    <a16:creationId xmlns:a16="http://schemas.microsoft.com/office/drawing/2014/main" id="{C1DB138F-1B33-47F6-8865-B96DC20390A1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9800001">
                <a:off x="1132055" y="1605272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手繪多邊形: 圖案 107" descr="Freeform 67">
                <a:extLst>
                  <a:ext uri="{FF2B5EF4-FFF2-40B4-BE49-F238E27FC236}">
                    <a16:creationId xmlns:a16="http://schemas.microsoft.com/office/drawing/2014/main" id="{774A4187-295E-4465-BD31-7CDD708CE35D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8000008">
                <a:off x="417664" y="2315464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: 圖案 119" descr="Freeform 67">
                <a:extLst>
                  <a:ext uri="{FF2B5EF4-FFF2-40B4-BE49-F238E27FC236}">
                    <a16:creationId xmlns:a16="http://schemas.microsoft.com/office/drawing/2014/main" id="{4D6C8764-65B7-4643-BF0D-932A05676EE4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16200015">
                <a:off x="154078" y="3287702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: 圖案 131" descr="Freeform 67">
                <a:extLst>
                  <a:ext uri="{FF2B5EF4-FFF2-40B4-BE49-F238E27FC236}">
                    <a16:creationId xmlns:a16="http://schemas.microsoft.com/office/drawing/2014/main" id="{488CABD4-7AE5-4A7C-B00F-1B20544DE10A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14400016">
                <a:off x="411928" y="4261481"/>
                <a:ext cx="1042870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手繪多邊形: 圖案 143" descr="Freeform 67">
                <a:extLst>
                  <a:ext uri="{FF2B5EF4-FFF2-40B4-BE49-F238E27FC236}">
                    <a16:creationId xmlns:a16="http://schemas.microsoft.com/office/drawing/2014/main" id="{047843A9-2918-442A-94C7-170A48CEFCD6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2600008">
                <a:off x="1122123" y="4975876"/>
                <a:ext cx="1042869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Freeform 67">
                <a:extLst>
                  <a:ext uri="{FF2B5EF4-FFF2-40B4-BE49-F238E27FC236}">
                    <a16:creationId xmlns:a16="http://schemas.microsoft.com/office/drawing/2014/main" id="{97D0D76F-860C-4AFA-8A10-14CBA8B59000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10800010">
                <a:off x="2094364" y="5239460"/>
                <a:ext cx="1042868" cy="602099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手繪多邊形: 圖案 167" descr="Freeform 67">
                <a:extLst>
                  <a:ext uri="{FF2B5EF4-FFF2-40B4-BE49-F238E27FC236}">
                    <a16:creationId xmlns:a16="http://schemas.microsoft.com/office/drawing/2014/main" id="{D1D7E210-E54B-4065-823D-70EBF80D26B5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9000002">
                <a:off x="3068146" y="4981616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274FF176-CD8F-42D7-AB69-2C186C16226E}"/>
                </a:ext>
              </a:extLst>
            </p:cNvPr>
            <p:cNvGrpSpPr/>
            <p:nvPr/>
          </p:nvGrpSpPr>
          <p:grpSpPr>
            <a:xfrm>
              <a:off x="372684" y="1345649"/>
              <a:ext cx="4497701" cy="4497687"/>
              <a:chOff x="372684" y="1345649"/>
              <a:chExt cx="4497701" cy="4497687"/>
            </a:xfrm>
            <a:solidFill>
              <a:schemeClr val="bg1"/>
            </a:solidFill>
          </p:grpSpPr>
          <p:sp>
            <p:nvSpPr>
              <p:cNvPr id="70" name="手繪多邊形: 圖案 69" descr="Freeform 70">
                <a:extLst>
                  <a:ext uri="{FF2B5EF4-FFF2-40B4-BE49-F238E27FC236}">
                    <a16:creationId xmlns:a16="http://schemas.microsoft.com/office/drawing/2014/main" id="{31CB0B3F-569E-48D3-A459-2FD04816486B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1503731" y="1345649"/>
                <a:ext cx="1124425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手繪多邊形: 圖案 30" descr="Freeform 70">
                <a:extLst>
                  <a:ext uri="{FF2B5EF4-FFF2-40B4-BE49-F238E27FC236}">
                    <a16:creationId xmlns:a16="http://schemas.microsoft.com/office/drawing/2014/main" id="{C9506B23-9040-4DB9-8B1C-5216CA19A4AC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 rot="7200008">
                <a:off x="4154216" y="4011800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Freeform 70">
                <a:extLst>
                  <a:ext uri="{FF2B5EF4-FFF2-40B4-BE49-F238E27FC236}">
                    <a16:creationId xmlns:a16="http://schemas.microsoft.com/office/drawing/2014/main" id="{459BD0DF-3302-4377-A709-118F3994CF2D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 rot="5400016">
                <a:off x="4157529" y="2888268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: 圖案 72" descr="Freeform 70">
                <a:extLst>
                  <a:ext uri="{FF2B5EF4-FFF2-40B4-BE49-F238E27FC236}">
                    <a16:creationId xmlns:a16="http://schemas.microsoft.com/office/drawing/2014/main" id="{F0B82E06-9E44-45F8-8344-F3D8F6D59065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 rot="3600007">
                <a:off x="3598626" y="1913599"/>
                <a:ext cx="1124423" cy="301286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手繪多邊形: 圖案 84" descr="Freeform 70">
                <a:extLst>
                  <a:ext uri="{FF2B5EF4-FFF2-40B4-BE49-F238E27FC236}">
                    <a16:creationId xmlns:a16="http://schemas.microsoft.com/office/drawing/2014/main" id="{951F0B19-12A9-4650-9A49-1167742B99A4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 rot="1800008">
                <a:off x="2627273" y="1348962"/>
                <a:ext cx="1124424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: 圖案 96" descr="Freeform 70">
                <a:extLst>
                  <a:ext uri="{FF2B5EF4-FFF2-40B4-BE49-F238E27FC236}">
                    <a16:creationId xmlns:a16="http://schemas.microsoft.com/office/drawing/2014/main" id="{A1C8BFC3-FE11-4848-BCA8-FD10E0BE3C5E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 rot="19800001">
                <a:off x="529063" y="1904548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手繪多邊形: 圖案 108" descr="Freeform 70">
                <a:extLst>
                  <a:ext uri="{FF2B5EF4-FFF2-40B4-BE49-F238E27FC236}">
                    <a16:creationId xmlns:a16="http://schemas.microsoft.com/office/drawing/2014/main" id="{22CE1CDA-35EC-4D2A-9B73-A7909DDEC3DE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 rot="18000008">
                <a:off x="-35572" y="2875901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手繪多邊形: 圖案 120" descr="Freeform 70">
                <a:extLst>
                  <a:ext uri="{FF2B5EF4-FFF2-40B4-BE49-F238E27FC236}">
                    <a16:creationId xmlns:a16="http://schemas.microsoft.com/office/drawing/2014/main" id="{AC14677C-E6E0-4A6A-9F73-1C1FA94B48AE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 rot="16200015">
                <a:off x="-38885" y="3999434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: 圖案 132" descr="Freeform 70">
                <a:extLst>
                  <a:ext uri="{FF2B5EF4-FFF2-40B4-BE49-F238E27FC236}">
                    <a16:creationId xmlns:a16="http://schemas.microsoft.com/office/drawing/2014/main" id="{72B8EB32-42D3-4D6B-B80C-AB1914964273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 rot="14400016">
                <a:off x="520016" y="4974102"/>
                <a:ext cx="1124425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手繪多邊形: 圖案 144" descr="Freeform 70">
                <a:extLst>
                  <a:ext uri="{FF2B5EF4-FFF2-40B4-BE49-F238E27FC236}">
                    <a16:creationId xmlns:a16="http://schemas.microsoft.com/office/drawing/2014/main" id="{1A0CAFAD-5DFE-4EDE-ABE0-17D348CCA487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 rot="12600008">
                <a:off x="1491375" y="5538740"/>
                <a:ext cx="1124424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: 圖案 156" descr="Freeform 70">
                <a:extLst>
                  <a:ext uri="{FF2B5EF4-FFF2-40B4-BE49-F238E27FC236}">
                    <a16:creationId xmlns:a16="http://schemas.microsoft.com/office/drawing/2014/main" id="{5D72DFC9-70E6-4F1E-83BE-8D2AE0025144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 rot="10800010">
                <a:off x="2614910" y="5542050"/>
                <a:ext cx="1124423" cy="301286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手繪多邊形: 圖案 168" descr="Freeform 70">
                <a:extLst>
                  <a:ext uri="{FF2B5EF4-FFF2-40B4-BE49-F238E27FC236}">
                    <a16:creationId xmlns:a16="http://schemas.microsoft.com/office/drawing/2014/main" id="{0657F508-926C-47C4-8518-96AA30594860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 rot="9000002">
                <a:off x="3589582" y="4983154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F73063EE-081F-426E-9D39-A88F56BD03BC}"/>
              </a:ext>
            </a:extLst>
          </p:cNvPr>
          <p:cNvGrpSpPr/>
          <p:nvPr/>
        </p:nvGrpSpPr>
        <p:grpSpPr>
          <a:xfrm>
            <a:off x="373572" y="1346536"/>
            <a:ext cx="4495927" cy="4495913"/>
            <a:chOff x="373572" y="1346536"/>
            <a:chExt cx="4495927" cy="4495913"/>
          </a:xfrm>
          <a:solidFill>
            <a:schemeClr val="accent1">
              <a:lumMod val="50000"/>
            </a:schemeClr>
          </a:solidFill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800A2F2A-0F33-4E3C-8908-7C9B647C93BD}"/>
                </a:ext>
              </a:extLst>
            </p:cNvPr>
            <p:cNvGrpSpPr/>
            <p:nvPr/>
          </p:nvGrpSpPr>
          <p:grpSpPr>
            <a:xfrm>
              <a:off x="1758271" y="2731232"/>
              <a:ext cx="1726528" cy="1726523"/>
              <a:chOff x="1758271" y="2731232"/>
              <a:chExt cx="1726528" cy="1726523"/>
            </a:xfrm>
            <a:grpFill/>
          </p:grpSpPr>
          <p:sp>
            <p:nvSpPr>
              <p:cNvPr id="2" name="手繪多邊形: 圖案 1" descr="Freeform 2">
                <a:extLst>
                  <a:ext uri="{FF2B5EF4-FFF2-40B4-BE49-F238E27FC236}">
                    <a16:creationId xmlns:a16="http://schemas.microsoft.com/office/drawing/2014/main" id="{E0D01235-8143-43FA-98D3-5ED532C3664C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2322906" y="2731232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: 圖案 31" descr="Freeform 2">
                <a:extLst>
                  <a:ext uri="{FF2B5EF4-FFF2-40B4-BE49-F238E27FC236}">
                    <a16:creationId xmlns:a16="http://schemas.microsoft.com/office/drawing/2014/main" id="{4BC0E73A-2014-4DD6-86F7-D779D379D056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7200008">
                <a:off x="3033104" y="344562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: 圖案 56" descr="Freeform 2">
                <a:extLst>
                  <a:ext uri="{FF2B5EF4-FFF2-40B4-BE49-F238E27FC236}">
                    <a16:creationId xmlns:a16="http://schemas.microsoft.com/office/drawing/2014/main" id="{9C3227F0-C479-4D9C-9C02-E380BC0A0F93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5400016">
                <a:off x="3033990" y="3144574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手繪多邊形: 圖案 73" descr="Freeform 2">
                <a:extLst>
                  <a:ext uri="{FF2B5EF4-FFF2-40B4-BE49-F238E27FC236}">
                    <a16:creationId xmlns:a16="http://schemas.microsoft.com/office/drawing/2014/main" id="{66E0328B-C7B9-4F06-988A-0140945946B7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3600007">
                <a:off x="2884234" y="2883412"/>
                <a:ext cx="299514" cy="602100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: 圖案 85" descr="Freeform 2">
                <a:extLst>
                  <a:ext uri="{FF2B5EF4-FFF2-40B4-BE49-F238E27FC236}">
                    <a16:creationId xmlns:a16="http://schemas.microsoft.com/office/drawing/2014/main" id="{B883F746-1D5A-456B-B60B-1B0D82424BC0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1800008">
                <a:off x="2623959" y="2732120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手繪多邊形: 圖案 97" descr="Freeform 2">
                <a:extLst>
                  <a:ext uri="{FF2B5EF4-FFF2-40B4-BE49-F238E27FC236}">
                    <a16:creationId xmlns:a16="http://schemas.microsoft.com/office/drawing/2014/main" id="{38F2F1E9-8A12-47D0-A3B6-7E836EF7E611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19800001">
                <a:off x="2061745" y="2880989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手繪多邊形: 圖案 109" descr="Freeform 2">
                <a:extLst>
                  <a:ext uri="{FF2B5EF4-FFF2-40B4-BE49-F238E27FC236}">
                    <a16:creationId xmlns:a16="http://schemas.microsoft.com/office/drawing/2014/main" id="{CAD91B6B-F85A-46D9-9032-7A42AEC24BA2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8000008">
                <a:off x="1910451" y="314126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: 圖案 121" descr="Freeform 2">
                <a:extLst>
                  <a:ext uri="{FF2B5EF4-FFF2-40B4-BE49-F238E27FC236}">
                    <a16:creationId xmlns:a16="http://schemas.microsoft.com/office/drawing/2014/main" id="{7925D0ED-E38E-40C6-8D60-0E054D87B4F4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 rot="16200015">
                <a:off x="1909564" y="344231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: 圖案 133" descr="Freeform 2">
                <a:extLst>
                  <a:ext uri="{FF2B5EF4-FFF2-40B4-BE49-F238E27FC236}">
                    <a16:creationId xmlns:a16="http://schemas.microsoft.com/office/drawing/2014/main" id="{80231F41-8E7F-41A5-AC2B-520979AC3C79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14400016">
                <a:off x="2059323" y="3703475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手繪多邊形: 圖案 145" descr="Freeform 2">
                <a:extLst>
                  <a:ext uri="{FF2B5EF4-FFF2-40B4-BE49-F238E27FC236}">
                    <a16:creationId xmlns:a16="http://schemas.microsoft.com/office/drawing/2014/main" id="{52D40B78-D00A-4C9D-B1AC-766973040B6D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12600008">
                <a:off x="2319598" y="3854768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手繪多邊形: 圖案 157" descr="Freeform 2">
                <a:extLst>
                  <a:ext uri="{FF2B5EF4-FFF2-40B4-BE49-F238E27FC236}">
                    <a16:creationId xmlns:a16="http://schemas.microsoft.com/office/drawing/2014/main" id="{4896954D-A9E9-4175-AFF4-34B9DCFB029A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10800010">
                <a:off x="2620650" y="3855655"/>
                <a:ext cx="299514" cy="602100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手繪多邊形: 圖案 169" descr="Freeform 2">
                <a:extLst>
                  <a:ext uri="{FF2B5EF4-FFF2-40B4-BE49-F238E27FC236}">
                    <a16:creationId xmlns:a16="http://schemas.microsoft.com/office/drawing/2014/main" id="{5BCB7B8A-0BFE-4C45-A938-1592FE122DA4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9000002">
                <a:off x="2881812" y="3705898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2613095-D78A-49BE-9741-71793DDFD23A}"/>
                </a:ext>
              </a:extLst>
            </p:cNvPr>
            <p:cNvGrpSpPr/>
            <p:nvPr/>
          </p:nvGrpSpPr>
          <p:grpSpPr>
            <a:xfrm>
              <a:off x="1236837" y="2209798"/>
              <a:ext cx="2769396" cy="2769390"/>
              <a:chOff x="1236837" y="2209798"/>
              <a:chExt cx="2769396" cy="2769390"/>
            </a:xfrm>
            <a:grpFill/>
          </p:grpSpPr>
          <p:sp>
            <p:nvSpPr>
              <p:cNvPr id="3" name="手繪多邊形: 圖案 2" descr="Freeform 3">
                <a:extLst>
                  <a:ext uri="{FF2B5EF4-FFF2-40B4-BE49-F238E27FC236}">
                    <a16:creationId xmlns:a16="http://schemas.microsoft.com/office/drawing/2014/main" id="{BBCAB964-593D-466D-8BF5-FFC26EF6507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2473551" y="2209798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手繪多邊形: 圖案 32" descr="Freeform 3">
                <a:extLst>
                  <a:ext uri="{FF2B5EF4-FFF2-40B4-BE49-F238E27FC236}">
                    <a16:creationId xmlns:a16="http://schemas.microsoft.com/office/drawing/2014/main" id="{36904BE2-ED6C-4FE8-9E9A-026CE8E0B31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7200008">
                <a:off x="3441596" y="3897968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: 圖案 58" descr="Freeform 3">
                <a:extLst>
                  <a:ext uri="{FF2B5EF4-FFF2-40B4-BE49-F238E27FC236}">
                    <a16:creationId xmlns:a16="http://schemas.microsoft.com/office/drawing/2014/main" id="{BE605212-C5A3-4376-9194-E01DD1AFA966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5400016">
                <a:off x="3593776" y="3336647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手繪多邊形: 圖案 74" descr="Freeform 3">
                <a:extLst>
                  <a:ext uri="{FF2B5EF4-FFF2-40B4-BE49-F238E27FC236}">
                    <a16:creationId xmlns:a16="http://schemas.microsoft.com/office/drawing/2014/main" id="{9E6DF092-A5D4-4AD4-9FCD-AE43265EF5C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3600007">
                <a:off x="3444907" y="2774434"/>
                <a:ext cx="302588" cy="522323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手繪多邊形: 圖案 86" descr="Freeform 3">
                <a:extLst>
                  <a:ext uri="{FF2B5EF4-FFF2-40B4-BE49-F238E27FC236}">
                    <a16:creationId xmlns:a16="http://schemas.microsoft.com/office/drawing/2014/main" id="{43856A67-B87D-4E55-AFFD-272406017B88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800008">
                <a:off x="3034877" y="2361981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手繪多邊形: 圖案 98" descr="Freeform 3">
                <a:extLst>
                  <a:ext uri="{FF2B5EF4-FFF2-40B4-BE49-F238E27FC236}">
                    <a16:creationId xmlns:a16="http://schemas.microsoft.com/office/drawing/2014/main" id="{25A8D4B0-7C1A-4818-8EEB-AE434CCC3B01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9800001">
                <a:off x="1911340" y="2358666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手繪多邊形: 圖案 110" descr="Freeform 3">
                <a:extLst>
                  <a:ext uri="{FF2B5EF4-FFF2-40B4-BE49-F238E27FC236}">
                    <a16:creationId xmlns:a16="http://schemas.microsoft.com/office/drawing/2014/main" id="{0073B67B-D5AE-43A0-ACDA-1DBAD3189AA7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8000008">
                <a:off x="1498886" y="2768696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手繪多邊形: 圖案 122" descr="Freeform 3">
                <a:extLst>
                  <a:ext uri="{FF2B5EF4-FFF2-40B4-BE49-F238E27FC236}">
                    <a16:creationId xmlns:a16="http://schemas.microsoft.com/office/drawing/2014/main" id="{D37A2D89-F3B4-4063-BBB3-FC0B44C28515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 rot="16200015">
                <a:off x="1346705" y="3330017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Freeform 3">
                <a:extLst>
                  <a:ext uri="{FF2B5EF4-FFF2-40B4-BE49-F238E27FC236}">
                    <a16:creationId xmlns:a16="http://schemas.microsoft.com/office/drawing/2014/main" id="{1CD58527-7B74-45B1-9B56-80A0D1B215E6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14400016">
                <a:off x="1495575" y="3892229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手繪多邊形: 圖案 146" descr="Freeform 3">
                <a:extLst>
                  <a:ext uri="{FF2B5EF4-FFF2-40B4-BE49-F238E27FC236}">
                    <a16:creationId xmlns:a16="http://schemas.microsoft.com/office/drawing/2014/main" id="{10270022-B24F-47F5-AE05-5B007D13C693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12600008">
                <a:off x="1905606" y="4304684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手繪多邊形: 圖案 158" descr="Freeform 3">
                <a:extLst>
                  <a:ext uri="{FF2B5EF4-FFF2-40B4-BE49-F238E27FC236}">
                    <a16:creationId xmlns:a16="http://schemas.microsoft.com/office/drawing/2014/main" id="{162698B5-8760-4396-B230-5902D74682EA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10800010">
                <a:off x="2466929" y="4456865"/>
                <a:ext cx="302588" cy="522323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: 圖案 170" descr="Freeform 3">
                <a:extLst>
                  <a:ext uri="{FF2B5EF4-FFF2-40B4-BE49-F238E27FC236}">
                    <a16:creationId xmlns:a16="http://schemas.microsoft.com/office/drawing/2014/main" id="{064336EC-F6D2-49C1-AC73-09ED96EA431B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9000002">
                <a:off x="3029143" y="4307998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BDB28194-CD0E-4659-8C41-94AA349845DD}"/>
                </a:ext>
              </a:extLst>
            </p:cNvPr>
            <p:cNvGrpSpPr/>
            <p:nvPr/>
          </p:nvGrpSpPr>
          <p:grpSpPr>
            <a:xfrm>
              <a:off x="825267" y="1798230"/>
              <a:ext cx="3592537" cy="3592526"/>
              <a:chOff x="825267" y="1798230"/>
              <a:chExt cx="3592537" cy="3592526"/>
            </a:xfrm>
            <a:grpFill/>
          </p:grpSpPr>
          <p:sp>
            <p:nvSpPr>
              <p:cNvPr id="4" name="手繪多邊形: 圖案 3" descr="Freeform 4">
                <a:extLst>
                  <a:ext uri="{FF2B5EF4-FFF2-40B4-BE49-F238E27FC236}">
                    <a16:creationId xmlns:a16="http://schemas.microsoft.com/office/drawing/2014/main" id="{924883A5-EB31-43B0-B256-C6E636155AA0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954540" y="1798230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: 圖案 33" descr="Freeform 4">
                <a:extLst>
                  <a:ext uri="{FF2B5EF4-FFF2-40B4-BE49-F238E27FC236}">
                    <a16:creationId xmlns:a16="http://schemas.microsoft.com/office/drawing/2014/main" id="{383E7047-CA45-4450-BFDC-5EBEE0ADDEE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7200008">
                <a:off x="3894831" y="3749988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Freeform 4">
                <a:extLst>
                  <a:ext uri="{FF2B5EF4-FFF2-40B4-BE49-F238E27FC236}">
                    <a16:creationId xmlns:a16="http://schemas.microsoft.com/office/drawing/2014/main" id="{9D7C9B53-7DC1-4DDB-A5E2-2175DEB2E3D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5400016">
                <a:off x="3897255" y="2927505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手繪多邊形: 圖案 75" descr="Freeform 4">
                <a:extLst>
                  <a:ext uri="{FF2B5EF4-FFF2-40B4-BE49-F238E27FC236}">
                    <a16:creationId xmlns:a16="http://schemas.microsoft.com/office/drawing/2014/main" id="{DAB36421-1B07-4511-8A41-CAC9DF87292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3600007">
                <a:off x="3488110" y="2213998"/>
                <a:ext cx="520547" cy="520546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: 圖案 87" descr="Freeform 4">
                <a:extLst>
                  <a:ext uri="{FF2B5EF4-FFF2-40B4-BE49-F238E27FC236}">
                    <a16:creationId xmlns:a16="http://schemas.microsoft.com/office/drawing/2014/main" id="{56DC1A64-331F-43E6-9749-89878A6CA43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800008">
                <a:off x="2777030" y="1800656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手繪多邊形: 圖案 99" descr="Freeform 4">
                <a:extLst>
                  <a:ext uri="{FF2B5EF4-FFF2-40B4-BE49-F238E27FC236}">
                    <a16:creationId xmlns:a16="http://schemas.microsoft.com/office/drawing/2014/main" id="{3C6D9880-AF1D-4D70-8045-CE3357F710F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9800001">
                <a:off x="1241034" y="2207372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手繪多邊形: 圖案 111" descr="Freeform 4">
                <a:extLst>
                  <a:ext uri="{FF2B5EF4-FFF2-40B4-BE49-F238E27FC236}">
                    <a16:creationId xmlns:a16="http://schemas.microsoft.com/office/drawing/2014/main" id="{FE54A35D-2F6D-4570-911D-6ADEBE626C4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8000008">
                <a:off x="827692" y="2918452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手繪多邊形: 圖案 123" descr="Freeform 4">
                <a:extLst>
                  <a:ext uri="{FF2B5EF4-FFF2-40B4-BE49-F238E27FC236}">
                    <a16:creationId xmlns:a16="http://schemas.microsoft.com/office/drawing/2014/main" id="{4E28D78D-4101-4862-B906-946CE9611EA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 rot="16200015">
                <a:off x="825266" y="3740936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: 圖案 135" descr="Freeform 4">
                <a:extLst>
                  <a:ext uri="{FF2B5EF4-FFF2-40B4-BE49-F238E27FC236}">
                    <a16:creationId xmlns:a16="http://schemas.microsoft.com/office/drawing/2014/main" id="{40B35888-F363-4790-82A5-B5974FF1882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14400016">
                <a:off x="1234410" y="4454443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Freeform 4">
                <a:extLst>
                  <a:ext uri="{FF2B5EF4-FFF2-40B4-BE49-F238E27FC236}">
                    <a16:creationId xmlns:a16="http://schemas.microsoft.com/office/drawing/2014/main" id="{0F9ACAEA-A0E2-409B-9222-0A2A6A2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2600008">
                <a:off x="1945494" y="4867786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手繪多邊形: 圖案 159" descr="Freeform 4">
                <a:extLst>
                  <a:ext uri="{FF2B5EF4-FFF2-40B4-BE49-F238E27FC236}">
                    <a16:creationId xmlns:a16="http://schemas.microsoft.com/office/drawing/2014/main" id="{C0C38C39-7BFE-4A26-89CE-C8A79AF1FFF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10800010">
                <a:off x="2767980" y="4870210"/>
                <a:ext cx="520547" cy="520546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手繪多邊形: 圖案 171" descr="Freeform 4">
                <a:extLst>
                  <a:ext uri="{FF2B5EF4-FFF2-40B4-BE49-F238E27FC236}">
                    <a16:creationId xmlns:a16="http://schemas.microsoft.com/office/drawing/2014/main" id="{9D6F7636-EA03-4152-8B27-53E9D80D30F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9000002">
                <a:off x="3481490" y="4461069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F9F15E9-DD0A-416B-8821-1B3B2C7D1BB5}"/>
                </a:ext>
              </a:extLst>
            </p:cNvPr>
            <p:cNvGrpSpPr/>
            <p:nvPr/>
          </p:nvGrpSpPr>
          <p:grpSpPr>
            <a:xfrm>
              <a:off x="524219" y="1497181"/>
              <a:ext cx="4194632" cy="4194622"/>
              <a:chOff x="524219" y="1497181"/>
              <a:chExt cx="4194632" cy="4194622"/>
            </a:xfrm>
            <a:grpFill/>
          </p:grpSpPr>
          <p:sp>
            <p:nvSpPr>
              <p:cNvPr id="6" name="手繪多邊形: 圖案 5" descr="Freeform 6">
                <a:extLst>
                  <a:ext uri="{FF2B5EF4-FFF2-40B4-BE49-F238E27FC236}">
                    <a16:creationId xmlns:a16="http://schemas.microsoft.com/office/drawing/2014/main" id="{39B3ED5D-79A1-407C-BAE9-9F32C721171C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366107" y="1497181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: 圖案 34" descr="Freeform 6">
                <a:extLst>
                  <a:ext uri="{FF2B5EF4-FFF2-40B4-BE49-F238E27FC236}">
                    <a16:creationId xmlns:a16="http://schemas.microsoft.com/office/drawing/2014/main" id="{9960FFBF-CDD8-47F6-B531-25F4B10E2DCE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7200008">
                <a:off x="4042810" y="442117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手繪多邊形: 圖案 61" descr="Freeform 6">
                <a:extLst>
                  <a:ext uri="{FF2B5EF4-FFF2-40B4-BE49-F238E27FC236}">
                    <a16:creationId xmlns:a16="http://schemas.microsoft.com/office/drawing/2014/main" id="{081955ED-C559-4F24-971D-29C6152756A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16">
                <a:off x="4306395" y="3448942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手繪多邊形: 圖案 76" descr="Freeform 6">
                <a:extLst>
                  <a:ext uri="{FF2B5EF4-FFF2-40B4-BE49-F238E27FC236}">
                    <a16:creationId xmlns:a16="http://schemas.microsoft.com/office/drawing/2014/main" id="{41C71E26-AFCC-483E-AB47-92092AF69A8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3600007">
                <a:off x="4048544" y="2475160"/>
                <a:ext cx="522322" cy="302587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手繪多邊形: 圖案 88" descr="Freeform 6">
                <a:extLst>
                  <a:ext uri="{FF2B5EF4-FFF2-40B4-BE49-F238E27FC236}">
                    <a16:creationId xmlns:a16="http://schemas.microsoft.com/office/drawing/2014/main" id="{964D7659-EEE7-467E-A5E3-7518058D800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800008">
                <a:off x="3338353" y="1760769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: 圖案 100" descr="Freeform 6">
                <a:extLst>
                  <a:ext uri="{FF2B5EF4-FFF2-40B4-BE49-F238E27FC236}">
                    <a16:creationId xmlns:a16="http://schemas.microsoft.com/office/drawing/2014/main" id="{4FF2EFFD-C6A4-42F4-B604-0679E4ED956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9800001">
                <a:off x="1392328" y="175502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手繪多邊形: 圖案 112" descr="Freeform 6">
                <a:extLst>
                  <a:ext uri="{FF2B5EF4-FFF2-40B4-BE49-F238E27FC236}">
                    <a16:creationId xmlns:a16="http://schemas.microsoft.com/office/drawing/2014/main" id="{E1C8E2F3-1BAC-44EA-AB97-2155803E6F48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8000008">
                <a:off x="677938" y="2465221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: 圖案 124" descr="Freeform 6">
                <a:extLst>
                  <a:ext uri="{FF2B5EF4-FFF2-40B4-BE49-F238E27FC236}">
                    <a16:creationId xmlns:a16="http://schemas.microsoft.com/office/drawing/2014/main" id="{B60B0C49-CAD4-4293-89C2-5A2370125C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16200015">
                <a:off x="414351" y="343745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Freeform 6">
                <a:extLst>
                  <a:ext uri="{FF2B5EF4-FFF2-40B4-BE49-F238E27FC236}">
                    <a16:creationId xmlns:a16="http://schemas.microsoft.com/office/drawing/2014/main" id="{C5205712-80A1-4F28-858E-B64B0835DC8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14400016">
                <a:off x="672201" y="4411238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手繪多邊形: 圖案 148" descr="Freeform 6">
                <a:extLst>
                  <a:ext uri="{FF2B5EF4-FFF2-40B4-BE49-F238E27FC236}">
                    <a16:creationId xmlns:a16="http://schemas.microsoft.com/office/drawing/2014/main" id="{EA31F625-2F88-45FD-8D1E-A49FD0DF347E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2600008">
                <a:off x="1382397" y="5125632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手繪多邊形: 圖案 160" descr="Freeform 6">
                <a:extLst>
                  <a:ext uri="{FF2B5EF4-FFF2-40B4-BE49-F238E27FC236}">
                    <a16:creationId xmlns:a16="http://schemas.microsoft.com/office/drawing/2014/main" id="{A8CD68D4-E810-4F29-9531-83CD4665487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0800010">
                <a:off x="2354637" y="5389216"/>
                <a:ext cx="522322" cy="302587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手繪多邊形: 圖案 172" descr="Freeform 6">
                <a:extLst>
                  <a:ext uri="{FF2B5EF4-FFF2-40B4-BE49-F238E27FC236}">
                    <a16:creationId xmlns:a16="http://schemas.microsoft.com/office/drawing/2014/main" id="{ABFF792C-CFA8-450E-B0B3-183DABBEEB0B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9000002">
                <a:off x="3328420" y="5131372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8" name="群組 177">
              <a:extLst>
                <a:ext uri="{FF2B5EF4-FFF2-40B4-BE49-F238E27FC236}">
                  <a16:creationId xmlns:a16="http://schemas.microsoft.com/office/drawing/2014/main" id="{EBCAE10B-1425-4634-8C1F-B92F48010A3C}"/>
                </a:ext>
              </a:extLst>
            </p:cNvPr>
            <p:cNvGrpSpPr/>
            <p:nvPr/>
          </p:nvGrpSpPr>
          <p:grpSpPr>
            <a:xfrm>
              <a:off x="373572" y="1346536"/>
              <a:ext cx="4495927" cy="4495913"/>
              <a:chOff x="373572" y="1346536"/>
              <a:chExt cx="4495927" cy="4495913"/>
            </a:xfrm>
            <a:grpFill/>
          </p:grpSpPr>
          <p:sp>
            <p:nvSpPr>
              <p:cNvPr id="7" name="手繪多邊形: 圖案 6" descr="Freeform 7">
                <a:extLst>
                  <a:ext uri="{FF2B5EF4-FFF2-40B4-BE49-F238E27FC236}">
                    <a16:creationId xmlns:a16="http://schemas.microsoft.com/office/drawing/2014/main" id="{F3A43A92-E646-40EC-921E-51E5B08FFB8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764893" y="1346536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Freeform 7">
                <a:extLst>
                  <a:ext uri="{FF2B5EF4-FFF2-40B4-BE49-F238E27FC236}">
                    <a16:creationId xmlns:a16="http://schemas.microsoft.com/office/drawing/2014/main" id="{CB95E807-618F-4115-9F21-4A9208656F3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rot="7200008">
                <a:off x="4415378" y="4012687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: 圖案 62" descr="Freeform 7">
                <a:extLst>
                  <a:ext uri="{FF2B5EF4-FFF2-40B4-BE49-F238E27FC236}">
                    <a16:creationId xmlns:a16="http://schemas.microsoft.com/office/drawing/2014/main" id="{850FAD6C-541A-4981-AE05-57CD25DB88F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5400016">
                <a:off x="4418691" y="2889155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: 圖案 77" descr="Freeform 7">
                <a:extLst>
                  <a:ext uri="{FF2B5EF4-FFF2-40B4-BE49-F238E27FC236}">
                    <a16:creationId xmlns:a16="http://schemas.microsoft.com/office/drawing/2014/main" id="{B9146041-E137-480F-8E2C-EC4E6CB5C7D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3600007">
                <a:off x="3859787" y="1914486"/>
                <a:ext cx="602101" cy="299512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: 圖案 89" descr="Freeform 7">
                <a:extLst>
                  <a:ext uri="{FF2B5EF4-FFF2-40B4-BE49-F238E27FC236}">
                    <a16:creationId xmlns:a16="http://schemas.microsoft.com/office/drawing/2014/main" id="{15160C30-F30E-4DC1-86B6-8A4BA18CFB1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1800008">
                <a:off x="2888434" y="1349850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: 圖案 101" descr="Freeform 7">
                <a:extLst>
                  <a:ext uri="{FF2B5EF4-FFF2-40B4-BE49-F238E27FC236}">
                    <a16:creationId xmlns:a16="http://schemas.microsoft.com/office/drawing/2014/main" id="{7912E4B2-16A1-438F-A924-A6910C38D7B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9800001">
                <a:off x="790225" y="1905435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: 圖案 113" descr="Freeform 7">
                <a:extLst>
                  <a:ext uri="{FF2B5EF4-FFF2-40B4-BE49-F238E27FC236}">
                    <a16:creationId xmlns:a16="http://schemas.microsoft.com/office/drawing/2014/main" id="{231EA398-DEC5-47E6-AAC6-25F7E39B5E6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18000008">
                <a:off x="225590" y="2876788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手繪多邊形: 圖案 125" descr="Freeform 7">
                <a:extLst>
                  <a:ext uri="{FF2B5EF4-FFF2-40B4-BE49-F238E27FC236}">
                    <a16:creationId xmlns:a16="http://schemas.microsoft.com/office/drawing/2014/main" id="{E0991A25-240E-4A9C-96DE-5297919A330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6200015">
                <a:off x="222277" y="4000321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手繪多邊形: 圖案 137" descr="Freeform 7">
                <a:extLst>
                  <a:ext uri="{FF2B5EF4-FFF2-40B4-BE49-F238E27FC236}">
                    <a16:creationId xmlns:a16="http://schemas.microsoft.com/office/drawing/2014/main" id="{4F530C38-C091-4FED-B1D1-90D6C783DD5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4400016">
                <a:off x="781178" y="4974989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Freeform 7">
                <a:extLst>
                  <a:ext uri="{FF2B5EF4-FFF2-40B4-BE49-F238E27FC236}">
                    <a16:creationId xmlns:a16="http://schemas.microsoft.com/office/drawing/2014/main" id="{BAD6B566-D06F-4333-9E75-F95EB84245C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2600008">
                <a:off x="1752536" y="5539627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手繪多邊形: 圖案 161" descr="Freeform 7">
                <a:extLst>
                  <a:ext uri="{FF2B5EF4-FFF2-40B4-BE49-F238E27FC236}">
                    <a16:creationId xmlns:a16="http://schemas.microsoft.com/office/drawing/2014/main" id="{9366E641-945D-4AD3-94B9-BA3D9833F3BE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0800010">
                <a:off x="2876071" y="5542937"/>
                <a:ext cx="602101" cy="299512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手繪多邊形: 圖案 173" descr="Freeform 7">
                <a:extLst>
                  <a:ext uri="{FF2B5EF4-FFF2-40B4-BE49-F238E27FC236}">
                    <a16:creationId xmlns:a16="http://schemas.microsoft.com/office/drawing/2014/main" id="{46BAD5C2-2A89-4B93-9AF1-105A969A5E4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9000002">
                <a:off x="3850744" y="4984041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2927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7CAF10B-4DE7-46B4-B5E2-665CC7C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202CBAA4-A5D3-4BF5-9AAF-319E3EE2265C}"/>
              </a:ext>
            </a:extLst>
          </p:cNvPr>
          <p:cNvGrpSpPr/>
          <p:nvPr/>
        </p:nvGrpSpPr>
        <p:grpSpPr>
          <a:xfrm>
            <a:off x="372684" y="1345649"/>
            <a:ext cx="4497701" cy="4497687"/>
            <a:chOff x="372684" y="1345649"/>
            <a:chExt cx="4497701" cy="449768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D015F54-C274-48AA-892D-292AFBE645A8}"/>
                </a:ext>
              </a:extLst>
            </p:cNvPr>
            <p:cNvGrpSpPr/>
            <p:nvPr/>
          </p:nvGrpSpPr>
          <p:grpSpPr>
            <a:xfrm>
              <a:off x="1497111" y="2470072"/>
              <a:ext cx="2248848" cy="2248843"/>
              <a:chOff x="1497111" y="2470072"/>
              <a:chExt cx="2248848" cy="2248843"/>
            </a:xfrm>
            <a:solidFill>
              <a:schemeClr val="bg1"/>
            </a:solidFill>
          </p:grpSpPr>
          <p:sp>
            <p:nvSpPr>
              <p:cNvPr id="58" name="手繪多邊形: 圖案 57" descr="Freeform 58">
                <a:extLst>
                  <a:ext uri="{FF2B5EF4-FFF2-40B4-BE49-F238E27FC236}">
                    <a16:creationId xmlns:a16="http://schemas.microsoft.com/office/drawing/2014/main" id="{2959681F-B683-47B6-BC85-8CB286C06A54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2322021" y="2470072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: 圖案 26" descr="Freeform 58">
                <a:extLst>
                  <a:ext uri="{FF2B5EF4-FFF2-40B4-BE49-F238E27FC236}">
                    <a16:creationId xmlns:a16="http://schemas.microsoft.com/office/drawing/2014/main" id="{0E2606A4-9D55-44BC-926A-10BC21B3B9EE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7200008">
                <a:off x="3032217" y="3184463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Freeform 58">
                <a:extLst>
                  <a:ext uri="{FF2B5EF4-FFF2-40B4-BE49-F238E27FC236}">
                    <a16:creationId xmlns:a16="http://schemas.microsoft.com/office/drawing/2014/main" id="{7A990BF5-590B-4EFD-BCD2-09A100B37234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5400016">
                <a:off x="3033104" y="2883414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: 圖案 67" descr="Freeform 58">
                <a:extLst>
                  <a:ext uri="{FF2B5EF4-FFF2-40B4-BE49-F238E27FC236}">
                    <a16:creationId xmlns:a16="http://schemas.microsoft.com/office/drawing/2014/main" id="{F8FB6E9E-BAC9-4586-B9C8-7E0169243599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 rot="3600007">
                <a:off x="2883348" y="2622253"/>
                <a:ext cx="301286" cy="1124420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手繪多邊形: 圖案 80" descr="Freeform 58">
                <a:extLst>
                  <a:ext uri="{FF2B5EF4-FFF2-40B4-BE49-F238E27FC236}">
                    <a16:creationId xmlns:a16="http://schemas.microsoft.com/office/drawing/2014/main" id="{756F0262-64FB-449F-A732-26670994F7EE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800008">
                <a:off x="2623073" y="2470961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手繪多邊形: 圖案 92" descr="Freeform 58">
                <a:extLst>
                  <a:ext uri="{FF2B5EF4-FFF2-40B4-BE49-F238E27FC236}">
                    <a16:creationId xmlns:a16="http://schemas.microsoft.com/office/drawing/2014/main" id="{A21E09F4-9DFB-4624-B302-631FDA965746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9800001">
                <a:off x="2060860" y="2619828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: 圖案 104" descr="Freeform 58">
                <a:extLst>
                  <a:ext uri="{FF2B5EF4-FFF2-40B4-BE49-F238E27FC236}">
                    <a16:creationId xmlns:a16="http://schemas.microsoft.com/office/drawing/2014/main" id="{CED1A83D-1F6D-4EE8-898A-9A9E4DF6C5F2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8000008">
                <a:off x="1909566" y="2880102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手繪多邊形: 圖案 116" descr="Freeform 58">
                <a:extLst>
                  <a:ext uri="{FF2B5EF4-FFF2-40B4-BE49-F238E27FC236}">
                    <a16:creationId xmlns:a16="http://schemas.microsoft.com/office/drawing/2014/main" id="{B600F69F-7F0B-49EE-B743-E7A053A8F36F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6200015">
                <a:off x="1908679" y="3181152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: 圖案 128" descr="Freeform 58">
                <a:extLst>
                  <a:ext uri="{FF2B5EF4-FFF2-40B4-BE49-F238E27FC236}">
                    <a16:creationId xmlns:a16="http://schemas.microsoft.com/office/drawing/2014/main" id="{8354E4D9-B038-4E2C-8362-DFCC7F313768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14400016">
                <a:off x="2058437" y="3442314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手繪多邊形: 圖案 140" descr="Freeform 58">
                <a:extLst>
                  <a:ext uri="{FF2B5EF4-FFF2-40B4-BE49-F238E27FC236}">
                    <a16:creationId xmlns:a16="http://schemas.microsoft.com/office/drawing/2014/main" id="{0A8DEA03-8629-4C55-9AD8-80BB6D935D47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12600008">
                <a:off x="2318712" y="3593607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手繪多邊形: 圖案 152" descr="Freeform 58">
                <a:extLst>
                  <a:ext uri="{FF2B5EF4-FFF2-40B4-BE49-F238E27FC236}">
                    <a16:creationId xmlns:a16="http://schemas.microsoft.com/office/drawing/2014/main" id="{A6C43A06-DB9F-4D0F-BC1F-305AFD79CB01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 rot="10800010">
                <a:off x="2619763" y="3594495"/>
                <a:ext cx="301286" cy="1124420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手繪多邊形: 圖案 164" descr="Freeform 58">
                <a:extLst>
                  <a:ext uri="{FF2B5EF4-FFF2-40B4-BE49-F238E27FC236}">
                    <a16:creationId xmlns:a16="http://schemas.microsoft.com/office/drawing/2014/main" id="{56CE7523-5EF1-4AEE-BF22-5F8F7E220765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9000002">
                <a:off x="2880925" y="3444738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11AB782-D6DC-4AE4-BD12-09D549ACA1EB}"/>
                </a:ext>
              </a:extLst>
            </p:cNvPr>
            <p:cNvGrpSpPr/>
            <p:nvPr/>
          </p:nvGrpSpPr>
          <p:grpSpPr>
            <a:xfrm>
              <a:off x="976563" y="1949524"/>
              <a:ext cx="3289945" cy="3289937"/>
              <a:chOff x="976563" y="1949524"/>
              <a:chExt cx="3289945" cy="3289937"/>
            </a:xfrm>
            <a:solidFill>
              <a:schemeClr val="bg1"/>
            </a:solidFill>
          </p:grpSpPr>
          <p:sp>
            <p:nvSpPr>
              <p:cNvPr id="61" name="手繪多邊形: 圖案 60" descr="Freeform 61">
                <a:extLst>
                  <a:ext uri="{FF2B5EF4-FFF2-40B4-BE49-F238E27FC236}">
                    <a16:creationId xmlns:a16="http://schemas.microsoft.com/office/drawing/2014/main" id="{F0937D2A-177A-4F74-98E8-E9D168288814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2323795" y="1949524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: 圖案 27" descr="Freeform 61">
                <a:extLst>
                  <a:ext uri="{FF2B5EF4-FFF2-40B4-BE49-F238E27FC236}">
                    <a16:creationId xmlns:a16="http://schemas.microsoft.com/office/drawing/2014/main" id="{ACC8C785-31A0-4F47-863F-12712D0AE7D1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 rot="7200008">
                <a:off x="3291838" y="3637697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: 圖案 40" descr="Freeform 61">
                <a:extLst>
                  <a:ext uri="{FF2B5EF4-FFF2-40B4-BE49-F238E27FC236}">
                    <a16:creationId xmlns:a16="http://schemas.microsoft.com/office/drawing/2014/main" id="{5B0ECF5C-9127-49DD-8E35-4067929B171F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5400016">
                <a:off x="3444020" y="3076376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: 圖案 68" descr="Freeform 61">
                <a:extLst>
                  <a:ext uri="{FF2B5EF4-FFF2-40B4-BE49-F238E27FC236}">
                    <a16:creationId xmlns:a16="http://schemas.microsoft.com/office/drawing/2014/main" id="{E88ADE49-BE11-4FEF-AB9A-021F1B3FAD23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3600007">
                <a:off x="3295151" y="2514163"/>
                <a:ext cx="602103" cy="1042867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: 圖案 81" descr="Freeform 61">
                <a:extLst>
                  <a:ext uri="{FF2B5EF4-FFF2-40B4-BE49-F238E27FC236}">
                    <a16:creationId xmlns:a16="http://schemas.microsoft.com/office/drawing/2014/main" id="{DFAE02F9-2E82-4030-8CAF-24119E4B6C88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800008">
                <a:off x="2885122" y="2101708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手繪多邊形: 圖案 93" descr="Freeform 61">
                <a:extLst>
                  <a:ext uri="{FF2B5EF4-FFF2-40B4-BE49-F238E27FC236}">
                    <a16:creationId xmlns:a16="http://schemas.microsoft.com/office/drawing/2014/main" id="{0CFC9214-FB49-4A7D-93A4-35188FEA3F6B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9800001">
                <a:off x="1761583" y="2098391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手繪多邊形: 圖案 105" descr="Freeform 61">
                <a:extLst>
                  <a:ext uri="{FF2B5EF4-FFF2-40B4-BE49-F238E27FC236}">
                    <a16:creationId xmlns:a16="http://schemas.microsoft.com/office/drawing/2014/main" id="{67A66466-C240-4BC3-A71C-9611773422BC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18000008">
                <a:off x="1349128" y="2508421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手繪多邊形: 圖案 117" descr="Freeform 61">
                <a:extLst>
                  <a:ext uri="{FF2B5EF4-FFF2-40B4-BE49-F238E27FC236}">
                    <a16:creationId xmlns:a16="http://schemas.microsoft.com/office/drawing/2014/main" id="{65ADF717-25AF-4EFD-80D7-41983EFB3E64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16200015">
                <a:off x="1196945" y="3069743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: 圖案 129" descr="Freeform 61">
                <a:extLst>
                  <a:ext uri="{FF2B5EF4-FFF2-40B4-BE49-F238E27FC236}">
                    <a16:creationId xmlns:a16="http://schemas.microsoft.com/office/drawing/2014/main" id="{0F931872-2760-43E1-816A-9149B3FA9A07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 rot="14400016">
                <a:off x="1345815" y="3631956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手繪多邊形: 圖案 141" descr="Freeform 61">
                <a:extLst>
                  <a:ext uri="{FF2B5EF4-FFF2-40B4-BE49-F238E27FC236}">
                    <a16:creationId xmlns:a16="http://schemas.microsoft.com/office/drawing/2014/main" id="{644E5403-A0D9-4C0B-9BD2-39E0AE289983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2600008">
                <a:off x="1755846" y="4044412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Freeform 61">
                <a:extLst>
                  <a:ext uri="{FF2B5EF4-FFF2-40B4-BE49-F238E27FC236}">
                    <a16:creationId xmlns:a16="http://schemas.microsoft.com/office/drawing/2014/main" id="{23015D0E-B4CB-4110-891E-C7443AAC597F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10800010">
                <a:off x="2317171" y="4196594"/>
                <a:ext cx="602103" cy="1042867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手繪多邊形: 圖案 165" descr="Freeform 61">
                <a:extLst>
                  <a:ext uri="{FF2B5EF4-FFF2-40B4-BE49-F238E27FC236}">
                    <a16:creationId xmlns:a16="http://schemas.microsoft.com/office/drawing/2014/main" id="{8EC9B4E7-8454-4D05-8CD3-A4D4DE83ADD2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9000002">
                <a:off x="2879384" y="4047727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C9AD0D0-3A55-45B8-B5B2-7730ECF3FC3D}"/>
                </a:ext>
              </a:extLst>
            </p:cNvPr>
            <p:cNvGrpSpPr/>
            <p:nvPr/>
          </p:nvGrpSpPr>
          <p:grpSpPr>
            <a:xfrm>
              <a:off x="673973" y="1646936"/>
              <a:ext cx="3895125" cy="3895114"/>
              <a:chOff x="673973" y="1646936"/>
              <a:chExt cx="3895125" cy="3895114"/>
            </a:xfrm>
            <a:solidFill>
              <a:schemeClr val="bg1"/>
            </a:solidFill>
          </p:grpSpPr>
          <p:sp>
            <p:nvSpPr>
              <p:cNvPr id="64" name="手繪多邊形: 圖案 63" descr="Freeform 64">
                <a:extLst>
                  <a:ext uri="{FF2B5EF4-FFF2-40B4-BE49-F238E27FC236}">
                    <a16:creationId xmlns:a16="http://schemas.microsoft.com/office/drawing/2014/main" id="{53917E6A-10BA-4151-AE20-0D497F886154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1803246" y="1646936"/>
                <a:ext cx="823136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: 圖案 28" descr="Freeform 64">
                <a:extLst>
                  <a:ext uri="{FF2B5EF4-FFF2-40B4-BE49-F238E27FC236}">
                    <a16:creationId xmlns:a16="http://schemas.microsoft.com/office/drawing/2014/main" id="{62D57E18-0492-4E86-BCE3-94641B3A93F2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7200008">
                <a:off x="3743536" y="3598694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手繪多邊形: 圖案 53" descr="Freeform 64">
                <a:extLst>
                  <a:ext uri="{FF2B5EF4-FFF2-40B4-BE49-F238E27FC236}">
                    <a16:creationId xmlns:a16="http://schemas.microsoft.com/office/drawing/2014/main" id="{3C0F9E9F-5172-493D-921B-6BFE979532E8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5400016">
                <a:off x="3745961" y="2776211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手繪多邊形: 圖案 70" descr="Freeform 64">
                <a:extLst>
                  <a:ext uri="{FF2B5EF4-FFF2-40B4-BE49-F238E27FC236}">
                    <a16:creationId xmlns:a16="http://schemas.microsoft.com/office/drawing/2014/main" id="{B5F6FC8E-193F-4190-BD8F-DD9A456F2D80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3600007">
                <a:off x="3336816" y="2062705"/>
                <a:ext cx="823134" cy="823134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手繪多邊形: 圖案 82" descr="Freeform 64">
                <a:extLst>
                  <a:ext uri="{FF2B5EF4-FFF2-40B4-BE49-F238E27FC236}">
                    <a16:creationId xmlns:a16="http://schemas.microsoft.com/office/drawing/2014/main" id="{2B33F727-8C4C-4292-BD28-C626AE0095DF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800008">
                <a:off x="2625736" y="1649362"/>
                <a:ext cx="823135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手繪多邊形: 圖案 94" descr="Freeform 64">
                <a:extLst>
                  <a:ext uri="{FF2B5EF4-FFF2-40B4-BE49-F238E27FC236}">
                    <a16:creationId xmlns:a16="http://schemas.microsoft.com/office/drawing/2014/main" id="{C9CC58D1-6352-4A97-9DA6-4A53CF6E917A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9800001">
                <a:off x="1089739" y="2056078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: 圖案 106" descr="Freeform 64">
                <a:extLst>
                  <a:ext uri="{FF2B5EF4-FFF2-40B4-BE49-F238E27FC236}">
                    <a16:creationId xmlns:a16="http://schemas.microsoft.com/office/drawing/2014/main" id="{DA3F27EA-F288-4AAE-B1AB-CB0DF1BA7105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 rot="18000008">
                <a:off x="676398" y="2767158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手繪多邊形: 圖案 118" descr="Freeform 64">
                <a:extLst>
                  <a:ext uri="{FF2B5EF4-FFF2-40B4-BE49-F238E27FC236}">
                    <a16:creationId xmlns:a16="http://schemas.microsoft.com/office/drawing/2014/main" id="{89981DA6-CFFA-473B-9245-EE4C7AAD8E9A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6200015">
                <a:off x="673972" y="3589642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Freeform 64">
                <a:extLst>
                  <a:ext uri="{FF2B5EF4-FFF2-40B4-BE49-F238E27FC236}">
                    <a16:creationId xmlns:a16="http://schemas.microsoft.com/office/drawing/2014/main" id="{3B2DD384-852B-4860-B3EC-E1D3E575D2F0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4400016">
                <a:off x="1083116" y="4303149"/>
                <a:ext cx="823136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: 圖案 142" descr="Freeform 64">
                <a:extLst>
                  <a:ext uri="{FF2B5EF4-FFF2-40B4-BE49-F238E27FC236}">
                    <a16:creationId xmlns:a16="http://schemas.microsoft.com/office/drawing/2014/main" id="{680E0B3B-EF4F-4562-8847-C8D891DF5D92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2600008">
                <a:off x="1794201" y="4716492"/>
                <a:ext cx="823135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手繪多邊形: 圖案 154" descr="Freeform 64">
                <a:extLst>
                  <a:ext uri="{FF2B5EF4-FFF2-40B4-BE49-F238E27FC236}">
                    <a16:creationId xmlns:a16="http://schemas.microsoft.com/office/drawing/2014/main" id="{E9CD5C21-AE94-4C1B-9342-D646CB9E8095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10800010">
                <a:off x="2616686" y="4718916"/>
                <a:ext cx="823134" cy="823134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手繪多邊形: 圖案 166" descr="Freeform 64">
                <a:extLst>
                  <a:ext uri="{FF2B5EF4-FFF2-40B4-BE49-F238E27FC236}">
                    <a16:creationId xmlns:a16="http://schemas.microsoft.com/office/drawing/2014/main" id="{5D836C96-9EF6-4B9C-A48F-58C992133E05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9000002">
                <a:off x="3330195" y="4309775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FD2A51CB-2EB7-4869-B3D1-11265958D2EC}"/>
                </a:ext>
              </a:extLst>
            </p:cNvPr>
            <p:cNvGrpSpPr/>
            <p:nvPr/>
          </p:nvGrpSpPr>
          <p:grpSpPr>
            <a:xfrm>
              <a:off x="374463" y="1347425"/>
              <a:ext cx="4494144" cy="4494134"/>
              <a:chOff x="374463" y="1347425"/>
              <a:chExt cx="4494144" cy="4494134"/>
            </a:xfrm>
            <a:solidFill>
              <a:schemeClr val="bg1"/>
            </a:solidFill>
          </p:grpSpPr>
          <p:sp>
            <p:nvSpPr>
              <p:cNvPr id="67" name="手繪多邊形: 圖案 66" descr="Freeform 67">
                <a:extLst>
                  <a:ext uri="{FF2B5EF4-FFF2-40B4-BE49-F238E27FC236}">
                    <a16:creationId xmlns:a16="http://schemas.microsoft.com/office/drawing/2014/main" id="{D307EF72-5734-431B-BCA5-B3DF1D610AA6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2105834" y="1347425"/>
                <a:ext cx="1042870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: 圖案 29" descr="Freeform 67">
                <a:extLst>
                  <a:ext uri="{FF2B5EF4-FFF2-40B4-BE49-F238E27FC236}">
                    <a16:creationId xmlns:a16="http://schemas.microsoft.com/office/drawing/2014/main" id="{CA470803-553E-4CBE-ACCC-3EA4A1D2F9F1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7200008">
                <a:off x="3782536" y="4271423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手繪多邊形: 圖案 54" descr="Freeform 67">
                <a:extLst>
                  <a:ext uri="{FF2B5EF4-FFF2-40B4-BE49-F238E27FC236}">
                    <a16:creationId xmlns:a16="http://schemas.microsoft.com/office/drawing/2014/main" id="{AE692E23-24AC-420D-ADFB-CC66D1789380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5400016">
                <a:off x="4046121" y="3299186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手繪多邊形: 圖案 71" descr="Freeform 67">
                <a:extLst>
                  <a:ext uri="{FF2B5EF4-FFF2-40B4-BE49-F238E27FC236}">
                    <a16:creationId xmlns:a16="http://schemas.microsoft.com/office/drawing/2014/main" id="{BF677493-5A8E-4912-9677-4D98F9F8DB81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3600007">
                <a:off x="3788271" y="2325405"/>
                <a:ext cx="1042868" cy="602099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: 圖案 83" descr="Freeform 67">
                <a:extLst>
                  <a:ext uri="{FF2B5EF4-FFF2-40B4-BE49-F238E27FC236}">
                    <a16:creationId xmlns:a16="http://schemas.microsoft.com/office/drawing/2014/main" id="{8A2E987B-2E2D-42D9-AACF-AADBA779023F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800008">
                <a:off x="3078080" y="1611013"/>
                <a:ext cx="1042869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: 圖案 95" descr="Freeform 67">
                <a:extLst>
                  <a:ext uri="{FF2B5EF4-FFF2-40B4-BE49-F238E27FC236}">
                    <a16:creationId xmlns:a16="http://schemas.microsoft.com/office/drawing/2014/main" id="{C1DB138F-1B33-47F6-8865-B96DC20390A1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9800001">
                <a:off x="1132055" y="1605272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手繪多邊形: 圖案 107" descr="Freeform 67">
                <a:extLst>
                  <a:ext uri="{FF2B5EF4-FFF2-40B4-BE49-F238E27FC236}">
                    <a16:creationId xmlns:a16="http://schemas.microsoft.com/office/drawing/2014/main" id="{774A4187-295E-4465-BD31-7CDD708CE35D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8000008">
                <a:off x="417664" y="2315464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: 圖案 119" descr="Freeform 67">
                <a:extLst>
                  <a:ext uri="{FF2B5EF4-FFF2-40B4-BE49-F238E27FC236}">
                    <a16:creationId xmlns:a16="http://schemas.microsoft.com/office/drawing/2014/main" id="{4D6C8764-65B7-4643-BF0D-932A05676EE4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16200015">
                <a:off x="154078" y="3287702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: 圖案 131" descr="Freeform 67">
                <a:extLst>
                  <a:ext uri="{FF2B5EF4-FFF2-40B4-BE49-F238E27FC236}">
                    <a16:creationId xmlns:a16="http://schemas.microsoft.com/office/drawing/2014/main" id="{488CABD4-7AE5-4A7C-B00F-1B20544DE10A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14400016">
                <a:off x="411928" y="4261481"/>
                <a:ext cx="1042870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手繪多邊形: 圖案 143" descr="Freeform 67">
                <a:extLst>
                  <a:ext uri="{FF2B5EF4-FFF2-40B4-BE49-F238E27FC236}">
                    <a16:creationId xmlns:a16="http://schemas.microsoft.com/office/drawing/2014/main" id="{047843A9-2918-442A-94C7-170A48CEFCD6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2600008">
                <a:off x="1122123" y="4975876"/>
                <a:ext cx="1042869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Freeform 67">
                <a:extLst>
                  <a:ext uri="{FF2B5EF4-FFF2-40B4-BE49-F238E27FC236}">
                    <a16:creationId xmlns:a16="http://schemas.microsoft.com/office/drawing/2014/main" id="{97D0D76F-860C-4AFA-8A10-14CBA8B59000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10800010">
                <a:off x="2094364" y="5239460"/>
                <a:ext cx="1042868" cy="602099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手繪多邊形: 圖案 167" descr="Freeform 67">
                <a:extLst>
                  <a:ext uri="{FF2B5EF4-FFF2-40B4-BE49-F238E27FC236}">
                    <a16:creationId xmlns:a16="http://schemas.microsoft.com/office/drawing/2014/main" id="{D1D7E210-E54B-4065-823D-70EBF80D26B5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9000002">
                <a:off x="3068146" y="4981616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274FF176-CD8F-42D7-AB69-2C186C16226E}"/>
                </a:ext>
              </a:extLst>
            </p:cNvPr>
            <p:cNvGrpSpPr/>
            <p:nvPr/>
          </p:nvGrpSpPr>
          <p:grpSpPr>
            <a:xfrm>
              <a:off x="372684" y="1345649"/>
              <a:ext cx="4497701" cy="4497687"/>
              <a:chOff x="372684" y="1345649"/>
              <a:chExt cx="4497701" cy="4497687"/>
            </a:xfrm>
            <a:solidFill>
              <a:schemeClr val="bg1"/>
            </a:solidFill>
          </p:grpSpPr>
          <p:sp>
            <p:nvSpPr>
              <p:cNvPr id="70" name="手繪多邊形: 圖案 69" descr="Freeform 70">
                <a:extLst>
                  <a:ext uri="{FF2B5EF4-FFF2-40B4-BE49-F238E27FC236}">
                    <a16:creationId xmlns:a16="http://schemas.microsoft.com/office/drawing/2014/main" id="{31CB0B3F-569E-48D3-A459-2FD04816486B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1503731" y="1345649"/>
                <a:ext cx="1124425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手繪多邊形: 圖案 30" descr="Freeform 70">
                <a:extLst>
                  <a:ext uri="{FF2B5EF4-FFF2-40B4-BE49-F238E27FC236}">
                    <a16:creationId xmlns:a16="http://schemas.microsoft.com/office/drawing/2014/main" id="{C9506B23-9040-4DB9-8B1C-5216CA19A4AC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 rot="7200008">
                <a:off x="4154216" y="4011800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Freeform 70">
                <a:extLst>
                  <a:ext uri="{FF2B5EF4-FFF2-40B4-BE49-F238E27FC236}">
                    <a16:creationId xmlns:a16="http://schemas.microsoft.com/office/drawing/2014/main" id="{459BD0DF-3302-4377-A709-118F3994CF2D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 rot="5400016">
                <a:off x="4157529" y="2888268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: 圖案 72" descr="Freeform 70">
                <a:extLst>
                  <a:ext uri="{FF2B5EF4-FFF2-40B4-BE49-F238E27FC236}">
                    <a16:creationId xmlns:a16="http://schemas.microsoft.com/office/drawing/2014/main" id="{F0B82E06-9E44-45F8-8344-F3D8F6D59065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 rot="3600007">
                <a:off x="3598626" y="1913599"/>
                <a:ext cx="1124423" cy="301286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手繪多邊形: 圖案 84" descr="Freeform 70">
                <a:extLst>
                  <a:ext uri="{FF2B5EF4-FFF2-40B4-BE49-F238E27FC236}">
                    <a16:creationId xmlns:a16="http://schemas.microsoft.com/office/drawing/2014/main" id="{951F0B19-12A9-4650-9A49-1167742B99A4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 rot="1800008">
                <a:off x="2627273" y="1348962"/>
                <a:ext cx="1124424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: 圖案 96" descr="Freeform 70">
                <a:extLst>
                  <a:ext uri="{FF2B5EF4-FFF2-40B4-BE49-F238E27FC236}">
                    <a16:creationId xmlns:a16="http://schemas.microsoft.com/office/drawing/2014/main" id="{A1C8BFC3-FE11-4848-BCA8-FD10E0BE3C5E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 rot="19800001">
                <a:off x="529063" y="1904548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手繪多邊形: 圖案 108" descr="Freeform 70">
                <a:extLst>
                  <a:ext uri="{FF2B5EF4-FFF2-40B4-BE49-F238E27FC236}">
                    <a16:creationId xmlns:a16="http://schemas.microsoft.com/office/drawing/2014/main" id="{22CE1CDA-35EC-4D2A-9B73-A7909DDEC3DE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 rot="18000008">
                <a:off x="-35572" y="2875901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手繪多邊形: 圖案 120" descr="Freeform 70">
                <a:extLst>
                  <a:ext uri="{FF2B5EF4-FFF2-40B4-BE49-F238E27FC236}">
                    <a16:creationId xmlns:a16="http://schemas.microsoft.com/office/drawing/2014/main" id="{AC14677C-E6E0-4A6A-9F73-1C1FA94B48AE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 rot="16200015">
                <a:off x="-38885" y="3999434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: 圖案 132" descr="Freeform 70">
                <a:extLst>
                  <a:ext uri="{FF2B5EF4-FFF2-40B4-BE49-F238E27FC236}">
                    <a16:creationId xmlns:a16="http://schemas.microsoft.com/office/drawing/2014/main" id="{72B8EB32-42D3-4D6B-B80C-AB1914964273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 rot="14400016">
                <a:off x="520016" y="4974102"/>
                <a:ext cx="1124425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手繪多邊形: 圖案 144" descr="Freeform 70">
                <a:extLst>
                  <a:ext uri="{FF2B5EF4-FFF2-40B4-BE49-F238E27FC236}">
                    <a16:creationId xmlns:a16="http://schemas.microsoft.com/office/drawing/2014/main" id="{1A0CAFAD-5DFE-4EDE-ABE0-17D348CCA487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 rot="12600008">
                <a:off x="1491375" y="5538740"/>
                <a:ext cx="1124424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: 圖案 156" descr="Freeform 70">
                <a:extLst>
                  <a:ext uri="{FF2B5EF4-FFF2-40B4-BE49-F238E27FC236}">
                    <a16:creationId xmlns:a16="http://schemas.microsoft.com/office/drawing/2014/main" id="{5D72DFC9-70E6-4F1E-83BE-8D2AE0025144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 rot="10800010">
                <a:off x="2614910" y="5542050"/>
                <a:ext cx="1124423" cy="301286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手繪多邊形: 圖案 168" descr="Freeform 70">
                <a:extLst>
                  <a:ext uri="{FF2B5EF4-FFF2-40B4-BE49-F238E27FC236}">
                    <a16:creationId xmlns:a16="http://schemas.microsoft.com/office/drawing/2014/main" id="{0657F508-926C-47C4-8518-96AA30594860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 rot="9000002">
                <a:off x="3589582" y="4983154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F73063EE-081F-426E-9D39-A88F56BD03BC}"/>
              </a:ext>
            </a:extLst>
          </p:cNvPr>
          <p:cNvGrpSpPr/>
          <p:nvPr/>
        </p:nvGrpSpPr>
        <p:grpSpPr>
          <a:xfrm>
            <a:off x="373572" y="1346536"/>
            <a:ext cx="4495927" cy="4495913"/>
            <a:chOff x="373572" y="1346536"/>
            <a:chExt cx="4495927" cy="4495913"/>
          </a:xfrm>
          <a:solidFill>
            <a:schemeClr val="accent1">
              <a:lumMod val="50000"/>
            </a:schemeClr>
          </a:solidFill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800A2F2A-0F33-4E3C-8908-7C9B647C93BD}"/>
                </a:ext>
              </a:extLst>
            </p:cNvPr>
            <p:cNvGrpSpPr/>
            <p:nvPr/>
          </p:nvGrpSpPr>
          <p:grpSpPr>
            <a:xfrm>
              <a:off x="1758271" y="2731232"/>
              <a:ext cx="1726528" cy="1726523"/>
              <a:chOff x="1758271" y="2731232"/>
              <a:chExt cx="1726528" cy="1726523"/>
            </a:xfrm>
            <a:grpFill/>
          </p:grpSpPr>
          <p:sp>
            <p:nvSpPr>
              <p:cNvPr id="2" name="手繪多邊形: 圖案 1" descr="Freeform 2">
                <a:extLst>
                  <a:ext uri="{FF2B5EF4-FFF2-40B4-BE49-F238E27FC236}">
                    <a16:creationId xmlns:a16="http://schemas.microsoft.com/office/drawing/2014/main" id="{E0D01235-8143-43FA-98D3-5ED532C3664C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2322906" y="2731232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: 圖案 31" descr="Freeform 2">
                <a:extLst>
                  <a:ext uri="{FF2B5EF4-FFF2-40B4-BE49-F238E27FC236}">
                    <a16:creationId xmlns:a16="http://schemas.microsoft.com/office/drawing/2014/main" id="{4BC0E73A-2014-4DD6-86F7-D779D379D056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7200008">
                <a:off x="3033104" y="344562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: 圖案 56" descr="Freeform 2">
                <a:extLst>
                  <a:ext uri="{FF2B5EF4-FFF2-40B4-BE49-F238E27FC236}">
                    <a16:creationId xmlns:a16="http://schemas.microsoft.com/office/drawing/2014/main" id="{9C3227F0-C479-4D9C-9C02-E380BC0A0F93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5400016">
                <a:off x="3033990" y="3144574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手繪多邊形: 圖案 73" descr="Freeform 2">
                <a:extLst>
                  <a:ext uri="{FF2B5EF4-FFF2-40B4-BE49-F238E27FC236}">
                    <a16:creationId xmlns:a16="http://schemas.microsoft.com/office/drawing/2014/main" id="{66E0328B-C7B9-4F06-988A-0140945946B7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3600007">
                <a:off x="2884234" y="2883412"/>
                <a:ext cx="299514" cy="602100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: 圖案 85" descr="Freeform 2">
                <a:extLst>
                  <a:ext uri="{FF2B5EF4-FFF2-40B4-BE49-F238E27FC236}">
                    <a16:creationId xmlns:a16="http://schemas.microsoft.com/office/drawing/2014/main" id="{B883F746-1D5A-456B-B60B-1B0D82424BC0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1800008">
                <a:off x="2623959" y="2732120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手繪多邊形: 圖案 97" descr="Freeform 2">
                <a:extLst>
                  <a:ext uri="{FF2B5EF4-FFF2-40B4-BE49-F238E27FC236}">
                    <a16:creationId xmlns:a16="http://schemas.microsoft.com/office/drawing/2014/main" id="{38F2F1E9-8A12-47D0-A3B6-7E836EF7E611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19800001">
                <a:off x="2061745" y="2880989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手繪多邊形: 圖案 109" descr="Freeform 2">
                <a:extLst>
                  <a:ext uri="{FF2B5EF4-FFF2-40B4-BE49-F238E27FC236}">
                    <a16:creationId xmlns:a16="http://schemas.microsoft.com/office/drawing/2014/main" id="{CAD91B6B-F85A-46D9-9032-7A42AEC24BA2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8000008">
                <a:off x="1910451" y="314126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: 圖案 121" descr="Freeform 2">
                <a:extLst>
                  <a:ext uri="{FF2B5EF4-FFF2-40B4-BE49-F238E27FC236}">
                    <a16:creationId xmlns:a16="http://schemas.microsoft.com/office/drawing/2014/main" id="{7925D0ED-E38E-40C6-8D60-0E054D87B4F4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 rot="16200015">
                <a:off x="1909564" y="344231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: 圖案 133" descr="Freeform 2">
                <a:extLst>
                  <a:ext uri="{FF2B5EF4-FFF2-40B4-BE49-F238E27FC236}">
                    <a16:creationId xmlns:a16="http://schemas.microsoft.com/office/drawing/2014/main" id="{80231F41-8E7F-41A5-AC2B-520979AC3C79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14400016">
                <a:off x="2059323" y="3703475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手繪多邊形: 圖案 145" descr="Freeform 2">
                <a:extLst>
                  <a:ext uri="{FF2B5EF4-FFF2-40B4-BE49-F238E27FC236}">
                    <a16:creationId xmlns:a16="http://schemas.microsoft.com/office/drawing/2014/main" id="{52D40B78-D00A-4C9D-B1AC-766973040B6D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12600008">
                <a:off x="2319598" y="3854768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手繪多邊形: 圖案 157" descr="Freeform 2">
                <a:extLst>
                  <a:ext uri="{FF2B5EF4-FFF2-40B4-BE49-F238E27FC236}">
                    <a16:creationId xmlns:a16="http://schemas.microsoft.com/office/drawing/2014/main" id="{4896954D-A9E9-4175-AFF4-34B9DCFB029A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10800010">
                <a:off x="2620650" y="3855655"/>
                <a:ext cx="299514" cy="602100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手繪多邊形: 圖案 169" descr="Freeform 2">
                <a:extLst>
                  <a:ext uri="{FF2B5EF4-FFF2-40B4-BE49-F238E27FC236}">
                    <a16:creationId xmlns:a16="http://schemas.microsoft.com/office/drawing/2014/main" id="{5BCB7B8A-0BFE-4C45-A938-1592FE122DA4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9000002">
                <a:off x="2881812" y="3705898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2613095-D78A-49BE-9741-71793DDFD23A}"/>
                </a:ext>
              </a:extLst>
            </p:cNvPr>
            <p:cNvGrpSpPr/>
            <p:nvPr/>
          </p:nvGrpSpPr>
          <p:grpSpPr>
            <a:xfrm>
              <a:off x="1236837" y="2209798"/>
              <a:ext cx="2769396" cy="2769390"/>
              <a:chOff x="1236837" y="2209798"/>
              <a:chExt cx="2769396" cy="2769390"/>
            </a:xfrm>
            <a:grpFill/>
          </p:grpSpPr>
          <p:sp>
            <p:nvSpPr>
              <p:cNvPr id="3" name="手繪多邊形: 圖案 2" descr="Freeform 3">
                <a:extLst>
                  <a:ext uri="{FF2B5EF4-FFF2-40B4-BE49-F238E27FC236}">
                    <a16:creationId xmlns:a16="http://schemas.microsoft.com/office/drawing/2014/main" id="{BBCAB964-593D-466D-8BF5-FFC26EF6507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2473551" y="2209798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手繪多邊形: 圖案 32" descr="Freeform 3">
                <a:extLst>
                  <a:ext uri="{FF2B5EF4-FFF2-40B4-BE49-F238E27FC236}">
                    <a16:creationId xmlns:a16="http://schemas.microsoft.com/office/drawing/2014/main" id="{36904BE2-ED6C-4FE8-9E9A-026CE8E0B31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7200008">
                <a:off x="3441596" y="3897968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: 圖案 58" descr="Freeform 3">
                <a:extLst>
                  <a:ext uri="{FF2B5EF4-FFF2-40B4-BE49-F238E27FC236}">
                    <a16:creationId xmlns:a16="http://schemas.microsoft.com/office/drawing/2014/main" id="{BE605212-C5A3-4376-9194-E01DD1AFA966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5400016">
                <a:off x="3593776" y="3336647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手繪多邊形: 圖案 74" descr="Freeform 3">
                <a:extLst>
                  <a:ext uri="{FF2B5EF4-FFF2-40B4-BE49-F238E27FC236}">
                    <a16:creationId xmlns:a16="http://schemas.microsoft.com/office/drawing/2014/main" id="{9E6DF092-A5D4-4AD4-9FCD-AE43265EF5C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3600007">
                <a:off x="3444907" y="2774434"/>
                <a:ext cx="302588" cy="522323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手繪多邊形: 圖案 86" descr="Freeform 3">
                <a:extLst>
                  <a:ext uri="{FF2B5EF4-FFF2-40B4-BE49-F238E27FC236}">
                    <a16:creationId xmlns:a16="http://schemas.microsoft.com/office/drawing/2014/main" id="{43856A67-B87D-4E55-AFFD-272406017B88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800008">
                <a:off x="3034877" y="2361981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手繪多邊形: 圖案 98" descr="Freeform 3">
                <a:extLst>
                  <a:ext uri="{FF2B5EF4-FFF2-40B4-BE49-F238E27FC236}">
                    <a16:creationId xmlns:a16="http://schemas.microsoft.com/office/drawing/2014/main" id="{25A8D4B0-7C1A-4818-8EEB-AE434CCC3B01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9800001">
                <a:off x="1911340" y="2358666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手繪多邊形: 圖案 110" descr="Freeform 3">
                <a:extLst>
                  <a:ext uri="{FF2B5EF4-FFF2-40B4-BE49-F238E27FC236}">
                    <a16:creationId xmlns:a16="http://schemas.microsoft.com/office/drawing/2014/main" id="{0073B67B-D5AE-43A0-ACDA-1DBAD3189AA7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8000008">
                <a:off x="1498886" y="2768696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手繪多邊形: 圖案 122" descr="Freeform 3">
                <a:extLst>
                  <a:ext uri="{FF2B5EF4-FFF2-40B4-BE49-F238E27FC236}">
                    <a16:creationId xmlns:a16="http://schemas.microsoft.com/office/drawing/2014/main" id="{D37A2D89-F3B4-4063-BBB3-FC0B44C28515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 rot="16200015">
                <a:off x="1346705" y="3330017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Freeform 3">
                <a:extLst>
                  <a:ext uri="{FF2B5EF4-FFF2-40B4-BE49-F238E27FC236}">
                    <a16:creationId xmlns:a16="http://schemas.microsoft.com/office/drawing/2014/main" id="{1CD58527-7B74-45B1-9B56-80A0D1B215E6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14400016">
                <a:off x="1495575" y="3892229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手繪多邊形: 圖案 146" descr="Freeform 3">
                <a:extLst>
                  <a:ext uri="{FF2B5EF4-FFF2-40B4-BE49-F238E27FC236}">
                    <a16:creationId xmlns:a16="http://schemas.microsoft.com/office/drawing/2014/main" id="{10270022-B24F-47F5-AE05-5B007D13C693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12600008">
                <a:off x="1905606" y="4304684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手繪多邊形: 圖案 158" descr="Freeform 3">
                <a:extLst>
                  <a:ext uri="{FF2B5EF4-FFF2-40B4-BE49-F238E27FC236}">
                    <a16:creationId xmlns:a16="http://schemas.microsoft.com/office/drawing/2014/main" id="{162698B5-8760-4396-B230-5902D74682EA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10800010">
                <a:off x="2466929" y="4456865"/>
                <a:ext cx="302588" cy="522323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: 圖案 170" descr="Freeform 3">
                <a:extLst>
                  <a:ext uri="{FF2B5EF4-FFF2-40B4-BE49-F238E27FC236}">
                    <a16:creationId xmlns:a16="http://schemas.microsoft.com/office/drawing/2014/main" id="{064336EC-F6D2-49C1-AC73-09ED96EA431B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9000002">
                <a:off x="3029143" y="4307998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BDB28194-CD0E-4659-8C41-94AA349845DD}"/>
                </a:ext>
              </a:extLst>
            </p:cNvPr>
            <p:cNvGrpSpPr/>
            <p:nvPr/>
          </p:nvGrpSpPr>
          <p:grpSpPr>
            <a:xfrm>
              <a:off x="825267" y="1798230"/>
              <a:ext cx="3592537" cy="3592526"/>
              <a:chOff x="825267" y="1798230"/>
              <a:chExt cx="3592537" cy="3592526"/>
            </a:xfrm>
            <a:grpFill/>
          </p:grpSpPr>
          <p:sp>
            <p:nvSpPr>
              <p:cNvPr id="4" name="手繪多邊形: 圖案 3" descr="Freeform 4">
                <a:extLst>
                  <a:ext uri="{FF2B5EF4-FFF2-40B4-BE49-F238E27FC236}">
                    <a16:creationId xmlns:a16="http://schemas.microsoft.com/office/drawing/2014/main" id="{924883A5-EB31-43B0-B256-C6E636155AA0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954540" y="1798230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: 圖案 33" descr="Freeform 4">
                <a:extLst>
                  <a:ext uri="{FF2B5EF4-FFF2-40B4-BE49-F238E27FC236}">
                    <a16:creationId xmlns:a16="http://schemas.microsoft.com/office/drawing/2014/main" id="{383E7047-CA45-4450-BFDC-5EBEE0ADDEE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7200008">
                <a:off x="3894831" y="3749988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Freeform 4">
                <a:extLst>
                  <a:ext uri="{FF2B5EF4-FFF2-40B4-BE49-F238E27FC236}">
                    <a16:creationId xmlns:a16="http://schemas.microsoft.com/office/drawing/2014/main" id="{9D7C9B53-7DC1-4DDB-A5E2-2175DEB2E3D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5400016">
                <a:off x="3897255" y="2927505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手繪多邊形: 圖案 75" descr="Freeform 4">
                <a:extLst>
                  <a:ext uri="{FF2B5EF4-FFF2-40B4-BE49-F238E27FC236}">
                    <a16:creationId xmlns:a16="http://schemas.microsoft.com/office/drawing/2014/main" id="{DAB36421-1B07-4511-8A41-CAC9DF87292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3600007">
                <a:off x="3488110" y="2213998"/>
                <a:ext cx="520547" cy="520546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: 圖案 87" descr="Freeform 4">
                <a:extLst>
                  <a:ext uri="{FF2B5EF4-FFF2-40B4-BE49-F238E27FC236}">
                    <a16:creationId xmlns:a16="http://schemas.microsoft.com/office/drawing/2014/main" id="{56DC1A64-331F-43E6-9749-89878A6CA43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800008">
                <a:off x="2777030" y="1800656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手繪多邊形: 圖案 99" descr="Freeform 4">
                <a:extLst>
                  <a:ext uri="{FF2B5EF4-FFF2-40B4-BE49-F238E27FC236}">
                    <a16:creationId xmlns:a16="http://schemas.microsoft.com/office/drawing/2014/main" id="{3C6D9880-AF1D-4D70-8045-CE3357F710F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9800001">
                <a:off x="1241034" y="2207372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手繪多邊形: 圖案 111" descr="Freeform 4">
                <a:extLst>
                  <a:ext uri="{FF2B5EF4-FFF2-40B4-BE49-F238E27FC236}">
                    <a16:creationId xmlns:a16="http://schemas.microsoft.com/office/drawing/2014/main" id="{FE54A35D-2F6D-4570-911D-6ADEBE626C4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8000008">
                <a:off x="827692" y="2918452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手繪多邊形: 圖案 123" descr="Freeform 4">
                <a:extLst>
                  <a:ext uri="{FF2B5EF4-FFF2-40B4-BE49-F238E27FC236}">
                    <a16:creationId xmlns:a16="http://schemas.microsoft.com/office/drawing/2014/main" id="{4E28D78D-4101-4862-B906-946CE9611EA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 rot="16200015">
                <a:off x="825266" y="3740936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: 圖案 135" descr="Freeform 4">
                <a:extLst>
                  <a:ext uri="{FF2B5EF4-FFF2-40B4-BE49-F238E27FC236}">
                    <a16:creationId xmlns:a16="http://schemas.microsoft.com/office/drawing/2014/main" id="{40B35888-F363-4790-82A5-B5974FF1882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14400016">
                <a:off x="1234410" y="4454443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Freeform 4">
                <a:extLst>
                  <a:ext uri="{FF2B5EF4-FFF2-40B4-BE49-F238E27FC236}">
                    <a16:creationId xmlns:a16="http://schemas.microsoft.com/office/drawing/2014/main" id="{0F9ACAEA-A0E2-409B-9222-0A2A6A2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2600008">
                <a:off x="1945494" y="4867786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手繪多邊形: 圖案 159" descr="Freeform 4">
                <a:extLst>
                  <a:ext uri="{FF2B5EF4-FFF2-40B4-BE49-F238E27FC236}">
                    <a16:creationId xmlns:a16="http://schemas.microsoft.com/office/drawing/2014/main" id="{C0C38C39-7BFE-4A26-89CE-C8A79AF1FFF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10800010">
                <a:off x="2767980" y="4870210"/>
                <a:ext cx="520547" cy="520546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手繪多邊形: 圖案 171" descr="Freeform 4">
                <a:extLst>
                  <a:ext uri="{FF2B5EF4-FFF2-40B4-BE49-F238E27FC236}">
                    <a16:creationId xmlns:a16="http://schemas.microsoft.com/office/drawing/2014/main" id="{9D6F7636-EA03-4152-8B27-53E9D80D30F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9000002">
                <a:off x="3481490" y="4461069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F9F15E9-DD0A-416B-8821-1B3B2C7D1BB5}"/>
                </a:ext>
              </a:extLst>
            </p:cNvPr>
            <p:cNvGrpSpPr/>
            <p:nvPr/>
          </p:nvGrpSpPr>
          <p:grpSpPr>
            <a:xfrm>
              <a:off x="524219" y="1497181"/>
              <a:ext cx="4194632" cy="4194622"/>
              <a:chOff x="524219" y="1497181"/>
              <a:chExt cx="4194632" cy="4194622"/>
            </a:xfrm>
            <a:grpFill/>
          </p:grpSpPr>
          <p:sp>
            <p:nvSpPr>
              <p:cNvPr id="6" name="手繪多邊形: 圖案 5" descr="Freeform 6">
                <a:extLst>
                  <a:ext uri="{FF2B5EF4-FFF2-40B4-BE49-F238E27FC236}">
                    <a16:creationId xmlns:a16="http://schemas.microsoft.com/office/drawing/2014/main" id="{39B3ED5D-79A1-407C-BAE9-9F32C721171C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366107" y="1497181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: 圖案 34" descr="Freeform 6">
                <a:extLst>
                  <a:ext uri="{FF2B5EF4-FFF2-40B4-BE49-F238E27FC236}">
                    <a16:creationId xmlns:a16="http://schemas.microsoft.com/office/drawing/2014/main" id="{9960FFBF-CDD8-47F6-B531-25F4B10E2DCE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7200008">
                <a:off x="4042810" y="442117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手繪多邊形: 圖案 61" descr="Freeform 6">
                <a:extLst>
                  <a:ext uri="{FF2B5EF4-FFF2-40B4-BE49-F238E27FC236}">
                    <a16:creationId xmlns:a16="http://schemas.microsoft.com/office/drawing/2014/main" id="{081955ED-C559-4F24-971D-29C6152756A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16">
                <a:off x="4306395" y="3448942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手繪多邊形: 圖案 76" descr="Freeform 6">
                <a:extLst>
                  <a:ext uri="{FF2B5EF4-FFF2-40B4-BE49-F238E27FC236}">
                    <a16:creationId xmlns:a16="http://schemas.microsoft.com/office/drawing/2014/main" id="{41C71E26-AFCC-483E-AB47-92092AF69A8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3600007">
                <a:off x="4048544" y="2475160"/>
                <a:ext cx="522322" cy="302587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手繪多邊形: 圖案 88" descr="Freeform 6">
                <a:extLst>
                  <a:ext uri="{FF2B5EF4-FFF2-40B4-BE49-F238E27FC236}">
                    <a16:creationId xmlns:a16="http://schemas.microsoft.com/office/drawing/2014/main" id="{964D7659-EEE7-467E-A5E3-7518058D800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800008">
                <a:off x="3338353" y="1760769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: 圖案 100" descr="Freeform 6">
                <a:extLst>
                  <a:ext uri="{FF2B5EF4-FFF2-40B4-BE49-F238E27FC236}">
                    <a16:creationId xmlns:a16="http://schemas.microsoft.com/office/drawing/2014/main" id="{4FF2EFFD-C6A4-42F4-B604-0679E4ED956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9800001">
                <a:off x="1392328" y="175502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手繪多邊形: 圖案 112" descr="Freeform 6">
                <a:extLst>
                  <a:ext uri="{FF2B5EF4-FFF2-40B4-BE49-F238E27FC236}">
                    <a16:creationId xmlns:a16="http://schemas.microsoft.com/office/drawing/2014/main" id="{E1C8E2F3-1BAC-44EA-AB97-2155803E6F48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8000008">
                <a:off x="677938" y="2465221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: 圖案 124" descr="Freeform 6">
                <a:extLst>
                  <a:ext uri="{FF2B5EF4-FFF2-40B4-BE49-F238E27FC236}">
                    <a16:creationId xmlns:a16="http://schemas.microsoft.com/office/drawing/2014/main" id="{B60B0C49-CAD4-4293-89C2-5A2370125C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16200015">
                <a:off x="414351" y="343745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Freeform 6">
                <a:extLst>
                  <a:ext uri="{FF2B5EF4-FFF2-40B4-BE49-F238E27FC236}">
                    <a16:creationId xmlns:a16="http://schemas.microsoft.com/office/drawing/2014/main" id="{C5205712-80A1-4F28-858E-B64B0835DC8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14400016">
                <a:off x="672201" y="4411238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手繪多邊形: 圖案 148" descr="Freeform 6">
                <a:extLst>
                  <a:ext uri="{FF2B5EF4-FFF2-40B4-BE49-F238E27FC236}">
                    <a16:creationId xmlns:a16="http://schemas.microsoft.com/office/drawing/2014/main" id="{EA31F625-2F88-45FD-8D1E-A49FD0DF347E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2600008">
                <a:off x="1382397" y="5125632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手繪多邊形: 圖案 160" descr="Freeform 6">
                <a:extLst>
                  <a:ext uri="{FF2B5EF4-FFF2-40B4-BE49-F238E27FC236}">
                    <a16:creationId xmlns:a16="http://schemas.microsoft.com/office/drawing/2014/main" id="{A8CD68D4-E810-4F29-9531-83CD4665487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0800010">
                <a:off x="2354637" y="5389216"/>
                <a:ext cx="522322" cy="302587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手繪多邊形: 圖案 172" descr="Freeform 6">
                <a:extLst>
                  <a:ext uri="{FF2B5EF4-FFF2-40B4-BE49-F238E27FC236}">
                    <a16:creationId xmlns:a16="http://schemas.microsoft.com/office/drawing/2014/main" id="{ABFF792C-CFA8-450E-B0B3-183DABBEEB0B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9000002">
                <a:off x="3328420" y="5131372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8" name="群組 177">
              <a:extLst>
                <a:ext uri="{FF2B5EF4-FFF2-40B4-BE49-F238E27FC236}">
                  <a16:creationId xmlns:a16="http://schemas.microsoft.com/office/drawing/2014/main" id="{EBCAE10B-1425-4634-8C1F-B92F48010A3C}"/>
                </a:ext>
              </a:extLst>
            </p:cNvPr>
            <p:cNvGrpSpPr/>
            <p:nvPr/>
          </p:nvGrpSpPr>
          <p:grpSpPr>
            <a:xfrm>
              <a:off x="373572" y="1346536"/>
              <a:ext cx="4495927" cy="4495913"/>
              <a:chOff x="373572" y="1346536"/>
              <a:chExt cx="4495927" cy="4495913"/>
            </a:xfrm>
            <a:grpFill/>
          </p:grpSpPr>
          <p:sp>
            <p:nvSpPr>
              <p:cNvPr id="7" name="手繪多邊形: 圖案 6" descr="Freeform 7">
                <a:extLst>
                  <a:ext uri="{FF2B5EF4-FFF2-40B4-BE49-F238E27FC236}">
                    <a16:creationId xmlns:a16="http://schemas.microsoft.com/office/drawing/2014/main" id="{F3A43A92-E646-40EC-921E-51E5B08FFB8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764893" y="1346536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Freeform 7">
                <a:extLst>
                  <a:ext uri="{FF2B5EF4-FFF2-40B4-BE49-F238E27FC236}">
                    <a16:creationId xmlns:a16="http://schemas.microsoft.com/office/drawing/2014/main" id="{CB95E807-618F-4115-9F21-4A9208656F3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rot="7200008">
                <a:off x="4415378" y="4012687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: 圖案 62" descr="Freeform 7">
                <a:extLst>
                  <a:ext uri="{FF2B5EF4-FFF2-40B4-BE49-F238E27FC236}">
                    <a16:creationId xmlns:a16="http://schemas.microsoft.com/office/drawing/2014/main" id="{850FAD6C-541A-4981-AE05-57CD25DB88F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5400016">
                <a:off x="4418691" y="2889155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: 圖案 77" descr="Freeform 7">
                <a:extLst>
                  <a:ext uri="{FF2B5EF4-FFF2-40B4-BE49-F238E27FC236}">
                    <a16:creationId xmlns:a16="http://schemas.microsoft.com/office/drawing/2014/main" id="{B9146041-E137-480F-8E2C-EC4E6CB5C7D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3600007">
                <a:off x="3859787" y="1914486"/>
                <a:ext cx="602101" cy="299512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: 圖案 89" descr="Freeform 7">
                <a:extLst>
                  <a:ext uri="{FF2B5EF4-FFF2-40B4-BE49-F238E27FC236}">
                    <a16:creationId xmlns:a16="http://schemas.microsoft.com/office/drawing/2014/main" id="{15160C30-F30E-4DC1-86B6-8A4BA18CFB1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1800008">
                <a:off x="2888434" y="1349850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: 圖案 101" descr="Freeform 7">
                <a:extLst>
                  <a:ext uri="{FF2B5EF4-FFF2-40B4-BE49-F238E27FC236}">
                    <a16:creationId xmlns:a16="http://schemas.microsoft.com/office/drawing/2014/main" id="{7912E4B2-16A1-438F-A924-A6910C38D7B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9800001">
                <a:off x="790225" y="1905435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: 圖案 113" descr="Freeform 7">
                <a:extLst>
                  <a:ext uri="{FF2B5EF4-FFF2-40B4-BE49-F238E27FC236}">
                    <a16:creationId xmlns:a16="http://schemas.microsoft.com/office/drawing/2014/main" id="{231EA398-DEC5-47E6-AAC6-25F7E39B5E6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18000008">
                <a:off x="225590" y="2876788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手繪多邊形: 圖案 125" descr="Freeform 7">
                <a:extLst>
                  <a:ext uri="{FF2B5EF4-FFF2-40B4-BE49-F238E27FC236}">
                    <a16:creationId xmlns:a16="http://schemas.microsoft.com/office/drawing/2014/main" id="{E0991A25-240E-4A9C-96DE-5297919A330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6200015">
                <a:off x="222277" y="4000321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手繪多邊形: 圖案 137" descr="Freeform 7">
                <a:extLst>
                  <a:ext uri="{FF2B5EF4-FFF2-40B4-BE49-F238E27FC236}">
                    <a16:creationId xmlns:a16="http://schemas.microsoft.com/office/drawing/2014/main" id="{4F530C38-C091-4FED-B1D1-90D6C783DD5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4400016">
                <a:off x="781178" y="4974989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Freeform 7">
                <a:extLst>
                  <a:ext uri="{FF2B5EF4-FFF2-40B4-BE49-F238E27FC236}">
                    <a16:creationId xmlns:a16="http://schemas.microsoft.com/office/drawing/2014/main" id="{BAD6B566-D06F-4333-9E75-F95EB84245C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2600008">
                <a:off x="1752536" y="5539627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手繪多邊形: 圖案 161" descr="Freeform 7">
                <a:extLst>
                  <a:ext uri="{FF2B5EF4-FFF2-40B4-BE49-F238E27FC236}">
                    <a16:creationId xmlns:a16="http://schemas.microsoft.com/office/drawing/2014/main" id="{9366E641-945D-4AD3-94B9-BA3D9833F3BE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0800010">
                <a:off x="2876071" y="5542937"/>
                <a:ext cx="602101" cy="299512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手繪多邊形: 圖案 173" descr="Freeform 7">
                <a:extLst>
                  <a:ext uri="{FF2B5EF4-FFF2-40B4-BE49-F238E27FC236}">
                    <a16:creationId xmlns:a16="http://schemas.microsoft.com/office/drawing/2014/main" id="{46BAD5C2-2A89-4B93-9AF1-105A969A5E4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9000002">
                <a:off x="3850744" y="4984041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012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鑲嵌的轉化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Dual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以多邊形當端點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797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tructureMenu~DivideButton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AlignmentMenu~SequentialGatherButton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tructureMenu~DivideButton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RadioactiveLineButton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RadioactiveLineButton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SequentialGatherButt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~CombineToPolygonButton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~CombineToPolygonButt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AliasMenu~AliasAllDistinctButton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499995"/>
  <p:tag name="PHPARENTTOP" val="0.09669979"/>
  <p:tag name="PHPARENTWIDTHRATIO" val="0"/>
  <p:tag name="PHPARENTHEIGHTRATIO" val="0.806600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499995"/>
  <p:tag name="PHPARENTTOP" val="0.09669979"/>
  <p:tag name="PHPARENTWIDTHRATIO" val="0"/>
  <p:tag name="PHPARENTHEIGHTRATIO" val="0.8066005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  <p:tag name="PHPARENTLEFT" val="0.1042074"/>
  <p:tag name="PHPARENTTOP" val="0.252028"/>
  <p:tag name="PHPARENTWIDTHRATIO" val="0.7915853"/>
  <p:tag name="PHPARENTHEIGHTRATIO" val="0.6822258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499995"/>
  <p:tag name="PHPARENTTOP" val="0.09669979"/>
  <p:tag name="PHPARENTWIDTHRATIO" val="0"/>
  <p:tag name="PHPARENTHEIGHTRATIO" val="0.8066005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  <p:tag name="PHPARENTLEFT" val="0.1042074"/>
  <p:tag name="PHPARENTTOP" val="0.252028"/>
  <p:tag name="PHPARENTWIDTHRATIO" val="0.7915853"/>
  <p:tag name="PHPARENTHEIGHTRATIO" val="0.6822258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"/>
  <p:tag name="PHPARENTLEFT" val="0.09669937"/>
  <p:tag name="PHPARENTTOP" val="0.5000036"/>
  <p:tag name="PHPARENTWIDTHRATIO" val="0.8066007"/>
  <p:tag name="PHPARENTHEIGHTRATIO" val="0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  <p:tag name="PHPARENTLEFT" val="0.1084152"/>
  <p:tag name="PHPARENTTOP" val="0.1620576"/>
  <p:tag name="PHPARENTWIDTHRATIO" val="0.783169"/>
  <p:tag name="PHPARENTHEIGHTRATIO" val="0.6758835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  <p:tag name="PHPARENTLEFT" val="0.1620567"/>
  <p:tag name="PHPARENTTOP" val="0.1084157"/>
  <p:tag name="PHPARENTWIDTHRATIO" val="0.6758835"/>
  <p:tag name="PHPARENTHEIGHTRATIO" val="0.7831688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  <p:tag name="PHPARENTLEFT" val="0.1620571"/>
  <p:tag name="PHPARENTTOP" val="0.1084157"/>
  <p:tag name="PHPARENTWIDTHRATIO" val="0.6758835"/>
  <p:tag name="PHPARENTHEIGHTRATIO" val="0.783168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  <p:tag name="PHPARENTLEFT" val="0.1084153"/>
  <p:tag name="PHPARENTTOP" val="0.1620576"/>
  <p:tag name="PHPARENTWIDTHRATIO" val="0.7831678"/>
  <p:tag name="PHPARENTHEIGHTRATIO" val="0.6758835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"/>
  <p:tag name="PHPARENTLEFT" val="0.09669951"/>
  <p:tag name="PHPARENTTOP" val="0.5000036"/>
  <p:tag name="PHPARENTWIDTHRATIO" val="0.8065996"/>
  <p:tag name="PHPARENTHEIGHTRATIO" val="0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"/>
  <p:tag name="PHPARENTLEFT" val="0.1084153"/>
  <p:tag name="PHPARENTTOP" val="0.1620598"/>
  <p:tag name="PHPARENTWIDTHRATIO" val="0.7831678"/>
  <p:tag name="PHPARENTHEIGHTRATIO" val="0.6758827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"/>
  <p:tag name="PHPARENTLEFT" val="0.1620571"/>
  <p:tag name="PHPARENTTOP" val="0.1084172"/>
  <p:tag name="PHPARENTWIDTHRATIO" val="0.6758835"/>
  <p:tag name="PHPARENTHEIGHTRATIO" val="0.7831671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"/>
  <p:tag name="PHPARENTLEFT" val="0.499995"/>
  <p:tag name="PHPARENTTOP" val="0.09670118"/>
  <p:tag name="PHPARENTWIDTHRATIO" val="0"/>
  <p:tag name="PHPARENTHEIGHTRATIO" val="0.806599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"/>
  <p:tag name="PHPARENTLEFT" val="0.1620567"/>
  <p:tag name="PHPARENTTOP" val="0.108417"/>
  <p:tag name="PHPARENTWIDTHRATIO" val="0.6758835"/>
  <p:tag name="PHPARENTHEIGHTRATIO" val="0.7831675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"/>
  <p:tag name="PHPARENTLEFT" val="0.1084152"/>
  <p:tag name="PHPARENTTOP" val="0.1620598"/>
  <p:tag name="PHPARENTWIDTHRATIO" val="0.783169"/>
  <p:tag name="PHPARENTHEIGHTRATIO" val="0.6758827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GroupMenu~AutoGroupByAliasButton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SequenceMenu~FigureSequenceButton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CloneOptionsButto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CentersSplitButton~GeometricCenterButton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Y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Y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Y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CentersSplitButton~GeometricCenterButton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-2Colum-Hant.potx" id="{DEA90BAE-1F91-43FA-BC5B-76A39F9C594E}" vid="{74E518EA-9AAE-453D-AC1B-219CD6818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796</Words>
  <Application>Microsoft Office PowerPoint</Application>
  <PresentationFormat>寬螢幕</PresentationFormat>
  <Paragraphs>155</Paragraphs>
  <Slides>86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3" baseType="lpstr">
      <vt:lpstr>微軟正黑體</vt:lpstr>
      <vt:lpstr>新細明體</vt:lpstr>
      <vt:lpstr>標楷體</vt:lpstr>
      <vt:lpstr>Arial</vt:lpstr>
      <vt:lpstr>Calibri</vt:lpstr>
      <vt:lpstr>Times New Roman</vt:lpstr>
      <vt:lpstr>AMA-2Colum</vt:lpstr>
      <vt:lpstr>鑲嵌的轉化 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– Division - 練習</vt:lpstr>
      <vt:lpstr>鑲嵌的轉化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</vt:lpstr>
      <vt:lpstr>鑲嵌的轉化 - 中點法</vt:lpstr>
      <vt:lpstr>鑲嵌的轉化 - 中點法</vt:lpstr>
      <vt:lpstr>鑲嵌的轉化 - 中點法</vt:lpstr>
      <vt:lpstr>鑲嵌的轉化 - 中點法</vt:lpstr>
      <vt:lpstr>鑲嵌的轉化 - 中點法</vt:lpstr>
      <vt:lpstr>鑲嵌的轉化 - 中點法</vt:lpstr>
      <vt:lpstr>非鑲嵌</vt:lpstr>
      <vt:lpstr>非鑲嵌</vt:lpstr>
      <vt:lpstr>非鑲嵌</vt:lpstr>
      <vt:lpstr>非鑲嵌</vt:lpstr>
      <vt:lpstr>非鑲嵌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Demi-regular tessellation</vt:lpstr>
      <vt:lpstr>Demi-regular tessellation</vt:lpstr>
      <vt:lpstr>水晶球</vt:lpstr>
      <vt:lpstr>水晶球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Demi-regular tessellation</dc:title>
  <dc:creator>USER</dc:creator>
  <cp:lastModifiedBy>USER</cp:lastModifiedBy>
  <cp:revision>45</cp:revision>
  <dcterms:created xsi:type="dcterms:W3CDTF">2021-12-09T07:02:26Z</dcterms:created>
  <dcterms:modified xsi:type="dcterms:W3CDTF">2024-04-18T23:05:06Z</dcterms:modified>
</cp:coreProperties>
</file>